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15544800" cy="10058400"/>
  <p:notesSz cx="15544800" cy="10058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2" d="100"/>
          <a:sy n="72" d="100"/>
        </p:scale>
        <p:origin x="582"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165860" y="3118104"/>
            <a:ext cx="13213080" cy="2112264"/>
          </a:xfrm>
          <a:prstGeom prst="rect">
            <a:avLst/>
          </a:prstGeom>
        </p:spPr>
        <p:txBody>
          <a:bodyPr wrap="square" lIns="0" tIns="0" rIns="0" bIns="0">
            <a:spAutoFit/>
          </a:bodyPr>
          <a:lstStyle>
            <a:lvl1pPr>
              <a:defRPr sz="3150" b="1" i="0">
                <a:solidFill>
                  <a:srgbClr val="C0042D"/>
                </a:solidFill>
                <a:latin typeface="Trebuchet MS"/>
                <a:cs typeface="Trebuchet MS"/>
              </a:defRPr>
            </a:lvl1pPr>
          </a:lstStyle>
          <a:p>
            <a:endParaRPr/>
          </a:p>
        </p:txBody>
      </p:sp>
      <p:sp>
        <p:nvSpPr>
          <p:cNvPr id="3" name="Holder 3"/>
          <p:cNvSpPr>
            <a:spLocks noGrp="1"/>
          </p:cNvSpPr>
          <p:nvPr>
            <p:ph type="subTitle" idx="4"/>
          </p:nvPr>
        </p:nvSpPr>
        <p:spPr>
          <a:xfrm>
            <a:off x="2331720" y="5632704"/>
            <a:ext cx="10881360" cy="25146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50" b="1" i="0">
                <a:solidFill>
                  <a:srgbClr val="C0042D"/>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50" b="1" i="0">
                <a:solidFill>
                  <a:srgbClr val="C0042D"/>
                </a:solidFill>
                <a:latin typeface="Trebuchet MS"/>
                <a:cs typeface="Trebuchet MS"/>
              </a:defRPr>
            </a:lvl1pPr>
          </a:lstStyle>
          <a:p>
            <a:endParaRPr/>
          </a:p>
        </p:txBody>
      </p:sp>
      <p:sp>
        <p:nvSpPr>
          <p:cNvPr id="3" name="Holder 3"/>
          <p:cNvSpPr>
            <a:spLocks noGrp="1"/>
          </p:cNvSpPr>
          <p:nvPr>
            <p:ph sz="half" idx="2"/>
          </p:nvPr>
        </p:nvSpPr>
        <p:spPr>
          <a:xfrm>
            <a:off x="777240" y="2313432"/>
            <a:ext cx="6761988"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8005572" y="2313432"/>
            <a:ext cx="6761988" cy="66385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150" b="1" i="0">
                <a:solidFill>
                  <a:srgbClr val="C0042D"/>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564515" y="476250"/>
            <a:ext cx="389890" cy="0"/>
          </a:xfrm>
          <a:custGeom>
            <a:avLst/>
            <a:gdLst/>
            <a:ahLst/>
            <a:cxnLst/>
            <a:rect l="l" t="t" r="r" b="b"/>
            <a:pathLst>
              <a:path w="389890">
                <a:moveTo>
                  <a:pt x="389534" y="0"/>
                </a:moveTo>
                <a:lnTo>
                  <a:pt x="0" y="0"/>
                </a:lnTo>
              </a:path>
            </a:pathLst>
          </a:custGeom>
          <a:ln w="38100">
            <a:solidFill>
              <a:srgbClr val="C0042D"/>
            </a:solidFill>
          </a:ln>
        </p:spPr>
        <p:txBody>
          <a:bodyPr wrap="square" lIns="0" tIns="0" rIns="0" bIns="0" rtlCol="0"/>
          <a:lstStyle/>
          <a:p>
            <a:endParaRPr/>
          </a:p>
        </p:txBody>
      </p:sp>
      <p:sp>
        <p:nvSpPr>
          <p:cNvPr id="17" name="bg object 17"/>
          <p:cNvSpPr/>
          <p:nvPr/>
        </p:nvSpPr>
        <p:spPr>
          <a:xfrm>
            <a:off x="564515" y="583565"/>
            <a:ext cx="389890" cy="0"/>
          </a:xfrm>
          <a:custGeom>
            <a:avLst/>
            <a:gdLst/>
            <a:ahLst/>
            <a:cxnLst/>
            <a:rect l="l" t="t" r="r" b="b"/>
            <a:pathLst>
              <a:path w="389890">
                <a:moveTo>
                  <a:pt x="389534" y="0"/>
                </a:moveTo>
                <a:lnTo>
                  <a:pt x="0" y="0"/>
                </a:lnTo>
              </a:path>
            </a:pathLst>
          </a:custGeom>
          <a:ln w="38100">
            <a:solidFill>
              <a:srgbClr val="C0042D"/>
            </a:solidFill>
          </a:ln>
        </p:spPr>
        <p:txBody>
          <a:bodyPr wrap="square" lIns="0" tIns="0" rIns="0" bIns="0" rtlCol="0"/>
          <a:lstStyle/>
          <a:p>
            <a:endParaRPr/>
          </a:p>
        </p:txBody>
      </p:sp>
      <p:sp>
        <p:nvSpPr>
          <p:cNvPr id="18" name="bg object 18"/>
          <p:cNvSpPr/>
          <p:nvPr/>
        </p:nvSpPr>
        <p:spPr>
          <a:xfrm>
            <a:off x="564515" y="690880"/>
            <a:ext cx="389890" cy="0"/>
          </a:xfrm>
          <a:custGeom>
            <a:avLst/>
            <a:gdLst/>
            <a:ahLst/>
            <a:cxnLst/>
            <a:rect l="l" t="t" r="r" b="b"/>
            <a:pathLst>
              <a:path w="389890">
                <a:moveTo>
                  <a:pt x="389534" y="0"/>
                </a:moveTo>
                <a:lnTo>
                  <a:pt x="0" y="0"/>
                </a:lnTo>
              </a:path>
            </a:pathLst>
          </a:custGeom>
          <a:ln w="38100">
            <a:solidFill>
              <a:srgbClr val="C0042D"/>
            </a:solidFill>
          </a:ln>
        </p:spPr>
        <p:txBody>
          <a:bodyPr wrap="square" lIns="0" tIns="0" rIns="0" bIns="0" rtlCol="0"/>
          <a:lstStyle/>
          <a:p>
            <a:endParaRPr/>
          </a:p>
        </p:txBody>
      </p:sp>
      <p:sp>
        <p:nvSpPr>
          <p:cNvPr id="2" name="Holder 2"/>
          <p:cNvSpPr>
            <a:spLocks noGrp="1"/>
          </p:cNvSpPr>
          <p:nvPr>
            <p:ph type="title"/>
          </p:nvPr>
        </p:nvSpPr>
        <p:spPr>
          <a:xfrm>
            <a:off x="1577086" y="1746250"/>
            <a:ext cx="5027930" cy="778510"/>
          </a:xfrm>
          <a:prstGeom prst="rect">
            <a:avLst/>
          </a:prstGeom>
        </p:spPr>
        <p:txBody>
          <a:bodyPr wrap="square" lIns="0" tIns="0" rIns="0" bIns="0">
            <a:spAutoFit/>
          </a:bodyPr>
          <a:lstStyle>
            <a:lvl1pPr>
              <a:defRPr sz="3150" b="1" i="0">
                <a:solidFill>
                  <a:srgbClr val="C0042D"/>
                </a:solidFill>
                <a:latin typeface="Trebuchet MS"/>
                <a:cs typeface="Trebuchet MS"/>
              </a:defRPr>
            </a:lvl1pPr>
          </a:lstStyle>
          <a:p>
            <a:endParaRPr/>
          </a:p>
        </p:txBody>
      </p:sp>
      <p:sp>
        <p:nvSpPr>
          <p:cNvPr id="3" name="Holder 3"/>
          <p:cNvSpPr>
            <a:spLocks noGrp="1"/>
          </p:cNvSpPr>
          <p:nvPr>
            <p:ph type="body" idx="1"/>
          </p:nvPr>
        </p:nvSpPr>
        <p:spPr>
          <a:xfrm>
            <a:off x="777240" y="2313432"/>
            <a:ext cx="13990320" cy="66385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5285232" y="9354312"/>
            <a:ext cx="4974336" cy="50292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777240" y="9354312"/>
            <a:ext cx="3575304" cy="5029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3/24/2025</a:t>
            </a:fld>
            <a:endParaRPr lang="en-US"/>
          </a:p>
        </p:txBody>
      </p:sp>
      <p:sp>
        <p:nvSpPr>
          <p:cNvPr id="6" name="Holder 6"/>
          <p:cNvSpPr>
            <a:spLocks noGrp="1"/>
          </p:cNvSpPr>
          <p:nvPr>
            <p:ph type="sldNum" sz="quarter" idx="7"/>
          </p:nvPr>
        </p:nvSpPr>
        <p:spPr>
          <a:xfrm>
            <a:off x="11192256" y="9354312"/>
            <a:ext cx="3575304" cy="5029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slide" Target="slide12.xml"/><Relationship Id="rId13" Type="http://schemas.openxmlformats.org/officeDocument/2006/relationships/slide" Target="slide19.xml"/><Relationship Id="rId18" Type="http://schemas.openxmlformats.org/officeDocument/2006/relationships/slide" Target="slide26.xml"/><Relationship Id="rId3" Type="http://schemas.openxmlformats.org/officeDocument/2006/relationships/slide" Target="slide4.xml"/><Relationship Id="rId21" Type="http://schemas.openxmlformats.org/officeDocument/2006/relationships/slide" Target="slide32.xml"/><Relationship Id="rId7" Type="http://schemas.openxmlformats.org/officeDocument/2006/relationships/slide" Target="slide9.xml"/><Relationship Id="rId12" Type="http://schemas.openxmlformats.org/officeDocument/2006/relationships/slide" Target="slide18.xml"/><Relationship Id="rId17" Type="http://schemas.openxmlformats.org/officeDocument/2006/relationships/slide" Target="slide24.xml"/><Relationship Id="rId2" Type="http://schemas.openxmlformats.org/officeDocument/2006/relationships/slide" Target="slide3.xml"/><Relationship Id="rId16" Type="http://schemas.openxmlformats.org/officeDocument/2006/relationships/slide" Target="slide23.xml"/><Relationship Id="rId20" Type="http://schemas.openxmlformats.org/officeDocument/2006/relationships/slide" Target="slide30.xml"/><Relationship Id="rId1" Type="http://schemas.openxmlformats.org/officeDocument/2006/relationships/slideLayout" Target="../slideLayouts/slideLayout3.xml"/><Relationship Id="rId6" Type="http://schemas.openxmlformats.org/officeDocument/2006/relationships/slide" Target="slide8.xml"/><Relationship Id="rId11" Type="http://schemas.openxmlformats.org/officeDocument/2006/relationships/slide" Target="slide17.xml"/><Relationship Id="rId24" Type="http://schemas.openxmlformats.org/officeDocument/2006/relationships/slide" Target="slide37.xml"/><Relationship Id="rId5" Type="http://schemas.openxmlformats.org/officeDocument/2006/relationships/slide" Target="slide7.xml"/><Relationship Id="rId15" Type="http://schemas.openxmlformats.org/officeDocument/2006/relationships/slide" Target="slide22.xml"/><Relationship Id="rId23" Type="http://schemas.openxmlformats.org/officeDocument/2006/relationships/slide" Target="slide36.xml"/><Relationship Id="rId10" Type="http://schemas.openxmlformats.org/officeDocument/2006/relationships/slide" Target="slide16.xml"/><Relationship Id="rId19" Type="http://schemas.openxmlformats.org/officeDocument/2006/relationships/slide" Target="slide29.xml"/><Relationship Id="rId4" Type="http://schemas.openxmlformats.org/officeDocument/2006/relationships/slide" Target="slide6.xml"/><Relationship Id="rId9" Type="http://schemas.openxmlformats.org/officeDocument/2006/relationships/slide" Target="slide14.xml"/><Relationship Id="rId14" Type="http://schemas.openxmlformats.org/officeDocument/2006/relationships/slide" Target="slide20.xml"/><Relationship Id="rId22" Type="http://schemas.openxmlformats.org/officeDocument/2006/relationships/slide" Target="slide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8.jpg"/><Relationship Id="rId13" Type="http://schemas.openxmlformats.org/officeDocument/2006/relationships/image" Target="../media/image13.jpg"/><Relationship Id="rId18" Type="http://schemas.openxmlformats.org/officeDocument/2006/relationships/image" Target="../media/image18.jpg"/><Relationship Id="rId3" Type="http://schemas.openxmlformats.org/officeDocument/2006/relationships/image" Target="../media/image3.jpg"/><Relationship Id="rId21" Type="http://schemas.openxmlformats.org/officeDocument/2006/relationships/image" Target="../media/image21.png"/><Relationship Id="rId7" Type="http://schemas.openxmlformats.org/officeDocument/2006/relationships/image" Target="../media/image7.jpg"/><Relationship Id="rId12" Type="http://schemas.openxmlformats.org/officeDocument/2006/relationships/image" Target="../media/image12.jpg"/><Relationship Id="rId17" Type="http://schemas.openxmlformats.org/officeDocument/2006/relationships/image" Target="../media/image17.jpg"/><Relationship Id="rId2" Type="http://schemas.openxmlformats.org/officeDocument/2006/relationships/image" Target="../media/image2.jpg"/><Relationship Id="rId16" Type="http://schemas.openxmlformats.org/officeDocument/2006/relationships/image" Target="../media/image16.jpg"/><Relationship Id="rId20" Type="http://schemas.openxmlformats.org/officeDocument/2006/relationships/image" Target="../media/image20.jpg"/><Relationship Id="rId1" Type="http://schemas.openxmlformats.org/officeDocument/2006/relationships/slideLayout" Target="../slideLayouts/slideLayout3.xml"/><Relationship Id="rId6" Type="http://schemas.openxmlformats.org/officeDocument/2006/relationships/image" Target="../media/image6.jpg"/><Relationship Id="rId11" Type="http://schemas.openxmlformats.org/officeDocument/2006/relationships/image" Target="../media/image11.jpg"/><Relationship Id="rId5" Type="http://schemas.openxmlformats.org/officeDocument/2006/relationships/image" Target="../media/image5.jpg"/><Relationship Id="rId15" Type="http://schemas.openxmlformats.org/officeDocument/2006/relationships/image" Target="../media/image15.jpg"/><Relationship Id="rId23" Type="http://schemas.openxmlformats.org/officeDocument/2006/relationships/image" Target="../media/image23.jpg"/><Relationship Id="rId10" Type="http://schemas.openxmlformats.org/officeDocument/2006/relationships/image" Target="../media/image10.jpg"/><Relationship Id="rId19" Type="http://schemas.openxmlformats.org/officeDocument/2006/relationships/image" Target="../media/image19.png"/><Relationship Id="rId4" Type="http://schemas.openxmlformats.org/officeDocument/2006/relationships/image" Target="../media/image4.jpg"/><Relationship Id="rId9" Type="http://schemas.openxmlformats.org/officeDocument/2006/relationships/image" Target="../media/image9.jpg"/><Relationship Id="rId14" Type="http://schemas.openxmlformats.org/officeDocument/2006/relationships/image" Target="../media/image14.jpg"/><Relationship Id="rId22" Type="http://schemas.openxmlformats.org/officeDocument/2006/relationships/image" Target="../media/image22.jpg"/></Relationships>
</file>

<file path=ppt/slides/_rels/slide9.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image" Target="../media/image25.pn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slide" Target="slide5.xml"/><Relationship Id="rId4" Type="http://schemas.openxmlformats.org/officeDocument/2006/relationships/slide" Target="slide20.xml"/></Relationships>
</file>

<file path=ppt/slides/_rels/slide10.xml.rels><?xml version="1.0" encoding="UTF-8" standalone="yes"?>
<Relationships xmlns="http://schemas.openxmlformats.org/package/2006/relationships"><Relationship Id="rId117" Type="http://schemas.openxmlformats.org/officeDocument/2006/relationships/image" Target="../media/image137.png"/><Relationship Id="rId21" Type="http://schemas.openxmlformats.org/officeDocument/2006/relationships/image" Target="../media/image41.png"/><Relationship Id="rId42" Type="http://schemas.openxmlformats.org/officeDocument/2006/relationships/image" Target="../media/image62.png"/><Relationship Id="rId63" Type="http://schemas.openxmlformats.org/officeDocument/2006/relationships/image" Target="../media/image83.png"/><Relationship Id="rId84" Type="http://schemas.openxmlformats.org/officeDocument/2006/relationships/image" Target="../media/image104.png"/><Relationship Id="rId138" Type="http://schemas.openxmlformats.org/officeDocument/2006/relationships/image" Target="../media/image158.png"/><Relationship Id="rId107" Type="http://schemas.openxmlformats.org/officeDocument/2006/relationships/image" Target="../media/image127.png"/><Relationship Id="rId11" Type="http://schemas.openxmlformats.org/officeDocument/2006/relationships/image" Target="../media/image31.png"/><Relationship Id="rId32" Type="http://schemas.openxmlformats.org/officeDocument/2006/relationships/image" Target="../media/image52.png"/><Relationship Id="rId53" Type="http://schemas.openxmlformats.org/officeDocument/2006/relationships/image" Target="../media/image73.png"/><Relationship Id="rId74" Type="http://schemas.openxmlformats.org/officeDocument/2006/relationships/image" Target="../media/image94.png"/><Relationship Id="rId128" Type="http://schemas.openxmlformats.org/officeDocument/2006/relationships/image" Target="../media/image148.png"/><Relationship Id="rId5" Type="http://schemas.openxmlformats.org/officeDocument/2006/relationships/slide" Target="slide5.xml"/><Relationship Id="rId90" Type="http://schemas.openxmlformats.org/officeDocument/2006/relationships/image" Target="../media/image110.png"/><Relationship Id="rId95" Type="http://schemas.openxmlformats.org/officeDocument/2006/relationships/image" Target="../media/image115.png"/><Relationship Id="rId22" Type="http://schemas.openxmlformats.org/officeDocument/2006/relationships/image" Target="../media/image42.png"/><Relationship Id="rId27" Type="http://schemas.openxmlformats.org/officeDocument/2006/relationships/image" Target="../media/image47.png"/><Relationship Id="rId43" Type="http://schemas.openxmlformats.org/officeDocument/2006/relationships/image" Target="../media/image63.png"/><Relationship Id="rId48" Type="http://schemas.openxmlformats.org/officeDocument/2006/relationships/image" Target="../media/image68.png"/><Relationship Id="rId64" Type="http://schemas.openxmlformats.org/officeDocument/2006/relationships/image" Target="../media/image84.png"/><Relationship Id="rId69" Type="http://schemas.openxmlformats.org/officeDocument/2006/relationships/image" Target="../media/image89.png"/><Relationship Id="rId113" Type="http://schemas.openxmlformats.org/officeDocument/2006/relationships/image" Target="../media/image133.png"/><Relationship Id="rId118" Type="http://schemas.openxmlformats.org/officeDocument/2006/relationships/image" Target="../media/image138.png"/><Relationship Id="rId134" Type="http://schemas.openxmlformats.org/officeDocument/2006/relationships/image" Target="../media/image154.png"/><Relationship Id="rId139" Type="http://schemas.openxmlformats.org/officeDocument/2006/relationships/image" Target="../media/image159.png"/><Relationship Id="rId80" Type="http://schemas.openxmlformats.org/officeDocument/2006/relationships/image" Target="../media/image100.png"/><Relationship Id="rId85" Type="http://schemas.openxmlformats.org/officeDocument/2006/relationships/image" Target="../media/image105.png"/><Relationship Id="rId12" Type="http://schemas.openxmlformats.org/officeDocument/2006/relationships/image" Target="../media/image32.png"/><Relationship Id="rId17" Type="http://schemas.openxmlformats.org/officeDocument/2006/relationships/image" Target="../media/image37.png"/><Relationship Id="rId33" Type="http://schemas.openxmlformats.org/officeDocument/2006/relationships/image" Target="../media/image53.png"/><Relationship Id="rId38" Type="http://schemas.openxmlformats.org/officeDocument/2006/relationships/image" Target="../media/image58.png"/><Relationship Id="rId59" Type="http://schemas.openxmlformats.org/officeDocument/2006/relationships/image" Target="../media/image79.png"/><Relationship Id="rId103" Type="http://schemas.openxmlformats.org/officeDocument/2006/relationships/image" Target="../media/image123.png"/><Relationship Id="rId108" Type="http://schemas.openxmlformats.org/officeDocument/2006/relationships/image" Target="../media/image128.png"/><Relationship Id="rId124" Type="http://schemas.openxmlformats.org/officeDocument/2006/relationships/image" Target="../media/image144.png"/><Relationship Id="rId129" Type="http://schemas.openxmlformats.org/officeDocument/2006/relationships/image" Target="../media/image149.png"/><Relationship Id="rId54" Type="http://schemas.openxmlformats.org/officeDocument/2006/relationships/image" Target="../media/image74.png"/><Relationship Id="rId70" Type="http://schemas.openxmlformats.org/officeDocument/2006/relationships/image" Target="../media/image90.png"/><Relationship Id="rId75" Type="http://schemas.openxmlformats.org/officeDocument/2006/relationships/image" Target="../media/image95.png"/><Relationship Id="rId91" Type="http://schemas.openxmlformats.org/officeDocument/2006/relationships/image" Target="../media/image111.png"/><Relationship Id="rId96" Type="http://schemas.openxmlformats.org/officeDocument/2006/relationships/image" Target="../media/image116.png"/><Relationship Id="rId140" Type="http://schemas.openxmlformats.org/officeDocument/2006/relationships/image" Target="../media/image160.png"/><Relationship Id="rId145" Type="http://schemas.openxmlformats.org/officeDocument/2006/relationships/image" Target="../media/image165.png"/><Relationship Id="rId1" Type="http://schemas.openxmlformats.org/officeDocument/2006/relationships/slideLayout" Target="../slideLayouts/slideLayout5.xml"/><Relationship Id="rId6" Type="http://schemas.openxmlformats.org/officeDocument/2006/relationships/image" Target="../media/image26.png"/><Relationship Id="rId23" Type="http://schemas.openxmlformats.org/officeDocument/2006/relationships/image" Target="../media/image43.png"/><Relationship Id="rId28" Type="http://schemas.openxmlformats.org/officeDocument/2006/relationships/image" Target="../media/image48.png"/><Relationship Id="rId49" Type="http://schemas.openxmlformats.org/officeDocument/2006/relationships/image" Target="../media/image69.png"/><Relationship Id="rId114" Type="http://schemas.openxmlformats.org/officeDocument/2006/relationships/image" Target="../media/image134.png"/><Relationship Id="rId119" Type="http://schemas.openxmlformats.org/officeDocument/2006/relationships/image" Target="../media/image139.png"/><Relationship Id="rId44" Type="http://schemas.openxmlformats.org/officeDocument/2006/relationships/image" Target="../media/image64.png"/><Relationship Id="rId60" Type="http://schemas.openxmlformats.org/officeDocument/2006/relationships/image" Target="../media/image80.png"/><Relationship Id="rId65" Type="http://schemas.openxmlformats.org/officeDocument/2006/relationships/image" Target="../media/image85.png"/><Relationship Id="rId81" Type="http://schemas.openxmlformats.org/officeDocument/2006/relationships/image" Target="../media/image101.png"/><Relationship Id="rId86" Type="http://schemas.openxmlformats.org/officeDocument/2006/relationships/image" Target="../media/image106.png"/><Relationship Id="rId130" Type="http://schemas.openxmlformats.org/officeDocument/2006/relationships/image" Target="../media/image150.png"/><Relationship Id="rId135" Type="http://schemas.openxmlformats.org/officeDocument/2006/relationships/image" Target="../media/image155.png"/><Relationship Id="rId13" Type="http://schemas.openxmlformats.org/officeDocument/2006/relationships/image" Target="../media/image33.png"/><Relationship Id="rId18" Type="http://schemas.openxmlformats.org/officeDocument/2006/relationships/image" Target="../media/image38.png"/><Relationship Id="rId39" Type="http://schemas.openxmlformats.org/officeDocument/2006/relationships/image" Target="../media/image59.png"/><Relationship Id="rId109" Type="http://schemas.openxmlformats.org/officeDocument/2006/relationships/image" Target="../media/image129.png"/><Relationship Id="rId34" Type="http://schemas.openxmlformats.org/officeDocument/2006/relationships/image" Target="../media/image54.png"/><Relationship Id="rId50" Type="http://schemas.openxmlformats.org/officeDocument/2006/relationships/image" Target="../media/image70.png"/><Relationship Id="rId55" Type="http://schemas.openxmlformats.org/officeDocument/2006/relationships/image" Target="../media/image75.png"/><Relationship Id="rId76" Type="http://schemas.openxmlformats.org/officeDocument/2006/relationships/image" Target="../media/image96.png"/><Relationship Id="rId97" Type="http://schemas.openxmlformats.org/officeDocument/2006/relationships/image" Target="../media/image117.png"/><Relationship Id="rId104" Type="http://schemas.openxmlformats.org/officeDocument/2006/relationships/image" Target="../media/image124.png"/><Relationship Id="rId120" Type="http://schemas.openxmlformats.org/officeDocument/2006/relationships/image" Target="../media/image140.png"/><Relationship Id="rId125" Type="http://schemas.openxmlformats.org/officeDocument/2006/relationships/image" Target="../media/image145.png"/><Relationship Id="rId141" Type="http://schemas.openxmlformats.org/officeDocument/2006/relationships/image" Target="../media/image161.png"/><Relationship Id="rId146" Type="http://schemas.openxmlformats.org/officeDocument/2006/relationships/image" Target="../media/image166.png"/><Relationship Id="rId7" Type="http://schemas.openxmlformats.org/officeDocument/2006/relationships/image" Target="../media/image27.png"/><Relationship Id="rId71" Type="http://schemas.openxmlformats.org/officeDocument/2006/relationships/image" Target="../media/image91.png"/><Relationship Id="rId92" Type="http://schemas.openxmlformats.org/officeDocument/2006/relationships/image" Target="../media/image112.png"/><Relationship Id="rId2" Type="http://schemas.openxmlformats.org/officeDocument/2006/relationships/slide" Target="slide30.xml"/><Relationship Id="rId29" Type="http://schemas.openxmlformats.org/officeDocument/2006/relationships/image" Target="../media/image49.png"/><Relationship Id="rId24" Type="http://schemas.openxmlformats.org/officeDocument/2006/relationships/image" Target="../media/image44.png"/><Relationship Id="rId40" Type="http://schemas.openxmlformats.org/officeDocument/2006/relationships/image" Target="../media/image60.png"/><Relationship Id="rId45" Type="http://schemas.openxmlformats.org/officeDocument/2006/relationships/image" Target="../media/image65.png"/><Relationship Id="rId66" Type="http://schemas.openxmlformats.org/officeDocument/2006/relationships/image" Target="../media/image86.png"/><Relationship Id="rId87" Type="http://schemas.openxmlformats.org/officeDocument/2006/relationships/image" Target="../media/image107.png"/><Relationship Id="rId110" Type="http://schemas.openxmlformats.org/officeDocument/2006/relationships/image" Target="../media/image130.png"/><Relationship Id="rId115" Type="http://schemas.openxmlformats.org/officeDocument/2006/relationships/image" Target="../media/image135.png"/><Relationship Id="rId131" Type="http://schemas.openxmlformats.org/officeDocument/2006/relationships/image" Target="../media/image151.png"/><Relationship Id="rId136" Type="http://schemas.openxmlformats.org/officeDocument/2006/relationships/image" Target="../media/image156.png"/><Relationship Id="rId61" Type="http://schemas.openxmlformats.org/officeDocument/2006/relationships/image" Target="../media/image81.png"/><Relationship Id="rId82" Type="http://schemas.openxmlformats.org/officeDocument/2006/relationships/image" Target="../media/image102.png"/><Relationship Id="rId19" Type="http://schemas.openxmlformats.org/officeDocument/2006/relationships/image" Target="../media/image39.png"/><Relationship Id="rId14" Type="http://schemas.openxmlformats.org/officeDocument/2006/relationships/image" Target="../media/image34.png"/><Relationship Id="rId30" Type="http://schemas.openxmlformats.org/officeDocument/2006/relationships/image" Target="../media/image50.png"/><Relationship Id="rId35" Type="http://schemas.openxmlformats.org/officeDocument/2006/relationships/image" Target="../media/image55.png"/><Relationship Id="rId56" Type="http://schemas.openxmlformats.org/officeDocument/2006/relationships/image" Target="../media/image76.png"/><Relationship Id="rId77" Type="http://schemas.openxmlformats.org/officeDocument/2006/relationships/image" Target="../media/image97.png"/><Relationship Id="rId100" Type="http://schemas.openxmlformats.org/officeDocument/2006/relationships/image" Target="../media/image120.png"/><Relationship Id="rId105" Type="http://schemas.openxmlformats.org/officeDocument/2006/relationships/image" Target="../media/image125.png"/><Relationship Id="rId126" Type="http://schemas.openxmlformats.org/officeDocument/2006/relationships/image" Target="../media/image146.png"/><Relationship Id="rId147" Type="http://schemas.openxmlformats.org/officeDocument/2006/relationships/image" Target="../media/image167.png"/><Relationship Id="rId8" Type="http://schemas.openxmlformats.org/officeDocument/2006/relationships/image" Target="../media/image28.png"/><Relationship Id="rId51" Type="http://schemas.openxmlformats.org/officeDocument/2006/relationships/image" Target="../media/image71.png"/><Relationship Id="rId72" Type="http://schemas.openxmlformats.org/officeDocument/2006/relationships/image" Target="../media/image92.png"/><Relationship Id="rId93" Type="http://schemas.openxmlformats.org/officeDocument/2006/relationships/image" Target="../media/image113.png"/><Relationship Id="rId98" Type="http://schemas.openxmlformats.org/officeDocument/2006/relationships/image" Target="../media/image118.png"/><Relationship Id="rId121" Type="http://schemas.openxmlformats.org/officeDocument/2006/relationships/image" Target="../media/image141.png"/><Relationship Id="rId142" Type="http://schemas.openxmlformats.org/officeDocument/2006/relationships/image" Target="../media/image162.png"/><Relationship Id="rId3" Type="http://schemas.openxmlformats.org/officeDocument/2006/relationships/slide" Target="slide12.xml"/><Relationship Id="rId25" Type="http://schemas.openxmlformats.org/officeDocument/2006/relationships/image" Target="../media/image45.png"/><Relationship Id="rId46" Type="http://schemas.openxmlformats.org/officeDocument/2006/relationships/image" Target="../media/image66.png"/><Relationship Id="rId67" Type="http://schemas.openxmlformats.org/officeDocument/2006/relationships/image" Target="../media/image87.png"/><Relationship Id="rId116" Type="http://schemas.openxmlformats.org/officeDocument/2006/relationships/image" Target="../media/image136.png"/><Relationship Id="rId137" Type="http://schemas.openxmlformats.org/officeDocument/2006/relationships/image" Target="../media/image157.png"/><Relationship Id="rId20" Type="http://schemas.openxmlformats.org/officeDocument/2006/relationships/image" Target="../media/image40.png"/><Relationship Id="rId41" Type="http://schemas.openxmlformats.org/officeDocument/2006/relationships/image" Target="../media/image61.png"/><Relationship Id="rId62" Type="http://schemas.openxmlformats.org/officeDocument/2006/relationships/image" Target="../media/image82.png"/><Relationship Id="rId83" Type="http://schemas.openxmlformats.org/officeDocument/2006/relationships/image" Target="../media/image103.png"/><Relationship Id="rId88" Type="http://schemas.openxmlformats.org/officeDocument/2006/relationships/image" Target="../media/image108.png"/><Relationship Id="rId111" Type="http://schemas.openxmlformats.org/officeDocument/2006/relationships/image" Target="../media/image131.png"/><Relationship Id="rId132" Type="http://schemas.openxmlformats.org/officeDocument/2006/relationships/image" Target="../media/image152.png"/><Relationship Id="rId15" Type="http://schemas.openxmlformats.org/officeDocument/2006/relationships/image" Target="../media/image35.png"/><Relationship Id="rId36" Type="http://schemas.openxmlformats.org/officeDocument/2006/relationships/image" Target="../media/image56.png"/><Relationship Id="rId57" Type="http://schemas.openxmlformats.org/officeDocument/2006/relationships/image" Target="../media/image77.png"/><Relationship Id="rId106" Type="http://schemas.openxmlformats.org/officeDocument/2006/relationships/image" Target="../media/image126.png"/><Relationship Id="rId127" Type="http://schemas.openxmlformats.org/officeDocument/2006/relationships/image" Target="../media/image147.png"/><Relationship Id="rId10" Type="http://schemas.openxmlformats.org/officeDocument/2006/relationships/image" Target="../media/image30.png"/><Relationship Id="rId31" Type="http://schemas.openxmlformats.org/officeDocument/2006/relationships/image" Target="../media/image51.png"/><Relationship Id="rId52" Type="http://schemas.openxmlformats.org/officeDocument/2006/relationships/image" Target="../media/image72.png"/><Relationship Id="rId73" Type="http://schemas.openxmlformats.org/officeDocument/2006/relationships/image" Target="../media/image93.png"/><Relationship Id="rId78" Type="http://schemas.openxmlformats.org/officeDocument/2006/relationships/image" Target="../media/image98.png"/><Relationship Id="rId94" Type="http://schemas.openxmlformats.org/officeDocument/2006/relationships/image" Target="../media/image114.png"/><Relationship Id="rId99" Type="http://schemas.openxmlformats.org/officeDocument/2006/relationships/image" Target="../media/image119.png"/><Relationship Id="rId101" Type="http://schemas.openxmlformats.org/officeDocument/2006/relationships/image" Target="../media/image121.png"/><Relationship Id="rId122" Type="http://schemas.openxmlformats.org/officeDocument/2006/relationships/image" Target="../media/image142.png"/><Relationship Id="rId143" Type="http://schemas.openxmlformats.org/officeDocument/2006/relationships/image" Target="../media/image163.png"/><Relationship Id="rId148" Type="http://schemas.openxmlformats.org/officeDocument/2006/relationships/image" Target="../media/image168.png"/><Relationship Id="rId4" Type="http://schemas.openxmlformats.org/officeDocument/2006/relationships/slide" Target="slide20.xml"/><Relationship Id="rId9" Type="http://schemas.openxmlformats.org/officeDocument/2006/relationships/image" Target="../media/image29.png"/><Relationship Id="rId26" Type="http://schemas.openxmlformats.org/officeDocument/2006/relationships/image" Target="../media/image46.png"/><Relationship Id="rId47" Type="http://schemas.openxmlformats.org/officeDocument/2006/relationships/image" Target="../media/image67.png"/><Relationship Id="rId68" Type="http://schemas.openxmlformats.org/officeDocument/2006/relationships/image" Target="../media/image88.png"/><Relationship Id="rId89" Type="http://schemas.openxmlformats.org/officeDocument/2006/relationships/image" Target="../media/image109.png"/><Relationship Id="rId112" Type="http://schemas.openxmlformats.org/officeDocument/2006/relationships/image" Target="../media/image132.png"/><Relationship Id="rId133" Type="http://schemas.openxmlformats.org/officeDocument/2006/relationships/image" Target="../media/image153.png"/><Relationship Id="rId16" Type="http://schemas.openxmlformats.org/officeDocument/2006/relationships/image" Target="../media/image36.png"/><Relationship Id="rId37" Type="http://schemas.openxmlformats.org/officeDocument/2006/relationships/image" Target="../media/image57.png"/><Relationship Id="rId58" Type="http://schemas.openxmlformats.org/officeDocument/2006/relationships/image" Target="../media/image78.png"/><Relationship Id="rId79" Type="http://schemas.openxmlformats.org/officeDocument/2006/relationships/image" Target="../media/image99.png"/><Relationship Id="rId102" Type="http://schemas.openxmlformats.org/officeDocument/2006/relationships/image" Target="../media/image122.png"/><Relationship Id="rId123" Type="http://schemas.openxmlformats.org/officeDocument/2006/relationships/image" Target="../media/image143.png"/><Relationship Id="rId144" Type="http://schemas.openxmlformats.org/officeDocument/2006/relationships/image" Target="../media/image164.png"/></Relationships>
</file>

<file path=ppt/slides/_rels/slide11.xml.rels><?xml version="1.0" encoding="UTF-8" standalone="yes"?>
<Relationships xmlns="http://schemas.openxmlformats.org/package/2006/relationships"><Relationship Id="rId8" Type="http://schemas.openxmlformats.org/officeDocument/2006/relationships/image" Target="../media/image171.png"/><Relationship Id="rId3" Type="http://schemas.openxmlformats.org/officeDocument/2006/relationships/slide" Target="slide12.xml"/><Relationship Id="rId7" Type="http://schemas.openxmlformats.org/officeDocument/2006/relationships/image" Target="../media/image170.pn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169.png"/><Relationship Id="rId5" Type="http://schemas.openxmlformats.org/officeDocument/2006/relationships/slide" Target="slide5.xml"/><Relationship Id="rId4" Type="http://schemas.openxmlformats.org/officeDocument/2006/relationships/slide" Target="slide20.xml"/></Relationships>
</file>

<file path=ppt/slides/_rels/slide12.xml.rels><?xml version="1.0" encoding="UTF-8" standalone="yes"?>
<Relationships xmlns="http://schemas.openxmlformats.org/package/2006/relationships"><Relationship Id="rId26" Type="http://schemas.openxmlformats.org/officeDocument/2006/relationships/image" Target="../media/image190.png"/><Relationship Id="rId117" Type="http://schemas.openxmlformats.org/officeDocument/2006/relationships/image" Target="../media/image281.png"/><Relationship Id="rId21" Type="http://schemas.openxmlformats.org/officeDocument/2006/relationships/image" Target="../media/image185.png"/><Relationship Id="rId42" Type="http://schemas.openxmlformats.org/officeDocument/2006/relationships/image" Target="../media/image206.png"/><Relationship Id="rId47" Type="http://schemas.openxmlformats.org/officeDocument/2006/relationships/image" Target="../media/image211.png"/><Relationship Id="rId63" Type="http://schemas.openxmlformats.org/officeDocument/2006/relationships/image" Target="../media/image227.png"/><Relationship Id="rId68" Type="http://schemas.openxmlformats.org/officeDocument/2006/relationships/image" Target="../media/image232.png"/><Relationship Id="rId84" Type="http://schemas.openxmlformats.org/officeDocument/2006/relationships/image" Target="../media/image248.png"/><Relationship Id="rId89" Type="http://schemas.openxmlformats.org/officeDocument/2006/relationships/image" Target="../media/image253.png"/><Relationship Id="rId112" Type="http://schemas.openxmlformats.org/officeDocument/2006/relationships/image" Target="../media/image276.png"/><Relationship Id="rId16" Type="http://schemas.openxmlformats.org/officeDocument/2006/relationships/image" Target="../media/image180.png"/><Relationship Id="rId107" Type="http://schemas.openxmlformats.org/officeDocument/2006/relationships/image" Target="../media/image271.png"/><Relationship Id="rId11" Type="http://schemas.openxmlformats.org/officeDocument/2006/relationships/image" Target="../media/image175.png"/><Relationship Id="rId32" Type="http://schemas.openxmlformats.org/officeDocument/2006/relationships/image" Target="../media/image196.png"/><Relationship Id="rId37" Type="http://schemas.openxmlformats.org/officeDocument/2006/relationships/image" Target="../media/image201.png"/><Relationship Id="rId53" Type="http://schemas.openxmlformats.org/officeDocument/2006/relationships/image" Target="../media/image217.png"/><Relationship Id="rId58" Type="http://schemas.openxmlformats.org/officeDocument/2006/relationships/image" Target="../media/image222.png"/><Relationship Id="rId74" Type="http://schemas.openxmlformats.org/officeDocument/2006/relationships/image" Target="../media/image238.png"/><Relationship Id="rId79" Type="http://schemas.openxmlformats.org/officeDocument/2006/relationships/image" Target="../media/image243.png"/><Relationship Id="rId102" Type="http://schemas.openxmlformats.org/officeDocument/2006/relationships/image" Target="../media/image266.png"/><Relationship Id="rId123" Type="http://schemas.openxmlformats.org/officeDocument/2006/relationships/image" Target="../media/image287.png"/><Relationship Id="rId128" Type="http://schemas.openxmlformats.org/officeDocument/2006/relationships/image" Target="../media/image292.png"/><Relationship Id="rId5" Type="http://schemas.openxmlformats.org/officeDocument/2006/relationships/slide" Target="slide12.xml"/><Relationship Id="rId90" Type="http://schemas.openxmlformats.org/officeDocument/2006/relationships/image" Target="../media/image254.png"/><Relationship Id="rId95" Type="http://schemas.openxmlformats.org/officeDocument/2006/relationships/image" Target="../media/image259.png"/><Relationship Id="rId22" Type="http://schemas.openxmlformats.org/officeDocument/2006/relationships/image" Target="../media/image186.png"/><Relationship Id="rId27" Type="http://schemas.openxmlformats.org/officeDocument/2006/relationships/image" Target="../media/image191.png"/><Relationship Id="rId43" Type="http://schemas.openxmlformats.org/officeDocument/2006/relationships/image" Target="../media/image207.png"/><Relationship Id="rId48" Type="http://schemas.openxmlformats.org/officeDocument/2006/relationships/image" Target="../media/image212.png"/><Relationship Id="rId64" Type="http://schemas.openxmlformats.org/officeDocument/2006/relationships/image" Target="../media/image228.png"/><Relationship Id="rId69" Type="http://schemas.openxmlformats.org/officeDocument/2006/relationships/image" Target="../media/image233.png"/><Relationship Id="rId113" Type="http://schemas.openxmlformats.org/officeDocument/2006/relationships/image" Target="../media/image277.png"/><Relationship Id="rId118" Type="http://schemas.openxmlformats.org/officeDocument/2006/relationships/image" Target="../media/image282.png"/><Relationship Id="rId80" Type="http://schemas.openxmlformats.org/officeDocument/2006/relationships/image" Target="../media/image244.png"/><Relationship Id="rId85" Type="http://schemas.openxmlformats.org/officeDocument/2006/relationships/image" Target="../media/image249.png"/><Relationship Id="rId12" Type="http://schemas.openxmlformats.org/officeDocument/2006/relationships/image" Target="../media/image176.png"/><Relationship Id="rId17" Type="http://schemas.openxmlformats.org/officeDocument/2006/relationships/image" Target="../media/image181.png"/><Relationship Id="rId33" Type="http://schemas.openxmlformats.org/officeDocument/2006/relationships/image" Target="../media/image197.png"/><Relationship Id="rId38" Type="http://schemas.openxmlformats.org/officeDocument/2006/relationships/image" Target="../media/image202.png"/><Relationship Id="rId59" Type="http://schemas.openxmlformats.org/officeDocument/2006/relationships/image" Target="../media/image223.png"/><Relationship Id="rId103" Type="http://schemas.openxmlformats.org/officeDocument/2006/relationships/image" Target="../media/image267.png"/><Relationship Id="rId108" Type="http://schemas.openxmlformats.org/officeDocument/2006/relationships/image" Target="../media/image272.png"/><Relationship Id="rId124" Type="http://schemas.openxmlformats.org/officeDocument/2006/relationships/image" Target="../media/image288.png"/><Relationship Id="rId54" Type="http://schemas.openxmlformats.org/officeDocument/2006/relationships/image" Target="../media/image218.png"/><Relationship Id="rId70" Type="http://schemas.openxmlformats.org/officeDocument/2006/relationships/image" Target="../media/image234.png"/><Relationship Id="rId75" Type="http://schemas.openxmlformats.org/officeDocument/2006/relationships/image" Target="../media/image239.png"/><Relationship Id="rId91" Type="http://schemas.openxmlformats.org/officeDocument/2006/relationships/image" Target="../media/image255.png"/><Relationship Id="rId96" Type="http://schemas.openxmlformats.org/officeDocument/2006/relationships/image" Target="../media/image260.png"/><Relationship Id="rId1" Type="http://schemas.openxmlformats.org/officeDocument/2006/relationships/slideLayout" Target="../slideLayouts/slideLayout5.xml"/><Relationship Id="rId6" Type="http://schemas.openxmlformats.org/officeDocument/2006/relationships/image" Target="../media/image172.png"/><Relationship Id="rId23" Type="http://schemas.openxmlformats.org/officeDocument/2006/relationships/image" Target="../media/image187.png"/><Relationship Id="rId28" Type="http://schemas.openxmlformats.org/officeDocument/2006/relationships/image" Target="../media/image192.png"/><Relationship Id="rId49" Type="http://schemas.openxmlformats.org/officeDocument/2006/relationships/image" Target="../media/image213.png"/><Relationship Id="rId114" Type="http://schemas.openxmlformats.org/officeDocument/2006/relationships/image" Target="../media/image278.png"/><Relationship Id="rId119" Type="http://schemas.openxmlformats.org/officeDocument/2006/relationships/image" Target="../media/image283.png"/><Relationship Id="rId44" Type="http://schemas.openxmlformats.org/officeDocument/2006/relationships/image" Target="../media/image208.png"/><Relationship Id="rId60" Type="http://schemas.openxmlformats.org/officeDocument/2006/relationships/image" Target="../media/image224.png"/><Relationship Id="rId65" Type="http://schemas.openxmlformats.org/officeDocument/2006/relationships/image" Target="../media/image229.png"/><Relationship Id="rId81" Type="http://schemas.openxmlformats.org/officeDocument/2006/relationships/image" Target="../media/image245.png"/><Relationship Id="rId86" Type="http://schemas.openxmlformats.org/officeDocument/2006/relationships/image" Target="../media/image250.png"/><Relationship Id="rId13" Type="http://schemas.openxmlformats.org/officeDocument/2006/relationships/image" Target="../media/image177.png"/><Relationship Id="rId18" Type="http://schemas.openxmlformats.org/officeDocument/2006/relationships/image" Target="../media/image182.png"/><Relationship Id="rId39" Type="http://schemas.openxmlformats.org/officeDocument/2006/relationships/image" Target="../media/image203.png"/><Relationship Id="rId109" Type="http://schemas.openxmlformats.org/officeDocument/2006/relationships/image" Target="../media/image273.png"/><Relationship Id="rId34" Type="http://schemas.openxmlformats.org/officeDocument/2006/relationships/image" Target="../media/image198.png"/><Relationship Id="rId50" Type="http://schemas.openxmlformats.org/officeDocument/2006/relationships/image" Target="../media/image214.png"/><Relationship Id="rId55" Type="http://schemas.openxmlformats.org/officeDocument/2006/relationships/image" Target="../media/image219.png"/><Relationship Id="rId76" Type="http://schemas.openxmlformats.org/officeDocument/2006/relationships/image" Target="../media/image240.png"/><Relationship Id="rId97" Type="http://schemas.openxmlformats.org/officeDocument/2006/relationships/image" Target="../media/image261.png"/><Relationship Id="rId104" Type="http://schemas.openxmlformats.org/officeDocument/2006/relationships/image" Target="../media/image268.png"/><Relationship Id="rId120" Type="http://schemas.openxmlformats.org/officeDocument/2006/relationships/image" Target="../media/image284.png"/><Relationship Id="rId125" Type="http://schemas.openxmlformats.org/officeDocument/2006/relationships/image" Target="../media/image289.png"/><Relationship Id="rId7" Type="http://schemas.openxmlformats.org/officeDocument/2006/relationships/image" Target="../media/image26.png"/><Relationship Id="rId71" Type="http://schemas.openxmlformats.org/officeDocument/2006/relationships/image" Target="../media/image235.png"/><Relationship Id="rId92" Type="http://schemas.openxmlformats.org/officeDocument/2006/relationships/image" Target="../media/image256.png"/><Relationship Id="rId2" Type="http://schemas.openxmlformats.org/officeDocument/2006/relationships/slide" Target="slide30.xml"/><Relationship Id="rId29" Type="http://schemas.openxmlformats.org/officeDocument/2006/relationships/image" Target="../media/image193.png"/><Relationship Id="rId24" Type="http://schemas.openxmlformats.org/officeDocument/2006/relationships/image" Target="../media/image188.png"/><Relationship Id="rId40" Type="http://schemas.openxmlformats.org/officeDocument/2006/relationships/image" Target="../media/image204.png"/><Relationship Id="rId45" Type="http://schemas.openxmlformats.org/officeDocument/2006/relationships/image" Target="../media/image209.png"/><Relationship Id="rId66" Type="http://schemas.openxmlformats.org/officeDocument/2006/relationships/image" Target="../media/image230.png"/><Relationship Id="rId87" Type="http://schemas.openxmlformats.org/officeDocument/2006/relationships/image" Target="../media/image251.png"/><Relationship Id="rId110" Type="http://schemas.openxmlformats.org/officeDocument/2006/relationships/image" Target="../media/image274.png"/><Relationship Id="rId115" Type="http://schemas.openxmlformats.org/officeDocument/2006/relationships/image" Target="../media/image279.png"/><Relationship Id="rId61" Type="http://schemas.openxmlformats.org/officeDocument/2006/relationships/image" Target="../media/image225.png"/><Relationship Id="rId82" Type="http://schemas.openxmlformats.org/officeDocument/2006/relationships/image" Target="../media/image246.png"/><Relationship Id="rId19" Type="http://schemas.openxmlformats.org/officeDocument/2006/relationships/image" Target="../media/image183.png"/><Relationship Id="rId14" Type="http://schemas.openxmlformats.org/officeDocument/2006/relationships/image" Target="../media/image178.png"/><Relationship Id="rId30" Type="http://schemas.openxmlformats.org/officeDocument/2006/relationships/image" Target="../media/image194.png"/><Relationship Id="rId35" Type="http://schemas.openxmlformats.org/officeDocument/2006/relationships/image" Target="../media/image199.png"/><Relationship Id="rId56" Type="http://schemas.openxmlformats.org/officeDocument/2006/relationships/image" Target="../media/image220.png"/><Relationship Id="rId77" Type="http://schemas.openxmlformats.org/officeDocument/2006/relationships/image" Target="../media/image241.png"/><Relationship Id="rId100" Type="http://schemas.openxmlformats.org/officeDocument/2006/relationships/image" Target="../media/image264.png"/><Relationship Id="rId105" Type="http://schemas.openxmlformats.org/officeDocument/2006/relationships/image" Target="../media/image269.png"/><Relationship Id="rId126" Type="http://schemas.openxmlformats.org/officeDocument/2006/relationships/image" Target="../media/image290.png"/><Relationship Id="rId8" Type="http://schemas.openxmlformats.org/officeDocument/2006/relationships/image" Target="../media/image27.png"/><Relationship Id="rId51" Type="http://schemas.openxmlformats.org/officeDocument/2006/relationships/image" Target="../media/image215.png"/><Relationship Id="rId72" Type="http://schemas.openxmlformats.org/officeDocument/2006/relationships/image" Target="../media/image236.png"/><Relationship Id="rId93" Type="http://schemas.openxmlformats.org/officeDocument/2006/relationships/image" Target="../media/image257.png"/><Relationship Id="rId98" Type="http://schemas.openxmlformats.org/officeDocument/2006/relationships/image" Target="../media/image262.png"/><Relationship Id="rId121" Type="http://schemas.openxmlformats.org/officeDocument/2006/relationships/image" Target="../media/image285.png"/><Relationship Id="rId3" Type="http://schemas.openxmlformats.org/officeDocument/2006/relationships/slide" Target="slide5.xml"/><Relationship Id="rId25" Type="http://schemas.openxmlformats.org/officeDocument/2006/relationships/image" Target="../media/image189.png"/><Relationship Id="rId46" Type="http://schemas.openxmlformats.org/officeDocument/2006/relationships/image" Target="../media/image210.png"/><Relationship Id="rId67" Type="http://schemas.openxmlformats.org/officeDocument/2006/relationships/image" Target="../media/image231.png"/><Relationship Id="rId116" Type="http://schemas.openxmlformats.org/officeDocument/2006/relationships/image" Target="../media/image280.png"/><Relationship Id="rId20" Type="http://schemas.openxmlformats.org/officeDocument/2006/relationships/image" Target="../media/image184.png"/><Relationship Id="rId41" Type="http://schemas.openxmlformats.org/officeDocument/2006/relationships/image" Target="../media/image205.png"/><Relationship Id="rId62" Type="http://schemas.openxmlformats.org/officeDocument/2006/relationships/image" Target="../media/image226.png"/><Relationship Id="rId83" Type="http://schemas.openxmlformats.org/officeDocument/2006/relationships/image" Target="../media/image247.png"/><Relationship Id="rId88" Type="http://schemas.openxmlformats.org/officeDocument/2006/relationships/image" Target="../media/image252.png"/><Relationship Id="rId111" Type="http://schemas.openxmlformats.org/officeDocument/2006/relationships/image" Target="../media/image275.png"/><Relationship Id="rId15" Type="http://schemas.openxmlformats.org/officeDocument/2006/relationships/image" Target="../media/image179.png"/><Relationship Id="rId36" Type="http://schemas.openxmlformats.org/officeDocument/2006/relationships/image" Target="../media/image200.png"/><Relationship Id="rId57" Type="http://schemas.openxmlformats.org/officeDocument/2006/relationships/image" Target="../media/image221.png"/><Relationship Id="rId106" Type="http://schemas.openxmlformats.org/officeDocument/2006/relationships/image" Target="../media/image270.png"/><Relationship Id="rId127" Type="http://schemas.openxmlformats.org/officeDocument/2006/relationships/image" Target="../media/image291.png"/><Relationship Id="rId10" Type="http://schemas.openxmlformats.org/officeDocument/2006/relationships/image" Target="../media/image174.png"/><Relationship Id="rId31" Type="http://schemas.openxmlformats.org/officeDocument/2006/relationships/image" Target="../media/image195.png"/><Relationship Id="rId52" Type="http://schemas.openxmlformats.org/officeDocument/2006/relationships/image" Target="../media/image216.png"/><Relationship Id="rId73" Type="http://schemas.openxmlformats.org/officeDocument/2006/relationships/image" Target="../media/image237.png"/><Relationship Id="rId78" Type="http://schemas.openxmlformats.org/officeDocument/2006/relationships/image" Target="../media/image242.png"/><Relationship Id="rId94" Type="http://schemas.openxmlformats.org/officeDocument/2006/relationships/image" Target="../media/image258.png"/><Relationship Id="rId99" Type="http://schemas.openxmlformats.org/officeDocument/2006/relationships/image" Target="../media/image263.png"/><Relationship Id="rId101" Type="http://schemas.openxmlformats.org/officeDocument/2006/relationships/image" Target="../media/image265.png"/><Relationship Id="rId122" Type="http://schemas.openxmlformats.org/officeDocument/2006/relationships/image" Target="../media/image286.png"/><Relationship Id="rId4" Type="http://schemas.openxmlformats.org/officeDocument/2006/relationships/slide" Target="slide20.xml"/><Relationship Id="rId9" Type="http://schemas.openxmlformats.org/officeDocument/2006/relationships/image" Target="../media/image173.png"/></Relationships>
</file>

<file path=ppt/slides/_rels/slide13.xml.rels><?xml version="1.0" encoding="UTF-8" standalone="yes"?>
<Relationships xmlns="http://schemas.openxmlformats.org/package/2006/relationships"><Relationship Id="rId8" Type="http://schemas.openxmlformats.org/officeDocument/2006/relationships/image" Target="../media/image295.png"/><Relationship Id="rId13" Type="http://schemas.openxmlformats.org/officeDocument/2006/relationships/image" Target="../media/image300.png"/><Relationship Id="rId18" Type="http://schemas.openxmlformats.org/officeDocument/2006/relationships/image" Target="../media/image305.jpg"/><Relationship Id="rId26" Type="http://schemas.openxmlformats.org/officeDocument/2006/relationships/image" Target="../media/image313.jpg"/><Relationship Id="rId3" Type="http://schemas.openxmlformats.org/officeDocument/2006/relationships/slide" Target="slide5.xml"/><Relationship Id="rId21" Type="http://schemas.openxmlformats.org/officeDocument/2006/relationships/image" Target="../media/image308.jpg"/><Relationship Id="rId7" Type="http://schemas.openxmlformats.org/officeDocument/2006/relationships/image" Target="../media/image294.png"/><Relationship Id="rId12" Type="http://schemas.openxmlformats.org/officeDocument/2006/relationships/image" Target="../media/image299.png"/><Relationship Id="rId17" Type="http://schemas.openxmlformats.org/officeDocument/2006/relationships/image" Target="../media/image304.jpg"/><Relationship Id="rId25" Type="http://schemas.openxmlformats.org/officeDocument/2006/relationships/image" Target="../media/image312.jpg"/><Relationship Id="rId2" Type="http://schemas.openxmlformats.org/officeDocument/2006/relationships/slide" Target="slide30.xml"/><Relationship Id="rId16" Type="http://schemas.openxmlformats.org/officeDocument/2006/relationships/image" Target="../media/image303.png"/><Relationship Id="rId20" Type="http://schemas.openxmlformats.org/officeDocument/2006/relationships/image" Target="../media/image307.jpg"/><Relationship Id="rId1" Type="http://schemas.openxmlformats.org/officeDocument/2006/relationships/slideLayout" Target="../slideLayouts/slideLayout5.xml"/><Relationship Id="rId6" Type="http://schemas.openxmlformats.org/officeDocument/2006/relationships/image" Target="../media/image293.jpg"/><Relationship Id="rId11" Type="http://schemas.openxmlformats.org/officeDocument/2006/relationships/image" Target="../media/image298.png"/><Relationship Id="rId24" Type="http://schemas.openxmlformats.org/officeDocument/2006/relationships/image" Target="../media/image311.jpg"/><Relationship Id="rId5" Type="http://schemas.openxmlformats.org/officeDocument/2006/relationships/slide" Target="slide12.xml"/><Relationship Id="rId15" Type="http://schemas.openxmlformats.org/officeDocument/2006/relationships/image" Target="../media/image302.png"/><Relationship Id="rId23" Type="http://schemas.openxmlformats.org/officeDocument/2006/relationships/image" Target="../media/image310.jpg"/><Relationship Id="rId10" Type="http://schemas.openxmlformats.org/officeDocument/2006/relationships/image" Target="../media/image297.png"/><Relationship Id="rId19" Type="http://schemas.openxmlformats.org/officeDocument/2006/relationships/image" Target="../media/image306.jpg"/><Relationship Id="rId4" Type="http://schemas.openxmlformats.org/officeDocument/2006/relationships/slide" Target="slide20.xml"/><Relationship Id="rId9" Type="http://schemas.openxmlformats.org/officeDocument/2006/relationships/image" Target="../media/image296.png"/><Relationship Id="rId14" Type="http://schemas.openxmlformats.org/officeDocument/2006/relationships/image" Target="../media/image301.png"/><Relationship Id="rId22" Type="http://schemas.openxmlformats.org/officeDocument/2006/relationships/image" Target="../media/image309.jpg"/></Relationships>
</file>

<file path=ppt/slides/_rels/slide14.xml.rels><?xml version="1.0" encoding="UTF-8" standalone="yes"?>
<Relationships xmlns="http://schemas.openxmlformats.org/package/2006/relationships"><Relationship Id="rId8" Type="http://schemas.openxmlformats.org/officeDocument/2006/relationships/image" Target="../media/image315.png"/><Relationship Id="rId3" Type="http://schemas.openxmlformats.org/officeDocument/2006/relationships/slide" Target="slide5.xml"/><Relationship Id="rId7" Type="http://schemas.openxmlformats.org/officeDocument/2006/relationships/image" Target="../media/image314.jp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172.png"/><Relationship Id="rId5" Type="http://schemas.openxmlformats.org/officeDocument/2006/relationships/slide" Target="slide12.xml"/><Relationship Id="rId4" Type="http://schemas.openxmlformats.org/officeDocument/2006/relationships/slide" Target="slide20.xml"/></Relationships>
</file>

<file path=ppt/slides/_rels/slide15.xml.rels><?xml version="1.0" encoding="UTF-8" standalone="yes"?>
<Relationships xmlns="http://schemas.openxmlformats.org/package/2006/relationships"><Relationship Id="rId8" Type="http://schemas.openxmlformats.org/officeDocument/2006/relationships/image" Target="../media/image317.png"/><Relationship Id="rId3" Type="http://schemas.openxmlformats.org/officeDocument/2006/relationships/slide" Target="slide5.xml"/><Relationship Id="rId7" Type="http://schemas.openxmlformats.org/officeDocument/2006/relationships/image" Target="../media/image316.jp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172.png"/><Relationship Id="rId5" Type="http://schemas.openxmlformats.org/officeDocument/2006/relationships/slide" Target="slide12.xml"/><Relationship Id="rId4" Type="http://schemas.openxmlformats.org/officeDocument/2006/relationships/slide" Target="slide20.xml"/><Relationship Id="rId9" Type="http://schemas.openxmlformats.org/officeDocument/2006/relationships/image" Target="../media/image318.png"/></Relationships>
</file>

<file path=ppt/slides/_rels/slide16.xml.rels><?xml version="1.0" encoding="UTF-8" standalone="yes"?>
<Relationships xmlns="http://schemas.openxmlformats.org/package/2006/relationships"><Relationship Id="rId8" Type="http://schemas.openxmlformats.org/officeDocument/2006/relationships/image" Target="../media/image317.png"/><Relationship Id="rId3" Type="http://schemas.openxmlformats.org/officeDocument/2006/relationships/slide" Target="slide5.xml"/><Relationship Id="rId7" Type="http://schemas.openxmlformats.org/officeDocument/2006/relationships/image" Target="../media/image319.jp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172.png"/><Relationship Id="rId5" Type="http://schemas.openxmlformats.org/officeDocument/2006/relationships/slide" Target="slide12.xml"/><Relationship Id="rId4" Type="http://schemas.openxmlformats.org/officeDocument/2006/relationships/slide" Target="slide20.xml"/><Relationship Id="rId9" Type="http://schemas.openxmlformats.org/officeDocument/2006/relationships/image" Target="../media/image320.png"/></Relationships>
</file>

<file path=ppt/slides/_rels/slide17.xml.rels><?xml version="1.0" encoding="UTF-8" standalone="yes"?>
<Relationships xmlns="http://schemas.openxmlformats.org/package/2006/relationships"><Relationship Id="rId3" Type="http://schemas.openxmlformats.org/officeDocument/2006/relationships/slide" Target="slide5.xml"/><Relationship Id="rId7" Type="http://schemas.openxmlformats.org/officeDocument/2006/relationships/image" Target="../media/image321.jp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172.png"/><Relationship Id="rId5" Type="http://schemas.openxmlformats.org/officeDocument/2006/relationships/slide" Target="slide12.xml"/><Relationship Id="rId4" Type="http://schemas.openxmlformats.org/officeDocument/2006/relationships/slide" Target="slide20.xml"/></Relationships>
</file>

<file path=ppt/slides/_rels/slide18.xml.rels><?xml version="1.0" encoding="UTF-8" standalone="yes"?>
<Relationships xmlns="http://schemas.openxmlformats.org/package/2006/relationships"><Relationship Id="rId8" Type="http://schemas.openxmlformats.org/officeDocument/2006/relationships/image" Target="../media/image317.png"/><Relationship Id="rId3" Type="http://schemas.openxmlformats.org/officeDocument/2006/relationships/slide" Target="slide5.xml"/><Relationship Id="rId7" Type="http://schemas.openxmlformats.org/officeDocument/2006/relationships/image" Target="../media/image322.jp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172.png"/><Relationship Id="rId5" Type="http://schemas.openxmlformats.org/officeDocument/2006/relationships/slide" Target="slide12.xml"/><Relationship Id="rId4" Type="http://schemas.openxmlformats.org/officeDocument/2006/relationships/slide" Target="slide20.xml"/><Relationship Id="rId9" Type="http://schemas.openxmlformats.org/officeDocument/2006/relationships/image" Target="../media/image323.png"/></Relationships>
</file>

<file path=ppt/slides/_rels/slide19.xml.rels><?xml version="1.0" encoding="UTF-8" standalone="yes"?>
<Relationships xmlns="http://schemas.openxmlformats.org/package/2006/relationships"><Relationship Id="rId8" Type="http://schemas.openxmlformats.org/officeDocument/2006/relationships/image" Target="../media/image317.png"/><Relationship Id="rId3" Type="http://schemas.openxmlformats.org/officeDocument/2006/relationships/slide" Target="slide5.xml"/><Relationship Id="rId7" Type="http://schemas.openxmlformats.org/officeDocument/2006/relationships/image" Target="../media/image324.jp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172.png"/><Relationship Id="rId5" Type="http://schemas.openxmlformats.org/officeDocument/2006/relationships/slide" Target="slide12.xml"/><Relationship Id="rId4" Type="http://schemas.openxmlformats.org/officeDocument/2006/relationships/slide" Target="slide20.xml"/><Relationship Id="rId9" Type="http://schemas.openxmlformats.org/officeDocument/2006/relationships/image" Target="../media/image325.png"/></Relationships>
</file>

<file path=ppt/slides/_rels/slide20.xml.rels><?xml version="1.0" encoding="UTF-8" standalone="yes"?>
<Relationships xmlns="http://schemas.openxmlformats.org/package/2006/relationships"><Relationship Id="rId26" Type="http://schemas.openxmlformats.org/officeDocument/2006/relationships/image" Target="../media/image346.png"/><Relationship Id="rId117" Type="http://schemas.openxmlformats.org/officeDocument/2006/relationships/image" Target="../media/image437.png"/><Relationship Id="rId21" Type="http://schemas.openxmlformats.org/officeDocument/2006/relationships/image" Target="../media/image341.png"/><Relationship Id="rId42" Type="http://schemas.openxmlformats.org/officeDocument/2006/relationships/image" Target="../media/image362.png"/><Relationship Id="rId47" Type="http://schemas.openxmlformats.org/officeDocument/2006/relationships/image" Target="../media/image367.png"/><Relationship Id="rId63" Type="http://schemas.openxmlformats.org/officeDocument/2006/relationships/image" Target="../media/image383.png"/><Relationship Id="rId68" Type="http://schemas.openxmlformats.org/officeDocument/2006/relationships/image" Target="../media/image388.png"/><Relationship Id="rId84" Type="http://schemas.openxmlformats.org/officeDocument/2006/relationships/image" Target="../media/image404.png"/><Relationship Id="rId89" Type="http://schemas.openxmlformats.org/officeDocument/2006/relationships/image" Target="../media/image409.png"/><Relationship Id="rId112" Type="http://schemas.openxmlformats.org/officeDocument/2006/relationships/image" Target="../media/image432.png"/><Relationship Id="rId16" Type="http://schemas.openxmlformats.org/officeDocument/2006/relationships/image" Target="../media/image336.png"/><Relationship Id="rId107" Type="http://schemas.openxmlformats.org/officeDocument/2006/relationships/image" Target="../media/image427.png"/><Relationship Id="rId11" Type="http://schemas.openxmlformats.org/officeDocument/2006/relationships/image" Target="../media/image331.png"/><Relationship Id="rId32" Type="http://schemas.openxmlformats.org/officeDocument/2006/relationships/image" Target="../media/image352.png"/><Relationship Id="rId37" Type="http://schemas.openxmlformats.org/officeDocument/2006/relationships/image" Target="../media/image357.png"/><Relationship Id="rId53" Type="http://schemas.openxmlformats.org/officeDocument/2006/relationships/image" Target="../media/image373.png"/><Relationship Id="rId58" Type="http://schemas.openxmlformats.org/officeDocument/2006/relationships/image" Target="../media/image378.png"/><Relationship Id="rId74" Type="http://schemas.openxmlformats.org/officeDocument/2006/relationships/image" Target="../media/image394.png"/><Relationship Id="rId79" Type="http://schemas.openxmlformats.org/officeDocument/2006/relationships/image" Target="../media/image399.png"/><Relationship Id="rId102" Type="http://schemas.openxmlformats.org/officeDocument/2006/relationships/image" Target="../media/image422.png"/><Relationship Id="rId123" Type="http://schemas.openxmlformats.org/officeDocument/2006/relationships/image" Target="../media/image443.png"/><Relationship Id="rId5" Type="http://schemas.openxmlformats.org/officeDocument/2006/relationships/slide" Target="slide20.xml"/><Relationship Id="rId90" Type="http://schemas.openxmlformats.org/officeDocument/2006/relationships/image" Target="../media/image410.png"/><Relationship Id="rId95" Type="http://schemas.openxmlformats.org/officeDocument/2006/relationships/image" Target="../media/image415.png"/><Relationship Id="rId22" Type="http://schemas.openxmlformats.org/officeDocument/2006/relationships/image" Target="../media/image342.png"/><Relationship Id="rId27" Type="http://schemas.openxmlformats.org/officeDocument/2006/relationships/image" Target="../media/image347.png"/><Relationship Id="rId43" Type="http://schemas.openxmlformats.org/officeDocument/2006/relationships/image" Target="../media/image363.png"/><Relationship Id="rId48" Type="http://schemas.openxmlformats.org/officeDocument/2006/relationships/image" Target="../media/image368.png"/><Relationship Id="rId64" Type="http://schemas.openxmlformats.org/officeDocument/2006/relationships/image" Target="../media/image384.png"/><Relationship Id="rId69" Type="http://schemas.openxmlformats.org/officeDocument/2006/relationships/image" Target="../media/image389.png"/><Relationship Id="rId113" Type="http://schemas.openxmlformats.org/officeDocument/2006/relationships/image" Target="../media/image433.png"/><Relationship Id="rId118" Type="http://schemas.openxmlformats.org/officeDocument/2006/relationships/image" Target="../media/image438.png"/><Relationship Id="rId80" Type="http://schemas.openxmlformats.org/officeDocument/2006/relationships/image" Target="../media/image400.png"/><Relationship Id="rId85" Type="http://schemas.openxmlformats.org/officeDocument/2006/relationships/image" Target="../media/image405.png"/><Relationship Id="rId12" Type="http://schemas.openxmlformats.org/officeDocument/2006/relationships/image" Target="../media/image332.png"/><Relationship Id="rId17" Type="http://schemas.openxmlformats.org/officeDocument/2006/relationships/image" Target="../media/image337.png"/><Relationship Id="rId33" Type="http://schemas.openxmlformats.org/officeDocument/2006/relationships/image" Target="../media/image353.png"/><Relationship Id="rId38" Type="http://schemas.openxmlformats.org/officeDocument/2006/relationships/image" Target="../media/image358.png"/><Relationship Id="rId59" Type="http://schemas.openxmlformats.org/officeDocument/2006/relationships/image" Target="../media/image379.png"/><Relationship Id="rId103" Type="http://schemas.openxmlformats.org/officeDocument/2006/relationships/image" Target="../media/image423.png"/><Relationship Id="rId108" Type="http://schemas.openxmlformats.org/officeDocument/2006/relationships/image" Target="../media/image428.png"/><Relationship Id="rId124" Type="http://schemas.openxmlformats.org/officeDocument/2006/relationships/image" Target="../media/image444.png"/><Relationship Id="rId54" Type="http://schemas.openxmlformats.org/officeDocument/2006/relationships/image" Target="../media/image374.png"/><Relationship Id="rId70" Type="http://schemas.openxmlformats.org/officeDocument/2006/relationships/image" Target="../media/image390.png"/><Relationship Id="rId75" Type="http://schemas.openxmlformats.org/officeDocument/2006/relationships/image" Target="../media/image395.png"/><Relationship Id="rId91" Type="http://schemas.openxmlformats.org/officeDocument/2006/relationships/image" Target="../media/image411.png"/><Relationship Id="rId96" Type="http://schemas.openxmlformats.org/officeDocument/2006/relationships/image" Target="../media/image416.png"/><Relationship Id="rId1" Type="http://schemas.openxmlformats.org/officeDocument/2006/relationships/slideLayout" Target="../slideLayouts/slideLayout5.xml"/><Relationship Id="rId6" Type="http://schemas.openxmlformats.org/officeDocument/2006/relationships/image" Target="../media/image326.png"/><Relationship Id="rId23" Type="http://schemas.openxmlformats.org/officeDocument/2006/relationships/image" Target="../media/image343.png"/><Relationship Id="rId28" Type="http://schemas.openxmlformats.org/officeDocument/2006/relationships/image" Target="../media/image348.png"/><Relationship Id="rId49" Type="http://schemas.openxmlformats.org/officeDocument/2006/relationships/image" Target="../media/image369.png"/><Relationship Id="rId114" Type="http://schemas.openxmlformats.org/officeDocument/2006/relationships/image" Target="../media/image434.png"/><Relationship Id="rId119" Type="http://schemas.openxmlformats.org/officeDocument/2006/relationships/image" Target="../media/image439.png"/><Relationship Id="rId44" Type="http://schemas.openxmlformats.org/officeDocument/2006/relationships/image" Target="../media/image364.png"/><Relationship Id="rId60" Type="http://schemas.openxmlformats.org/officeDocument/2006/relationships/image" Target="../media/image380.png"/><Relationship Id="rId65" Type="http://schemas.openxmlformats.org/officeDocument/2006/relationships/image" Target="../media/image385.png"/><Relationship Id="rId81" Type="http://schemas.openxmlformats.org/officeDocument/2006/relationships/image" Target="../media/image401.png"/><Relationship Id="rId86" Type="http://schemas.openxmlformats.org/officeDocument/2006/relationships/image" Target="../media/image406.png"/><Relationship Id="rId13" Type="http://schemas.openxmlformats.org/officeDocument/2006/relationships/image" Target="../media/image333.png"/><Relationship Id="rId18" Type="http://schemas.openxmlformats.org/officeDocument/2006/relationships/image" Target="../media/image338.png"/><Relationship Id="rId39" Type="http://schemas.openxmlformats.org/officeDocument/2006/relationships/image" Target="../media/image359.png"/><Relationship Id="rId109" Type="http://schemas.openxmlformats.org/officeDocument/2006/relationships/image" Target="../media/image429.png"/><Relationship Id="rId34" Type="http://schemas.openxmlformats.org/officeDocument/2006/relationships/image" Target="../media/image354.png"/><Relationship Id="rId50" Type="http://schemas.openxmlformats.org/officeDocument/2006/relationships/image" Target="../media/image370.png"/><Relationship Id="rId55" Type="http://schemas.openxmlformats.org/officeDocument/2006/relationships/image" Target="../media/image375.png"/><Relationship Id="rId76" Type="http://schemas.openxmlformats.org/officeDocument/2006/relationships/image" Target="../media/image396.png"/><Relationship Id="rId97" Type="http://schemas.openxmlformats.org/officeDocument/2006/relationships/image" Target="../media/image417.png"/><Relationship Id="rId104" Type="http://schemas.openxmlformats.org/officeDocument/2006/relationships/image" Target="../media/image424.png"/><Relationship Id="rId120" Type="http://schemas.openxmlformats.org/officeDocument/2006/relationships/image" Target="../media/image440.png"/><Relationship Id="rId125" Type="http://schemas.openxmlformats.org/officeDocument/2006/relationships/image" Target="../media/image445.png"/><Relationship Id="rId7" Type="http://schemas.openxmlformats.org/officeDocument/2006/relationships/image" Target="../media/image327.png"/><Relationship Id="rId71" Type="http://schemas.openxmlformats.org/officeDocument/2006/relationships/image" Target="../media/image391.png"/><Relationship Id="rId92" Type="http://schemas.openxmlformats.org/officeDocument/2006/relationships/image" Target="../media/image412.png"/><Relationship Id="rId2" Type="http://schemas.openxmlformats.org/officeDocument/2006/relationships/slide" Target="slide30.xml"/><Relationship Id="rId29" Type="http://schemas.openxmlformats.org/officeDocument/2006/relationships/image" Target="../media/image349.png"/><Relationship Id="rId24" Type="http://schemas.openxmlformats.org/officeDocument/2006/relationships/image" Target="../media/image344.png"/><Relationship Id="rId40" Type="http://schemas.openxmlformats.org/officeDocument/2006/relationships/image" Target="../media/image360.png"/><Relationship Id="rId45" Type="http://schemas.openxmlformats.org/officeDocument/2006/relationships/image" Target="../media/image365.png"/><Relationship Id="rId66" Type="http://schemas.openxmlformats.org/officeDocument/2006/relationships/image" Target="../media/image386.png"/><Relationship Id="rId87" Type="http://schemas.openxmlformats.org/officeDocument/2006/relationships/image" Target="../media/image407.png"/><Relationship Id="rId110" Type="http://schemas.openxmlformats.org/officeDocument/2006/relationships/image" Target="../media/image430.png"/><Relationship Id="rId115" Type="http://schemas.openxmlformats.org/officeDocument/2006/relationships/image" Target="../media/image435.png"/><Relationship Id="rId61" Type="http://schemas.openxmlformats.org/officeDocument/2006/relationships/image" Target="../media/image381.png"/><Relationship Id="rId82" Type="http://schemas.openxmlformats.org/officeDocument/2006/relationships/image" Target="../media/image402.png"/><Relationship Id="rId19" Type="http://schemas.openxmlformats.org/officeDocument/2006/relationships/image" Target="../media/image339.png"/><Relationship Id="rId14" Type="http://schemas.openxmlformats.org/officeDocument/2006/relationships/image" Target="../media/image334.png"/><Relationship Id="rId30" Type="http://schemas.openxmlformats.org/officeDocument/2006/relationships/image" Target="../media/image350.png"/><Relationship Id="rId35" Type="http://schemas.openxmlformats.org/officeDocument/2006/relationships/image" Target="../media/image355.png"/><Relationship Id="rId56" Type="http://schemas.openxmlformats.org/officeDocument/2006/relationships/image" Target="../media/image376.png"/><Relationship Id="rId77" Type="http://schemas.openxmlformats.org/officeDocument/2006/relationships/image" Target="../media/image397.png"/><Relationship Id="rId100" Type="http://schemas.openxmlformats.org/officeDocument/2006/relationships/image" Target="../media/image420.png"/><Relationship Id="rId105" Type="http://schemas.openxmlformats.org/officeDocument/2006/relationships/image" Target="../media/image425.png"/><Relationship Id="rId126" Type="http://schemas.openxmlformats.org/officeDocument/2006/relationships/image" Target="../media/image446.png"/><Relationship Id="rId8" Type="http://schemas.openxmlformats.org/officeDocument/2006/relationships/image" Target="../media/image328.png"/><Relationship Id="rId51" Type="http://schemas.openxmlformats.org/officeDocument/2006/relationships/image" Target="../media/image371.png"/><Relationship Id="rId72" Type="http://schemas.openxmlformats.org/officeDocument/2006/relationships/image" Target="../media/image392.png"/><Relationship Id="rId93" Type="http://schemas.openxmlformats.org/officeDocument/2006/relationships/image" Target="../media/image413.png"/><Relationship Id="rId98" Type="http://schemas.openxmlformats.org/officeDocument/2006/relationships/image" Target="../media/image418.png"/><Relationship Id="rId121" Type="http://schemas.openxmlformats.org/officeDocument/2006/relationships/image" Target="../media/image441.png"/><Relationship Id="rId3" Type="http://schemas.openxmlformats.org/officeDocument/2006/relationships/slide" Target="slide5.xml"/><Relationship Id="rId25" Type="http://schemas.openxmlformats.org/officeDocument/2006/relationships/image" Target="../media/image345.png"/><Relationship Id="rId46" Type="http://schemas.openxmlformats.org/officeDocument/2006/relationships/image" Target="../media/image366.png"/><Relationship Id="rId67" Type="http://schemas.openxmlformats.org/officeDocument/2006/relationships/image" Target="../media/image387.png"/><Relationship Id="rId116" Type="http://schemas.openxmlformats.org/officeDocument/2006/relationships/image" Target="../media/image436.png"/><Relationship Id="rId20" Type="http://schemas.openxmlformats.org/officeDocument/2006/relationships/image" Target="../media/image340.png"/><Relationship Id="rId41" Type="http://schemas.openxmlformats.org/officeDocument/2006/relationships/image" Target="../media/image361.png"/><Relationship Id="rId62" Type="http://schemas.openxmlformats.org/officeDocument/2006/relationships/image" Target="../media/image382.png"/><Relationship Id="rId83" Type="http://schemas.openxmlformats.org/officeDocument/2006/relationships/image" Target="../media/image403.png"/><Relationship Id="rId88" Type="http://schemas.openxmlformats.org/officeDocument/2006/relationships/image" Target="../media/image408.png"/><Relationship Id="rId111" Type="http://schemas.openxmlformats.org/officeDocument/2006/relationships/image" Target="../media/image431.png"/><Relationship Id="rId15" Type="http://schemas.openxmlformats.org/officeDocument/2006/relationships/image" Target="../media/image335.png"/><Relationship Id="rId36" Type="http://schemas.openxmlformats.org/officeDocument/2006/relationships/image" Target="../media/image356.png"/><Relationship Id="rId57" Type="http://schemas.openxmlformats.org/officeDocument/2006/relationships/image" Target="../media/image377.png"/><Relationship Id="rId106" Type="http://schemas.openxmlformats.org/officeDocument/2006/relationships/image" Target="../media/image426.png"/><Relationship Id="rId10" Type="http://schemas.openxmlformats.org/officeDocument/2006/relationships/image" Target="../media/image330.png"/><Relationship Id="rId31" Type="http://schemas.openxmlformats.org/officeDocument/2006/relationships/image" Target="../media/image351.png"/><Relationship Id="rId52" Type="http://schemas.openxmlformats.org/officeDocument/2006/relationships/image" Target="../media/image372.png"/><Relationship Id="rId73" Type="http://schemas.openxmlformats.org/officeDocument/2006/relationships/image" Target="../media/image393.png"/><Relationship Id="rId78" Type="http://schemas.openxmlformats.org/officeDocument/2006/relationships/image" Target="../media/image398.png"/><Relationship Id="rId94" Type="http://schemas.openxmlformats.org/officeDocument/2006/relationships/image" Target="../media/image414.png"/><Relationship Id="rId99" Type="http://schemas.openxmlformats.org/officeDocument/2006/relationships/image" Target="../media/image419.png"/><Relationship Id="rId101" Type="http://schemas.openxmlformats.org/officeDocument/2006/relationships/image" Target="../media/image421.png"/><Relationship Id="rId122" Type="http://schemas.openxmlformats.org/officeDocument/2006/relationships/image" Target="../media/image442.png"/><Relationship Id="rId4" Type="http://schemas.openxmlformats.org/officeDocument/2006/relationships/slide" Target="slide12.xml"/><Relationship Id="rId9" Type="http://schemas.openxmlformats.org/officeDocument/2006/relationships/image" Target="../media/image329.png"/></Relationships>
</file>

<file path=ppt/slides/_rels/slide21.xml.rels><?xml version="1.0" encoding="UTF-8" standalone="yes"?>
<Relationships xmlns="http://schemas.openxmlformats.org/package/2006/relationships"><Relationship Id="rId8" Type="http://schemas.openxmlformats.org/officeDocument/2006/relationships/image" Target="../media/image449.jpg"/><Relationship Id="rId13" Type="http://schemas.openxmlformats.org/officeDocument/2006/relationships/image" Target="../media/image454.jpg"/><Relationship Id="rId18" Type="http://schemas.openxmlformats.org/officeDocument/2006/relationships/image" Target="../media/image459.png"/><Relationship Id="rId26" Type="http://schemas.openxmlformats.org/officeDocument/2006/relationships/image" Target="../media/image467.png"/><Relationship Id="rId3" Type="http://schemas.openxmlformats.org/officeDocument/2006/relationships/slide" Target="slide5.xml"/><Relationship Id="rId21" Type="http://schemas.openxmlformats.org/officeDocument/2006/relationships/image" Target="../media/image462.png"/><Relationship Id="rId7" Type="http://schemas.openxmlformats.org/officeDocument/2006/relationships/image" Target="../media/image448.jpg"/><Relationship Id="rId12" Type="http://schemas.openxmlformats.org/officeDocument/2006/relationships/image" Target="../media/image453.jpg"/><Relationship Id="rId17" Type="http://schemas.openxmlformats.org/officeDocument/2006/relationships/image" Target="../media/image458.png"/><Relationship Id="rId25" Type="http://schemas.openxmlformats.org/officeDocument/2006/relationships/image" Target="../media/image466.png"/><Relationship Id="rId2" Type="http://schemas.openxmlformats.org/officeDocument/2006/relationships/slide" Target="slide30.xml"/><Relationship Id="rId16" Type="http://schemas.openxmlformats.org/officeDocument/2006/relationships/image" Target="../media/image457.png"/><Relationship Id="rId20" Type="http://schemas.openxmlformats.org/officeDocument/2006/relationships/image" Target="../media/image461.png"/><Relationship Id="rId1" Type="http://schemas.openxmlformats.org/officeDocument/2006/relationships/slideLayout" Target="../slideLayouts/slideLayout5.xml"/><Relationship Id="rId6" Type="http://schemas.openxmlformats.org/officeDocument/2006/relationships/image" Target="../media/image447.jpg"/><Relationship Id="rId11" Type="http://schemas.openxmlformats.org/officeDocument/2006/relationships/image" Target="../media/image452.jpg"/><Relationship Id="rId24" Type="http://schemas.openxmlformats.org/officeDocument/2006/relationships/image" Target="../media/image465.png"/><Relationship Id="rId5" Type="http://schemas.openxmlformats.org/officeDocument/2006/relationships/slide" Target="slide20.xml"/><Relationship Id="rId15" Type="http://schemas.openxmlformats.org/officeDocument/2006/relationships/image" Target="../media/image456.png"/><Relationship Id="rId23" Type="http://schemas.openxmlformats.org/officeDocument/2006/relationships/image" Target="../media/image464.png"/><Relationship Id="rId10" Type="http://schemas.openxmlformats.org/officeDocument/2006/relationships/image" Target="../media/image451.jpg"/><Relationship Id="rId19" Type="http://schemas.openxmlformats.org/officeDocument/2006/relationships/image" Target="../media/image460.png"/><Relationship Id="rId4" Type="http://schemas.openxmlformats.org/officeDocument/2006/relationships/slide" Target="slide12.xml"/><Relationship Id="rId9" Type="http://schemas.openxmlformats.org/officeDocument/2006/relationships/image" Target="../media/image450.jpg"/><Relationship Id="rId14" Type="http://schemas.openxmlformats.org/officeDocument/2006/relationships/image" Target="../media/image455.jpg"/><Relationship Id="rId22" Type="http://schemas.openxmlformats.org/officeDocument/2006/relationships/image" Target="../media/image463.png"/><Relationship Id="rId27" Type="http://schemas.openxmlformats.org/officeDocument/2006/relationships/image" Target="../media/image468.png"/></Relationships>
</file>

<file path=ppt/slides/_rels/slide22.xml.rels><?xml version="1.0" encoding="UTF-8" standalone="yes"?>
<Relationships xmlns="http://schemas.openxmlformats.org/package/2006/relationships"><Relationship Id="rId8" Type="http://schemas.openxmlformats.org/officeDocument/2006/relationships/image" Target="../media/image471.png"/><Relationship Id="rId3" Type="http://schemas.openxmlformats.org/officeDocument/2006/relationships/slide" Target="slide5.xml"/><Relationship Id="rId7" Type="http://schemas.openxmlformats.org/officeDocument/2006/relationships/image" Target="../media/image470.jp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469.png"/><Relationship Id="rId5" Type="http://schemas.openxmlformats.org/officeDocument/2006/relationships/slide" Target="slide20.xml"/><Relationship Id="rId4" Type="http://schemas.openxmlformats.org/officeDocument/2006/relationships/slide" Target="slide12.xml"/><Relationship Id="rId9" Type="http://schemas.openxmlformats.org/officeDocument/2006/relationships/image" Target="../media/image472.png"/></Relationships>
</file>

<file path=ppt/slides/_rels/slide23.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326.png"/><Relationship Id="rId5" Type="http://schemas.openxmlformats.org/officeDocument/2006/relationships/slide" Target="slide20.xml"/><Relationship Id="rId4" Type="http://schemas.openxmlformats.org/officeDocument/2006/relationships/slide" Target="slide12.xml"/></Relationships>
</file>

<file path=ppt/slides/_rels/slide24.xml.rels><?xml version="1.0" encoding="UTF-8" standalone="yes"?>
<Relationships xmlns="http://schemas.openxmlformats.org/package/2006/relationships"><Relationship Id="rId8" Type="http://schemas.openxmlformats.org/officeDocument/2006/relationships/image" Target="../media/image317.png"/><Relationship Id="rId3" Type="http://schemas.openxmlformats.org/officeDocument/2006/relationships/slide" Target="slide5.xml"/><Relationship Id="rId7" Type="http://schemas.openxmlformats.org/officeDocument/2006/relationships/image" Target="../media/image473.jp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326.png"/><Relationship Id="rId5" Type="http://schemas.openxmlformats.org/officeDocument/2006/relationships/slide" Target="slide20.xml"/><Relationship Id="rId4" Type="http://schemas.openxmlformats.org/officeDocument/2006/relationships/slide" Target="slide12.xml"/><Relationship Id="rId9" Type="http://schemas.openxmlformats.org/officeDocument/2006/relationships/image" Target="../media/image474.png"/></Relationships>
</file>

<file path=ppt/slides/_rels/slide25.xml.rels><?xml version="1.0" encoding="UTF-8" standalone="yes"?>
<Relationships xmlns="http://schemas.openxmlformats.org/package/2006/relationships"><Relationship Id="rId8" Type="http://schemas.openxmlformats.org/officeDocument/2006/relationships/image" Target="../media/image476.png"/><Relationship Id="rId3" Type="http://schemas.openxmlformats.org/officeDocument/2006/relationships/slide" Target="slide5.xml"/><Relationship Id="rId7" Type="http://schemas.openxmlformats.org/officeDocument/2006/relationships/image" Target="../media/image475.pn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326.png"/><Relationship Id="rId5" Type="http://schemas.openxmlformats.org/officeDocument/2006/relationships/slide" Target="slide20.xml"/><Relationship Id="rId4" Type="http://schemas.openxmlformats.org/officeDocument/2006/relationships/slide" Target="slide12.xml"/><Relationship Id="rId9" Type="http://schemas.openxmlformats.org/officeDocument/2006/relationships/image" Target="../media/image477.png"/></Relationships>
</file>

<file path=ppt/slides/_rels/slide26.xml.rels><?xml version="1.0" encoding="UTF-8" standalone="yes"?>
<Relationships xmlns="http://schemas.openxmlformats.org/package/2006/relationships"><Relationship Id="rId8" Type="http://schemas.openxmlformats.org/officeDocument/2006/relationships/image" Target="../media/image479.jpg"/><Relationship Id="rId3" Type="http://schemas.openxmlformats.org/officeDocument/2006/relationships/slide" Target="slide5.xml"/><Relationship Id="rId7" Type="http://schemas.openxmlformats.org/officeDocument/2006/relationships/image" Target="../media/image478.jp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326.png"/><Relationship Id="rId11" Type="http://schemas.openxmlformats.org/officeDocument/2006/relationships/image" Target="../media/image482.png"/><Relationship Id="rId5" Type="http://schemas.openxmlformats.org/officeDocument/2006/relationships/slide" Target="slide20.xml"/><Relationship Id="rId10" Type="http://schemas.openxmlformats.org/officeDocument/2006/relationships/image" Target="../media/image481.jpg"/><Relationship Id="rId4" Type="http://schemas.openxmlformats.org/officeDocument/2006/relationships/slide" Target="slide12.xml"/><Relationship Id="rId9" Type="http://schemas.openxmlformats.org/officeDocument/2006/relationships/image" Target="../media/image480.jpg"/></Relationships>
</file>

<file path=ppt/slides/_rels/slide27.xml.rels><?xml version="1.0" encoding="UTF-8" standalone="yes"?>
<Relationships xmlns="http://schemas.openxmlformats.org/package/2006/relationships"><Relationship Id="rId8" Type="http://schemas.openxmlformats.org/officeDocument/2006/relationships/image" Target="../media/image484.png"/><Relationship Id="rId3" Type="http://schemas.openxmlformats.org/officeDocument/2006/relationships/slide" Target="slide5.xml"/><Relationship Id="rId7" Type="http://schemas.openxmlformats.org/officeDocument/2006/relationships/image" Target="../media/image483.pn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326.png"/><Relationship Id="rId5" Type="http://schemas.openxmlformats.org/officeDocument/2006/relationships/slide" Target="slide20.xml"/><Relationship Id="rId4" Type="http://schemas.openxmlformats.org/officeDocument/2006/relationships/slide" Target="slide12.xml"/><Relationship Id="rId9" Type="http://schemas.openxmlformats.org/officeDocument/2006/relationships/image" Target="../media/image485.png"/></Relationships>
</file>

<file path=ppt/slides/_rels/slide28.xml.rels><?xml version="1.0" encoding="UTF-8" standalone="yes"?>
<Relationships xmlns="http://schemas.openxmlformats.org/package/2006/relationships"><Relationship Id="rId8" Type="http://schemas.openxmlformats.org/officeDocument/2006/relationships/image" Target="../media/image476.png"/><Relationship Id="rId3" Type="http://schemas.openxmlformats.org/officeDocument/2006/relationships/slide" Target="slide5.xml"/><Relationship Id="rId7" Type="http://schemas.openxmlformats.org/officeDocument/2006/relationships/image" Target="../media/image486.pn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326.png"/><Relationship Id="rId5" Type="http://schemas.openxmlformats.org/officeDocument/2006/relationships/slide" Target="slide20.xml"/><Relationship Id="rId4" Type="http://schemas.openxmlformats.org/officeDocument/2006/relationships/slide" Target="slide12.xml"/><Relationship Id="rId9" Type="http://schemas.openxmlformats.org/officeDocument/2006/relationships/image" Target="../media/image487.png"/></Relationships>
</file>

<file path=ppt/slides/_rels/slide29.xml.rels><?xml version="1.0" encoding="UTF-8" standalone="yes"?>
<Relationships xmlns="http://schemas.openxmlformats.org/package/2006/relationships"><Relationship Id="rId8" Type="http://schemas.openxmlformats.org/officeDocument/2006/relationships/image" Target="../media/image476.png"/><Relationship Id="rId3" Type="http://schemas.openxmlformats.org/officeDocument/2006/relationships/slide" Target="slide5.xml"/><Relationship Id="rId7" Type="http://schemas.openxmlformats.org/officeDocument/2006/relationships/image" Target="../media/image488.png"/><Relationship Id="rId2" Type="http://schemas.openxmlformats.org/officeDocument/2006/relationships/slide" Target="slide30.xml"/><Relationship Id="rId1" Type="http://schemas.openxmlformats.org/officeDocument/2006/relationships/slideLayout" Target="../slideLayouts/slideLayout5.xml"/><Relationship Id="rId6" Type="http://schemas.openxmlformats.org/officeDocument/2006/relationships/image" Target="../media/image326.png"/><Relationship Id="rId5" Type="http://schemas.openxmlformats.org/officeDocument/2006/relationships/slide" Target="slide20.xml"/><Relationship Id="rId4" Type="http://schemas.openxmlformats.org/officeDocument/2006/relationships/slide" Target="slide12.xml"/><Relationship Id="rId9" Type="http://schemas.openxmlformats.org/officeDocument/2006/relationships/image" Target="../media/image489.png"/></Relationships>
</file>

<file path=ppt/slides/_rels/slide30.xml.rels><?xml version="1.0" encoding="UTF-8" standalone="yes"?>
<Relationships xmlns="http://schemas.openxmlformats.org/package/2006/relationships"><Relationship Id="rId26" Type="http://schemas.openxmlformats.org/officeDocument/2006/relationships/image" Target="../media/image344.png"/><Relationship Id="rId117" Type="http://schemas.openxmlformats.org/officeDocument/2006/relationships/image" Target="../media/image557.png"/><Relationship Id="rId21" Type="http://schemas.openxmlformats.org/officeDocument/2006/relationships/image" Target="../media/image339.png"/><Relationship Id="rId42" Type="http://schemas.openxmlformats.org/officeDocument/2006/relationships/image" Target="../media/image360.png"/><Relationship Id="rId47" Type="http://schemas.openxmlformats.org/officeDocument/2006/relationships/image" Target="../media/image365.png"/><Relationship Id="rId63" Type="http://schemas.openxmlformats.org/officeDocument/2006/relationships/image" Target="../media/image503.png"/><Relationship Id="rId68" Type="http://schemas.openxmlformats.org/officeDocument/2006/relationships/image" Target="../media/image508.png"/><Relationship Id="rId84" Type="http://schemas.openxmlformats.org/officeDocument/2006/relationships/image" Target="../media/image524.png"/><Relationship Id="rId89" Type="http://schemas.openxmlformats.org/officeDocument/2006/relationships/image" Target="../media/image529.png"/><Relationship Id="rId112" Type="http://schemas.openxmlformats.org/officeDocument/2006/relationships/image" Target="../media/image552.png"/><Relationship Id="rId16" Type="http://schemas.openxmlformats.org/officeDocument/2006/relationships/image" Target="../media/image334.png"/><Relationship Id="rId107" Type="http://schemas.openxmlformats.org/officeDocument/2006/relationships/image" Target="../media/image547.png"/><Relationship Id="rId11" Type="http://schemas.openxmlformats.org/officeDocument/2006/relationships/image" Target="../media/image329.png"/><Relationship Id="rId32" Type="http://schemas.openxmlformats.org/officeDocument/2006/relationships/image" Target="../media/image350.png"/><Relationship Id="rId37" Type="http://schemas.openxmlformats.org/officeDocument/2006/relationships/image" Target="../media/image355.png"/><Relationship Id="rId53" Type="http://schemas.openxmlformats.org/officeDocument/2006/relationships/image" Target="../media/image493.png"/><Relationship Id="rId58" Type="http://schemas.openxmlformats.org/officeDocument/2006/relationships/image" Target="../media/image498.png"/><Relationship Id="rId74" Type="http://schemas.openxmlformats.org/officeDocument/2006/relationships/image" Target="../media/image514.png"/><Relationship Id="rId79" Type="http://schemas.openxmlformats.org/officeDocument/2006/relationships/image" Target="../media/image519.png"/><Relationship Id="rId102" Type="http://schemas.openxmlformats.org/officeDocument/2006/relationships/image" Target="../media/image542.png"/><Relationship Id="rId123" Type="http://schemas.openxmlformats.org/officeDocument/2006/relationships/image" Target="../media/image563.png"/><Relationship Id="rId5" Type="http://schemas.openxmlformats.org/officeDocument/2006/relationships/slide" Target="slide30.xml"/><Relationship Id="rId90" Type="http://schemas.openxmlformats.org/officeDocument/2006/relationships/image" Target="../media/image530.png"/><Relationship Id="rId95" Type="http://schemas.openxmlformats.org/officeDocument/2006/relationships/image" Target="../media/image535.png"/><Relationship Id="rId22" Type="http://schemas.openxmlformats.org/officeDocument/2006/relationships/image" Target="../media/image340.png"/><Relationship Id="rId27" Type="http://schemas.openxmlformats.org/officeDocument/2006/relationships/image" Target="../media/image345.png"/><Relationship Id="rId43" Type="http://schemas.openxmlformats.org/officeDocument/2006/relationships/image" Target="../media/image361.png"/><Relationship Id="rId48" Type="http://schemas.openxmlformats.org/officeDocument/2006/relationships/image" Target="../media/image366.png"/><Relationship Id="rId64" Type="http://schemas.openxmlformats.org/officeDocument/2006/relationships/image" Target="../media/image504.png"/><Relationship Id="rId69" Type="http://schemas.openxmlformats.org/officeDocument/2006/relationships/image" Target="../media/image509.png"/><Relationship Id="rId113" Type="http://schemas.openxmlformats.org/officeDocument/2006/relationships/image" Target="../media/image553.png"/><Relationship Id="rId118" Type="http://schemas.openxmlformats.org/officeDocument/2006/relationships/image" Target="../media/image558.png"/><Relationship Id="rId80" Type="http://schemas.openxmlformats.org/officeDocument/2006/relationships/image" Target="../media/image520.png"/><Relationship Id="rId85" Type="http://schemas.openxmlformats.org/officeDocument/2006/relationships/image" Target="../media/image525.png"/><Relationship Id="rId12" Type="http://schemas.openxmlformats.org/officeDocument/2006/relationships/image" Target="../media/image330.png"/><Relationship Id="rId17" Type="http://schemas.openxmlformats.org/officeDocument/2006/relationships/image" Target="../media/image335.png"/><Relationship Id="rId33" Type="http://schemas.openxmlformats.org/officeDocument/2006/relationships/image" Target="../media/image351.png"/><Relationship Id="rId38" Type="http://schemas.openxmlformats.org/officeDocument/2006/relationships/image" Target="../media/image356.png"/><Relationship Id="rId59" Type="http://schemas.openxmlformats.org/officeDocument/2006/relationships/image" Target="../media/image499.png"/><Relationship Id="rId103" Type="http://schemas.openxmlformats.org/officeDocument/2006/relationships/image" Target="../media/image543.png"/><Relationship Id="rId108" Type="http://schemas.openxmlformats.org/officeDocument/2006/relationships/image" Target="../media/image548.png"/><Relationship Id="rId124" Type="http://schemas.openxmlformats.org/officeDocument/2006/relationships/image" Target="../media/image564.png"/><Relationship Id="rId54" Type="http://schemas.openxmlformats.org/officeDocument/2006/relationships/image" Target="../media/image494.png"/><Relationship Id="rId70" Type="http://schemas.openxmlformats.org/officeDocument/2006/relationships/image" Target="../media/image510.png"/><Relationship Id="rId75" Type="http://schemas.openxmlformats.org/officeDocument/2006/relationships/image" Target="../media/image515.png"/><Relationship Id="rId91" Type="http://schemas.openxmlformats.org/officeDocument/2006/relationships/image" Target="../media/image531.png"/><Relationship Id="rId96" Type="http://schemas.openxmlformats.org/officeDocument/2006/relationships/image" Target="../media/image536.png"/><Relationship Id="rId1" Type="http://schemas.openxmlformats.org/officeDocument/2006/relationships/slideLayout" Target="../slideLayouts/slideLayout5.xml"/><Relationship Id="rId6" Type="http://schemas.openxmlformats.org/officeDocument/2006/relationships/image" Target="../media/image490.png"/><Relationship Id="rId23" Type="http://schemas.openxmlformats.org/officeDocument/2006/relationships/image" Target="../media/image341.png"/><Relationship Id="rId28" Type="http://schemas.openxmlformats.org/officeDocument/2006/relationships/image" Target="../media/image346.png"/><Relationship Id="rId49" Type="http://schemas.openxmlformats.org/officeDocument/2006/relationships/image" Target="../media/image367.png"/><Relationship Id="rId114" Type="http://schemas.openxmlformats.org/officeDocument/2006/relationships/image" Target="../media/image554.png"/><Relationship Id="rId119" Type="http://schemas.openxmlformats.org/officeDocument/2006/relationships/image" Target="../media/image559.png"/><Relationship Id="rId44" Type="http://schemas.openxmlformats.org/officeDocument/2006/relationships/image" Target="../media/image362.png"/><Relationship Id="rId60" Type="http://schemas.openxmlformats.org/officeDocument/2006/relationships/image" Target="../media/image500.png"/><Relationship Id="rId65" Type="http://schemas.openxmlformats.org/officeDocument/2006/relationships/image" Target="../media/image505.png"/><Relationship Id="rId81" Type="http://schemas.openxmlformats.org/officeDocument/2006/relationships/image" Target="../media/image521.png"/><Relationship Id="rId86" Type="http://schemas.openxmlformats.org/officeDocument/2006/relationships/image" Target="../media/image526.png"/><Relationship Id="rId13" Type="http://schemas.openxmlformats.org/officeDocument/2006/relationships/image" Target="../media/image331.png"/><Relationship Id="rId18" Type="http://schemas.openxmlformats.org/officeDocument/2006/relationships/image" Target="../media/image336.png"/><Relationship Id="rId39" Type="http://schemas.openxmlformats.org/officeDocument/2006/relationships/image" Target="../media/image357.png"/><Relationship Id="rId109" Type="http://schemas.openxmlformats.org/officeDocument/2006/relationships/image" Target="../media/image549.png"/><Relationship Id="rId34" Type="http://schemas.openxmlformats.org/officeDocument/2006/relationships/image" Target="../media/image352.png"/><Relationship Id="rId50" Type="http://schemas.openxmlformats.org/officeDocument/2006/relationships/image" Target="../media/image368.png"/><Relationship Id="rId55" Type="http://schemas.openxmlformats.org/officeDocument/2006/relationships/image" Target="../media/image495.png"/><Relationship Id="rId76" Type="http://schemas.openxmlformats.org/officeDocument/2006/relationships/image" Target="../media/image516.png"/><Relationship Id="rId97" Type="http://schemas.openxmlformats.org/officeDocument/2006/relationships/image" Target="../media/image537.png"/><Relationship Id="rId104" Type="http://schemas.openxmlformats.org/officeDocument/2006/relationships/image" Target="../media/image544.png"/><Relationship Id="rId120" Type="http://schemas.openxmlformats.org/officeDocument/2006/relationships/image" Target="../media/image560.png"/><Relationship Id="rId125" Type="http://schemas.openxmlformats.org/officeDocument/2006/relationships/image" Target="../media/image565.png"/><Relationship Id="rId7" Type="http://schemas.openxmlformats.org/officeDocument/2006/relationships/image" Target="../media/image26.png"/><Relationship Id="rId71" Type="http://schemas.openxmlformats.org/officeDocument/2006/relationships/image" Target="../media/image511.png"/><Relationship Id="rId92" Type="http://schemas.openxmlformats.org/officeDocument/2006/relationships/image" Target="../media/image532.png"/><Relationship Id="rId2" Type="http://schemas.openxmlformats.org/officeDocument/2006/relationships/slide" Target="slide5.xml"/><Relationship Id="rId29" Type="http://schemas.openxmlformats.org/officeDocument/2006/relationships/image" Target="../media/image347.png"/><Relationship Id="rId24" Type="http://schemas.openxmlformats.org/officeDocument/2006/relationships/image" Target="../media/image342.png"/><Relationship Id="rId40" Type="http://schemas.openxmlformats.org/officeDocument/2006/relationships/image" Target="../media/image358.png"/><Relationship Id="rId45" Type="http://schemas.openxmlformats.org/officeDocument/2006/relationships/image" Target="../media/image363.png"/><Relationship Id="rId66" Type="http://schemas.openxmlformats.org/officeDocument/2006/relationships/image" Target="../media/image506.png"/><Relationship Id="rId87" Type="http://schemas.openxmlformats.org/officeDocument/2006/relationships/image" Target="../media/image527.png"/><Relationship Id="rId110" Type="http://schemas.openxmlformats.org/officeDocument/2006/relationships/image" Target="../media/image550.png"/><Relationship Id="rId115" Type="http://schemas.openxmlformats.org/officeDocument/2006/relationships/image" Target="../media/image555.png"/><Relationship Id="rId61" Type="http://schemas.openxmlformats.org/officeDocument/2006/relationships/image" Target="../media/image501.png"/><Relationship Id="rId82" Type="http://schemas.openxmlformats.org/officeDocument/2006/relationships/image" Target="../media/image522.png"/><Relationship Id="rId19" Type="http://schemas.openxmlformats.org/officeDocument/2006/relationships/image" Target="../media/image337.png"/><Relationship Id="rId14" Type="http://schemas.openxmlformats.org/officeDocument/2006/relationships/image" Target="../media/image332.png"/><Relationship Id="rId30" Type="http://schemas.openxmlformats.org/officeDocument/2006/relationships/image" Target="../media/image348.png"/><Relationship Id="rId35" Type="http://schemas.openxmlformats.org/officeDocument/2006/relationships/image" Target="../media/image353.png"/><Relationship Id="rId56" Type="http://schemas.openxmlformats.org/officeDocument/2006/relationships/image" Target="../media/image496.png"/><Relationship Id="rId77" Type="http://schemas.openxmlformats.org/officeDocument/2006/relationships/image" Target="../media/image517.png"/><Relationship Id="rId100" Type="http://schemas.openxmlformats.org/officeDocument/2006/relationships/image" Target="../media/image540.png"/><Relationship Id="rId105" Type="http://schemas.openxmlformats.org/officeDocument/2006/relationships/image" Target="../media/image545.png"/><Relationship Id="rId126" Type="http://schemas.openxmlformats.org/officeDocument/2006/relationships/image" Target="../media/image566.png"/><Relationship Id="rId8" Type="http://schemas.openxmlformats.org/officeDocument/2006/relationships/image" Target="../media/image27.png"/><Relationship Id="rId51" Type="http://schemas.openxmlformats.org/officeDocument/2006/relationships/image" Target="../media/image491.png"/><Relationship Id="rId72" Type="http://schemas.openxmlformats.org/officeDocument/2006/relationships/image" Target="../media/image512.png"/><Relationship Id="rId93" Type="http://schemas.openxmlformats.org/officeDocument/2006/relationships/image" Target="../media/image533.png"/><Relationship Id="rId98" Type="http://schemas.openxmlformats.org/officeDocument/2006/relationships/image" Target="../media/image538.png"/><Relationship Id="rId121" Type="http://schemas.openxmlformats.org/officeDocument/2006/relationships/image" Target="../media/image561.png"/><Relationship Id="rId3" Type="http://schemas.openxmlformats.org/officeDocument/2006/relationships/slide" Target="slide12.xml"/><Relationship Id="rId25" Type="http://schemas.openxmlformats.org/officeDocument/2006/relationships/image" Target="../media/image343.png"/><Relationship Id="rId46" Type="http://schemas.openxmlformats.org/officeDocument/2006/relationships/image" Target="../media/image364.png"/><Relationship Id="rId67" Type="http://schemas.openxmlformats.org/officeDocument/2006/relationships/image" Target="../media/image507.png"/><Relationship Id="rId116" Type="http://schemas.openxmlformats.org/officeDocument/2006/relationships/image" Target="../media/image556.png"/><Relationship Id="rId20" Type="http://schemas.openxmlformats.org/officeDocument/2006/relationships/image" Target="../media/image338.png"/><Relationship Id="rId41" Type="http://schemas.openxmlformats.org/officeDocument/2006/relationships/image" Target="../media/image359.png"/><Relationship Id="rId62" Type="http://schemas.openxmlformats.org/officeDocument/2006/relationships/image" Target="../media/image502.png"/><Relationship Id="rId83" Type="http://schemas.openxmlformats.org/officeDocument/2006/relationships/image" Target="../media/image523.png"/><Relationship Id="rId88" Type="http://schemas.openxmlformats.org/officeDocument/2006/relationships/image" Target="../media/image528.png"/><Relationship Id="rId111" Type="http://schemas.openxmlformats.org/officeDocument/2006/relationships/image" Target="../media/image551.png"/><Relationship Id="rId15" Type="http://schemas.openxmlformats.org/officeDocument/2006/relationships/image" Target="../media/image333.png"/><Relationship Id="rId36" Type="http://schemas.openxmlformats.org/officeDocument/2006/relationships/image" Target="../media/image354.png"/><Relationship Id="rId57" Type="http://schemas.openxmlformats.org/officeDocument/2006/relationships/image" Target="../media/image497.png"/><Relationship Id="rId106" Type="http://schemas.openxmlformats.org/officeDocument/2006/relationships/image" Target="../media/image546.png"/><Relationship Id="rId127" Type="http://schemas.openxmlformats.org/officeDocument/2006/relationships/image" Target="../media/image567.png"/><Relationship Id="rId10" Type="http://schemas.openxmlformats.org/officeDocument/2006/relationships/image" Target="../media/image328.png"/><Relationship Id="rId31" Type="http://schemas.openxmlformats.org/officeDocument/2006/relationships/image" Target="../media/image349.png"/><Relationship Id="rId52" Type="http://schemas.openxmlformats.org/officeDocument/2006/relationships/image" Target="../media/image492.png"/><Relationship Id="rId73" Type="http://schemas.openxmlformats.org/officeDocument/2006/relationships/image" Target="../media/image513.png"/><Relationship Id="rId78" Type="http://schemas.openxmlformats.org/officeDocument/2006/relationships/image" Target="../media/image518.png"/><Relationship Id="rId94" Type="http://schemas.openxmlformats.org/officeDocument/2006/relationships/image" Target="../media/image534.png"/><Relationship Id="rId99" Type="http://schemas.openxmlformats.org/officeDocument/2006/relationships/image" Target="../media/image539.png"/><Relationship Id="rId101" Type="http://schemas.openxmlformats.org/officeDocument/2006/relationships/image" Target="../media/image541.png"/><Relationship Id="rId122" Type="http://schemas.openxmlformats.org/officeDocument/2006/relationships/image" Target="../media/image562.png"/><Relationship Id="rId4" Type="http://schemas.openxmlformats.org/officeDocument/2006/relationships/slide" Target="slide20.xml"/><Relationship Id="rId9" Type="http://schemas.openxmlformats.org/officeDocument/2006/relationships/image" Target="../media/image327.png"/></Relationships>
</file>

<file path=ppt/slides/_rels/slide31.xml.rels><?xml version="1.0" encoding="UTF-8" standalone="yes"?>
<Relationships xmlns="http://schemas.openxmlformats.org/package/2006/relationships"><Relationship Id="rId13" Type="http://schemas.openxmlformats.org/officeDocument/2006/relationships/image" Target="../media/image575.jpg"/><Relationship Id="rId18" Type="http://schemas.openxmlformats.org/officeDocument/2006/relationships/image" Target="../media/image580.png"/><Relationship Id="rId26" Type="http://schemas.openxmlformats.org/officeDocument/2006/relationships/image" Target="../media/image588.png"/><Relationship Id="rId3" Type="http://schemas.openxmlformats.org/officeDocument/2006/relationships/slide" Target="slide12.xml"/><Relationship Id="rId21" Type="http://schemas.openxmlformats.org/officeDocument/2006/relationships/image" Target="../media/image583.png"/><Relationship Id="rId7" Type="http://schemas.openxmlformats.org/officeDocument/2006/relationships/image" Target="../media/image569.jpg"/><Relationship Id="rId12" Type="http://schemas.openxmlformats.org/officeDocument/2006/relationships/image" Target="../media/image574.jpg"/><Relationship Id="rId17" Type="http://schemas.openxmlformats.org/officeDocument/2006/relationships/image" Target="../media/image579.png"/><Relationship Id="rId25" Type="http://schemas.openxmlformats.org/officeDocument/2006/relationships/image" Target="../media/image587.png"/><Relationship Id="rId33" Type="http://schemas.openxmlformats.org/officeDocument/2006/relationships/image" Target="../media/image595.png"/><Relationship Id="rId2" Type="http://schemas.openxmlformats.org/officeDocument/2006/relationships/slide" Target="slide5.xml"/><Relationship Id="rId16" Type="http://schemas.openxmlformats.org/officeDocument/2006/relationships/image" Target="../media/image578.png"/><Relationship Id="rId20" Type="http://schemas.openxmlformats.org/officeDocument/2006/relationships/image" Target="../media/image582.png"/><Relationship Id="rId29" Type="http://schemas.openxmlformats.org/officeDocument/2006/relationships/image" Target="../media/image591.png"/><Relationship Id="rId1" Type="http://schemas.openxmlformats.org/officeDocument/2006/relationships/slideLayout" Target="../slideLayouts/slideLayout5.xml"/><Relationship Id="rId6" Type="http://schemas.openxmlformats.org/officeDocument/2006/relationships/image" Target="../media/image568.jpg"/><Relationship Id="rId11" Type="http://schemas.openxmlformats.org/officeDocument/2006/relationships/image" Target="../media/image573.jpg"/><Relationship Id="rId24" Type="http://schemas.openxmlformats.org/officeDocument/2006/relationships/image" Target="../media/image586.png"/><Relationship Id="rId32" Type="http://schemas.openxmlformats.org/officeDocument/2006/relationships/image" Target="../media/image594.png"/><Relationship Id="rId5" Type="http://schemas.openxmlformats.org/officeDocument/2006/relationships/slide" Target="slide30.xml"/><Relationship Id="rId15" Type="http://schemas.openxmlformats.org/officeDocument/2006/relationships/image" Target="../media/image577.png"/><Relationship Id="rId23" Type="http://schemas.openxmlformats.org/officeDocument/2006/relationships/image" Target="../media/image585.png"/><Relationship Id="rId28" Type="http://schemas.openxmlformats.org/officeDocument/2006/relationships/image" Target="../media/image590.png"/><Relationship Id="rId10" Type="http://schemas.openxmlformats.org/officeDocument/2006/relationships/image" Target="../media/image572.jpg"/><Relationship Id="rId19" Type="http://schemas.openxmlformats.org/officeDocument/2006/relationships/image" Target="../media/image581.png"/><Relationship Id="rId31" Type="http://schemas.openxmlformats.org/officeDocument/2006/relationships/image" Target="../media/image593.png"/><Relationship Id="rId4" Type="http://schemas.openxmlformats.org/officeDocument/2006/relationships/slide" Target="slide20.xml"/><Relationship Id="rId9" Type="http://schemas.openxmlformats.org/officeDocument/2006/relationships/image" Target="../media/image571.jpg"/><Relationship Id="rId14" Type="http://schemas.openxmlformats.org/officeDocument/2006/relationships/image" Target="../media/image576.png"/><Relationship Id="rId22" Type="http://schemas.openxmlformats.org/officeDocument/2006/relationships/image" Target="../media/image584.png"/><Relationship Id="rId27" Type="http://schemas.openxmlformats.org/officeDocument/2006/relationships/image" Target="../media/image589.png"/><Relationship Id="rId30" Type="http://schemas.openxmlformats.org/officeDocument/2006/relationships/image" Target="../media/image592.png"/><Relationship Id="rId8" Type="http://schemas.openxmlformats.org/officeDocument/2006/relationships/image" Target="../media/image570.jpg"/></Relationships>
</file>

<file path=ppt/slides/_rels/slide32.xml.rels><?xml version="1.0" encoding="UTF-8" standalone="yes"?>
<Relationships xmlns="http://schemas.openxmlformats.org/package/2006/relationships"><Relationship Id="rId8" Type="http://schemas.openxmlformats.org/officeDocument/2006/relationships/image" Target="../media/image597.png"/><Relationship Id="rId3" Type="http://schemas.openxmlformats.org/officeDocument/2006/relationships/slide" Target="slide12.xml"/><Relationship Id="rId7" Type="http://schemas.openxmlformats.org/officeDocument/2006/relationships/image" Target="../media/image596.jpg"/><Relationship Id="rId2" Type="http://schemas.openxmlformats.org/officeDocument/2006/relationships/slide" Target="slide5.xml"/><Relationship Id="rId1" Type="http://schemas.openxmlformats.org/officeDocument/2006/relationships/slideLayout" Target="../slideLayouts/slideLayout5.xml"/><Relationship Id="rId6" Type="http://schemas.openxmlformats.org/officeDocument/2006/relationships/image" Target="../media/image490.png"/><Relationship Id="rId5" Type="http://schemas.openxmlformats.org/officeDocument/2006/relationships/slide" Target="slide30.xml"/><Relationship Id="rId10" Type="http://schemas.openxmlformats.org/officeDocument/2006/relationships/image" Target="../media/image599.png"/><Relationship Id="rId4" Type="http://schemas.openxmlformats.org/officeDocument/2006/relationships/slide" Target="slide20.xml"/><Relationship Id="rId9" Type="http://schemas.openxmlformats.org/officeDocument/2006/relationships/image" Target="../media/image598.png"/></Relationships>
</file>

<file path=ppt/slides/_rels/slide33.xml.rels><?xml version="1.0" encoding="UTF-8" standalone="yes"?>
<Relationships xmlns="http://schemas.openxmlformats.org/package/2006/relationships"><Relationship Id="rId8" Type="http://schemas.openxmlformats.org/officeDocument/2006/relationships/image" Target="../media/image600.png"/><Relationship Id="rId3" Type="http://schemas.openxmlformats.org/officeDocument/2006/relationships/slide" Target="slide12.xml"/><Relationship Id="rId7" Type="http://schemas.openxmlformats.org/officeDocument/2006/relationships/image" Target="../media/image597.png"/><Relationship Id="rId2" Type="http://schemas.openxmlformats.org/officeDocument/2006/relationships/slide" Target="slide5.xml"/><Relationship Id="rId1" Type="http://schemas.openxmlformats.org/officeDocument/2006/relationships/slideLayout" Target="../slideLayouts/slideLayout5.xml"/><Relationship Id="rId6" Type="http://schemas.openxmlformats.org/officeDocument/2006/relationships/image" Target="../media/image490.png"/><Relationship Id="rId5" Type="http://schemas.openxmlformats.org/officeDocument/2006/relationships/slide" Target="slide30.xml"/><Relationship Id="rId4" Type="http://schemas.openxmlformats.org/officeDocument/2006/relationships/slide" Target="slide20.xml"/><Relationship Id="rId9" Type="http://schemas.openxmlformats.org/officeDocument/2006/relationships/image" Target="../media/image601.png"/></Relationships>
</file>

<file path=ppt/slides/_rels/slide34.xml.rels><?xml version="1.0" encoding="UTF-8" standalone="yes"?>
<Relationships xmlns="http://schemas.openxmlformats.org/package/2006/relationships"><Relationship Id="rId8" Type="http://schemas.openxmlformats.org/officeDocument/2006/relationships/image" Target="../media/image603.png"/><Relationship Id="rId3" Type="http://schemas.openxmlformats.org/officeDocument/2006/relationships/slide" Target="slide12.xml"/><Relationship Id="rId7" Type="http://schemas.openxmlformats.org/officeDocument/2006/relationships/image" Target="../media/image602.jpg"/><Relationship Id="rId2" Type="http://schemas.openxmlformats.org/officeDocument/2006/relationships/slide" Target="slide5.xml"/><Relationship Id="rId1" Type="http://schemas.openxmlformats.org/officeDocument/2006/relationships/slideLayout" Target="../slideLayouts/slideLayout5.xml"/><Relationship Id="rId6" Type="http://schemas.openxmlformats.org/officeDocument/2006/relationships/image" Target="../media/image490.png"/><Relationship Id="rId5" Type="http://schemas.openxmlformats.org/officeDocument/2006/relationships/slide" Target="slide30.xml"/><Relationship Id="rId10" Type="http://schemas.openxmlformats.org/officeDocument/2006/relationships/image" Target="../media/image605.png"/><Relationship Id="rId4" Type="http://schemas.openxmlformats.org/officeDocument/2006/relationships/slide" Target="slide20.xml"/><Relationship Id="rId9" Type="http://schemas.openxmlformats.org/officeDocument/2006/relationships/image" Target="../media/image604.png"/></Relationships>
</file>

<file path=ppt/slides/_rels/slide35.xml.rels><?xml version="1.0" encoding="UTF-8" standalone="yes"?>
<Relationships xmlns="http://schemas.openxmlformats.org/package/2006/relationships"><Relationship Id="rId8" Type="http://schemas.openxmlformats.org/officeDocument/2006/relationships/image" Target="../media/image607.png"/><Relationship Id="rId3" Type="http://schemas.openxmlformats.org/officeDocument/2006/relationships/slide" Target="slide12.xml"/><Relationship Id="rId7" Type="http://schemas.openxmlformats.org/officeDocument/2006/relationships/image" Target="../media/image606.png"/><Relationship Id="rId2" Type="http://schemas.openxmlformats.org/officeDocument/2006/relationships/slide" Target="slide5.xml"/><Relationship Id="rId1" Type="http://schemas.openxmlformats.org/officeDocument/2006/relationships/slideLayout" Target="../slideLayouts/slideLayout5.xml"/><Relationship Id="rId6" Type="http://schemas.openxmlformats.org/officeDocument/2006/relationships/image" Target="../media/image490.png"/><Relationship Id="rId5" Type="http://schemas.openxmlformats.org/officeDocument/2006/relationships/slide" Target="slide30.xml"/><Relationship Id="rId10" Type="http://schemas.openxmlformats.org/officeDocument/2006/relationships/image" Target="../media/image608.png"/><Relationship Id="rId4" Type="http://schemas.openxmlformats.org/officeDocument/2006/relationships/slide" Target="slide20.xml"/><Relationship Id="rId9" Type="http://schemas.openxmlformats.org/officeDocument/2006/relationships/image" Target="../media/image476.png"/></Relationships>
</file>

<file path=ppt/slides/_rels/slide36.xml.rels><?xml version="1.0" encoding="UTF-8" standalone="yes"?>
<Relationships xmlns="http://schemas.openxmlformats.org/package/2006/relationships"><Relationship Id="rId8" Type="http://schemas.openxmlformats.org/officeDocument/2006/relationships/image" Target="../media/image610.png"/><Relationship Id="rId3" Type="http://schemas.openxmlformats.org/officeDocument/2006/relationships/slide" Target="slide12.xml"/><Relationship Id="rId7" Type="http://schemas.openxmlformats.org/officeDocument/2006/relationships/image" Target="../media/image609.png"/><Relationship Id="rId2" Type="http://schemas.openxmlformats.org/officeDocument/2006/relationships/slide" Target="slide5.xml"/><Relationship Id="rId1" Type="http://schemas.openxmlformats.org/officeDocument/2006/relationships/slideLayout" Target="../slideLayouts/slideLayout5.xml"/><Relationship Id="rId6" Type="http://schemas.openxmlformats.org/officeDocument/2006/relationships/image" Target="../media/image490.png"/><Relationship Id="rId5" Type="http://schemas.openxmlformats.org/officeDocument/2006/relationships/slide" Target="slide30.xml"/><Relationship Id="rId4" Type="http://schemas.openxmlformats.org/officeDocument/2006/relationships/slide" Target="slide20.xml"/><Relationship Id="rId9" Type="http://schemas.openxmlformats.org/officeDocument/2006/relationships/image" Target="../media/image611.png"/></Relationships>
</file>

<file path=ppt/slides/_rels/slide37.xml.rels><?xml version="1.0" encoding="UTF-8" standalone="yes"?>
<Relationships xmlns="http://schemas.openxmlformats.org/package/2006/relationships"><Relationship Id="rId3" Type="http://schemas.openxmlformats.org/officeDocument/2006/relationships/slide" Target="slide12.xml"/><Relationship Id="rId7" Type="http://schemas.openxmlformats.org/officeDocument/2006/relationships/image" Target="../media/image612.png"/><Relationship Id="rId2" Type="http://schemas.openxmlformats.org/officeDocument/2006/relationships/slide" Target="slide5.xml"/><Relationship Id="rId1" Type="http://schemas.openxmlformats.org/officeDocument/2006/relationships/slideLayout" Target="../slideLayouts/slideLayout5.xml"/><Relationship Id="rId6" Type="http://schemas.openxmlformats.org/officeDocument/2006/relationships/image" Target="../media/image490.png"/><Relationship Id="rId5" Type="http://schemas.openxmlformats.org/officeDocument/2006/relationships/slide" Target="slide30.xml"/><Relationship Id="rId4" Type="http://schemas.openxmlformats.org/officeDocument/2006/relationships/slide" Target="slide20.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5040947" y="4384875"/>
            <a:ext cx="5462905" cy="452120"/>
          </a:xfrm>
          <a:prstGeom prst="rect">
            <a:avLst/>
          </a:prstGeom>
        </p:spPr>
        <p:txBody>
          <a:bodyPr vert="horz" wrap="square" lIns="0" tIns="12065" rIns="0" bIns="0" rtlCol="0">
            <a:spAutoFit/>
          </a:bodyPr>
          <a:lstStyle/>
          <a:p>
            <a:pPr marL="12700">
              <a:lnSpc>
                <a:spcPct val="100000"/>
              </a:lnSpc>
              <a:spcBef>
                <a:spcPts val="95"/>
              </a:spcBef>
            </a:pPr>
            <a:r>
              <a:rPr lang="en-US" sz="2800" spc="-35" dirty="0">
                <a:solidFill>
                  <a:srgbClr val="000000"/>
                </a:solidFill>
                <a:latin typeface="Times New Roman"/>
                <a:cs typeface="Times New Roman"/>
              </a:rPr>
              <a:t>TECHNICIAN</a:t>
            </a:r>
            <a:r>
              <a:rPr sz="2800" spc="-100" dirty="0">
                <a:solidFill>
                  <a:srgbClr val="000000"/>
                </a:solidFill>
                <a:latin typeface="Times New Roman"/>
                <a:cs typeface="Times New Roman"/>
              </a:rPr>
              <a:t> </a:t>
            </a:r>
            <a:r>
              <a:rPr sz="2800" spc="-30" dirty="0">
                <a:solidFill>
                  <a:srgbClr val="000000"/>
                </a:solidFill>
                <a:latin typeface="Times New Roman"/>
                <a:cs typeface="Times New Roman"/>
              </a:rPr>
              <a:t>NETWORKS</a:t>
            </a:r>
            <a:r>
              <a:rPr sz="2800" spc="-95" dirty="0">
                <a:solidFill>
                  <a:srgbClr val="000000"/>
                </a:solidFill>
                <a:latin typeface="Times New Roman"/>
                <a:cs typeface="Times New Roman"/>
              </a:rPr>
              <a:t> </a:t>
            </a:r>
            <a:r>
              <a:rPr sz="2800" spc="-25" dirty="0">
                <a:solidFill>
                  <a:srgbClr val="000000"/>
                </a:solidFill>
                <a:latin typeface="Times New Roman"/>
                <a:cs typeface="Times New Roman"/>
              </a:rPr>
              <a:t>LTD</a:t>
            </a:r>
            <a:endParaRPr sz="2800" dirty="0">
              <a:latin typeface="Times New Roman"/>
              <a:cs typeface="Times New Roman"/>
            </a:endParaRPr>
          </a:p>
        </p:txBody>
      </p:sp>
      <p:sp>
        <p:nvSpPr>
          <p:cNvPr id="3" name="object 3"/>
          <p:cNvSpPr txBox="1"/>
          <p:nvPr/>
        </p:nvSpPr>
        <p:spPr>
          <a:xfrm>
            <a:off x="5507355" y="7162800"/>
            <a:ext cx="4530090" cy="1263015"/>
          </a:xfrm>
          <a:prstGeom prst="rect">
            <a:avLst/>
          </a:prstGeom>
        </p:spPr>
        <p:txBody>
          <a:bodyPr vert="horz" wrap="square" lIns="0" tIns="12065" rIns="0" bIns="0" rtlCol="0">
            <a:spAutoFit/>
          </a:bodyPr>
          <a:lstStyle/>
          <a:p>
            <a:pPr marL="12700" marR="67310" indent="107950" algn="ctr">
              <a:lnSpc>
                <a:spcPts val="3500"/>
              </a:lnSpc>
              <a:spcBef>
                <a:spcPts val="95"/>
              </a:spcBef>
            </a:pPr>
            <a:r>
              <a:rPr sz="2800" b="1" spc="95" dirty="0">
                <a:latin typeface="Trebuchet MS"/>
                <a:cs typeface="Trebuchet MS"/>
              </a:rPr>
              <a:t>ENVIRONMENTAL</a:t>
            </a:r>
            <a:r>
              <a:rPr sz="2800" b="1" spc="85" dirty="0">
                <a:latin typeface="Trebuchet MS"/>
                <a:cs typeface="Trebuchet MS"/>
              </a:rPr>
              <a:t> </a:t>
            </a:r>
            <a:r>
              <a:rPr sz="2800" b="1" spc="50" dirty="0">
                <a:latin typeface="Trebuchet MS"/>
                <a:cs typeface="Trebuchet MS"/>
              </a:rPr>
              <a:t>SOCIAL </a:t>
            </a:r>
            <a:r>
              <a:rPr sz="2800" b="1" spc="65" dirty="0">
                <a:latin typeface="Trebuchet MS"/>
                <a:cs typeface="Trebuchet MS"/>
              </a:rPr>
              <a:t>GOVERNANCE</a:t>
            </a:r>
            <a:r>
              <a:rPr sz="2800" b="1" spc="375" dirty="0">
                <a:latin typeface="Trebuchet MS"/>
                <a:cs typeface="Trebuchet MS"/>
              </a:rPr>
              <a:t> </a:t>
            </a:r>
            <a:r>
              <a:rPr sz="2800" b="1" dirty="0">
                <a:latin typeface="Trebuchet MS"/>
                <a:cs typeface="Trebuchet MS"/>
              </a:rPr>
              <a:t>(ESG)</a:t>
            </a:r>
            <a:r>
              <a:rPr sz="2800" b="1" spc="305" dirty="0">
                <a:latin typeface="Trebuchet MS"/>
                <a:cs typeface="Trebuchet MS"/>
              </a:rPr>
              <a:t> </a:t>
            </a:r>
            <a:r>
              <a:rPr sz="2800" b="1" spc="-20" dirty="0">
                <a:latin typeface="Trebuchet MS"/>
                <a:cs typeface="Trebuchet MS"/>
              </a:rPr>
              <a:t>PLAN</a:t>
            </a:r>
            <a:endParaRPr sz="2800" dirty="0">
              <a:latin typeface="Trebuchet MS"/>
              <a:cs typeface="Trebuchet MS"/>
            </a:endParaRPr>
          </a:p>
          <a:p>
            <a:pPr marL="1844039" algn="ctr">
              <a:lnSpc>
                <a:spcPct val="100000"/>
              </a:lnSpc>
              <a:spcBef>
                <a:spcPts val="585"/>
              </a:spcBef>
            </a:pPr>
            <a:r>
              <a:rPr sz="1800" b="1" spc="-30" dirty="0">
                <a:solidFill>
                  <a:srgbClr val="C0042D"/>
                </a:solidFill>
                <a:latin typeface="Trebuchet MS"/>
                <a:cs typeface="Trebuchet MS"/>
              </a:rPr>
              <a:t>INVESTING</a:t>
            </a:r>
            <a:r>
              <a:rPr sz="1800" b="1" spc="-100" dirty="0">
                <a:solidFill>
                  <a:srgbClr val="C0042D"/>
                </a:solidFill>
                <a:latin typeface="Trebuchet MS"/>
                <a:cs typeface="Trebuchet MS"/>
              </a:rPr>
              <a:t> </a:t>
            </a:r>
            <a:r>
              <a:rPr sz="1800" b="1" spc="-20" dirty="0">
                <a:solidFill>
                  <a:srgbClr val="C0042D"/>
                </a:solidFill>
                <a:latin typeface="Trebuchet MS"/>
                <a:cs typeface="Trebuchet MS"/>
              </a:rPr>
              <a:t>IN</a:t>
            </a:r>
            <a:r>
              <a:rPr sz="1800" b="1" spc="-100" dirty="0">
                <a:solidFill>
                  <a:srgbClr val="C0042D"/>
                </a:solidFill>
                <a:latin typeface="Trebuchet MS"/>
                <a:cs typeface="Trebuchet MS"/>
              </a:rPr>
              <a:t> </a:t>
            </a:r>
            <a:r>
              <a:rPr sz="1800" b="1" spc="-10" dirty="0">
                <a:solidFill>
                  <a:srgbClr val="C0042D"/>
                </a:solidFill>
                <a:latin typeface="Trebuchet MS"/>
                <a:cs typeface="Trebuchet MS"/>
              </a:rPr>
              <a:t>TOMORROW</a:t>
            </a:r>
            <a:endParaRPr sz="1800" dirty="0">
              <a:latin typeface="Trebuchet MS"/>
              <a:cs typeface="Trebuchet MS"/>
            </a:endParaRPr>
          </a:p>
        </p:txBody>
      </p:sp>
      <p:sp>
        <p:nvSpPr>
          <p:cNvPr id="4" name="object 4"/>
          <p:cNvSpPr/>
          <p:nvPr/>
        </p:nvSpPr>
        <p:spPr>
          <a:xfrm>
            <a:off x="11635740" y="1015"/>
            <a:ext cx="3909060" cy="3865245"/>
          </a:xfrm>
          <a:custGeom>
            <a:avLst/>
            <a:gdLst/>
            <a:ahLst/>
            <a:cxnLst/>
            <a:rect l="l" t="t" r="r" b="b"/>
            <a:pathLst>
              <a:path w="3909059" h="3865245">
                <a:moveTo>
                  <a:pt x="3909059" y="0"/>
                </a:moveTo>
                <a:lnTo>
                  <a:pt x="1095375" y="0"/>
                </a:lnTo>
                <a:lnTo>
                  <a:pt x="0" y="1095120"/>
                </a:lnTo>
                <a:lnTo>
                  <a:pt x="2770250" y="3864991"/>
                </a:lnTo>
                <a:lnTo>
                  <a:pt x="3909059" y="2726308"/>
                </a:lnTo>
                <a:lnTo>
                  <a:pt x="3909059" y="0"/>
                </a:lnTo>
                <a:close/>
              </a:path>
            </a:pathLst>
          </a:custGeom>
          <a:solidFill>
            <a:srgbClr val="C0042D"/>
          </a:solidFill>
        </p:spPr>
        <p:txBody>
          <a:bodyPr wrap="square" lIns="0" tIns="0" rIns="0" bIns="0" rtlCol="0"/>
          <a:lstStyle/>
          <a:p>
            <a:endParaRPr/>
          </a:p>
        </p:txBody>
      </p:sp>
      <p:grpSp>
        <p:nvGrpSpPr>
          <p:cNvPr id="5" name="object 5"/>
          <p:cNvGrpSpPr/>
          <p:nvPr/>
        </p:nvGrpSpPr>
        <p:grpSpPr>
          <a:xfrm>
            <a:off x="0" y="1799335"/>
            <a:ext cx="4572000" cy="8260080"/>
            <a:chOff x="0" y="1799335"/>
            <a:chExt cx="4572000" cy="8260080"/>
          </a:xfrm>
        </p:grpSpPr>
        <p:sp>
          <p:nvSpPr>
            <p:cNvPr id="6" name="object 6"/>
            <p:cNvSpPr/>
            <p:nvPr/>
          </p:nvSpPr>
          <p:spPr>
            <a:xfrm>
              <a:off x="0" y="3183508"/>
              <a:ext cx="4572000" cy="6875780"/>
            </a:xfrm>
            <a:custGeom>
              <a:avLst/>
              <a:gdLst/>
              <a:ahLst/>
              <a:cxnLst/>
              <a:rect l="l" t="t" r="r" b="b"/>
              <a:pathLst>
                <a:path w="4572000" h="6875780">
                  <a:moveTo>
                    <a:pt x="0" y="0"/>
                  </a:moveTo>
                  <a:lnTo>
                    <a:pt x="0" y="6875394"/>
                  </a:lnTo>
                  <a:lnTo>
                    <a:pt x="2268347" y="6875394"/>
                  </a:lnTo>
                  <a:lnTo>
                    <a:pt x="4572000" y="4571873"/>
                  </a:lnTo>
                  <a:lnTo>
                    <a:pt x="0" y="0"/>
                  </a:lnTo>
                  <a:close/>
                </a:path>
              </a:pathLst>
            </a:custGeom>
            <a:solidFill>
              <a:srgbClr val="A7A9AC">
                <a:alpha val="49018"/>
              </a:srgbClr>
            </a:solidFill>
          </p:spPr>
          <p:txBody>
            <a:bodyPr wrap="square" lIns="0" tIns="0" rIns="0" bIns="0" rtlCol="0"/>
            <a:lstStyle/>
            <a:p>
              <a:endParaRPr/>
            </a:p>
          </p:txBody>
        </p:sp>
        <p:sp>
          <p:nvSpPr>
            <p:cNvPr id="7" name="object 7"/>
            <p:cNvSpPr/>
            <p:nvPr/>
          </p:nvSpPr>
          <p:spPr>
            <a:xfrm>
              <a:off x="0" y="1799335"/>
              <a:ext cx="2702560" cy="5164455"/>
            </a:xfrm>
            <a:custGeom>
              <a:avLst/>
              <a:gdLst/>
              <a:ahLst/>
              <a:cxnLst/>
              <a:rect l="l" t="t" r="r" b="b"/>
              <a:pathLst>
                <a:path w="2702560" h="5164455">
                  <a:moveTo>
                    <a:pt x="0" y="0"/>
                  </a:moveTo>
                  <a:lnTo>
                    <a:pt x="0" y="4923917"/>
                  </a:lnTo>
                  <a:lnTo>
                    <a:pt x="240068" y="5163947"/>
                  </a:lnTo>
                  <a:lnTo>
                    <a:pt x="2702052" y="2702052"/>
                  </a:lnTo>
                  <a:lnTo>
                    <a:pt x="0" y="0"/>
                  </a:lnTo>
                  <a:close/>
                </a:path>
              </a:pathLst>
            </a:custGeom>
            <a:solidFill>
              <a:srgbClr val="78212C"/>
            </a:solidFill>
          </p:spPr>
          <p:txBody>
            <a:bodyPr wrap="square" lIns="0" tIns="0" rIns="0" bIns="0" rtlCol="0"/>
            <a:lstStyle/>
            <a:p>
              <a:endParaRPr/>
            </a:p>
          </p:txBody>
        </p:sp>
        <p:sp>
          <p:nvSpPr>
            <p:cNvPr id="8" name="object 8"/>
            <p:cNvSpPr/>
            <p:nvPr/>
          </p:nvSpPr>
          <p:spPr>
            <a:xfrm>
              <a:off x="0" y="6474586"/>
              <a:ext cx="2256155" cy="3584575"/>
            </a:xfrm>
            <a:custGeom>
              <a:avLst/>
              <a:gdLst/>
              <a:ahLst/>
              <a:cxnLst/>
              <a:rect l="l" t="t" r="r" b="b"/>
              <a:pathLst>
                <a:path w="2256155" h="3584575">
                  <a:moveTo>
                    <a:pt x="0" y="0"/>
                  </a:moveTo>
                  <a:lnTo>
                    <a:pt x="0" y="3584319"/>
                  </a:lnTo>
                  <a:lnTo>
                    <a:pt x="926909" y="3584319"/>
                  </a:lnTo>
                  <a:lnTo>
                    <a:pt x="2255647" y="2255647"/>
                  </a:lnTo>
                  <a:lnTo>
                    <a:pt x="0" y="0"/>
                  </a:lnTo>
                  <a:close/>
                </a:path>
              </a:pathLst>
            </a:custGeom>
            <a:solidFill>
              <a:srgbClr val="C0042D"/>
            </a:solidFill>
          </p:spPr>
          <p:txBody>
            <a:bodyPr wrap="square" lIns="0" tIns="0" rIns="0" bIns="0" rtlCol="0"/>
            <a:lstStyle/>
            <a:p>
              <a:endParaRPr/>
            </a:p>
          </p:txBody>
        </p:sp>
      </p:grpSp>
      <p:grpSp>
        <p:nvGrpSpPr>
          <p:cNvPr id="9" name="Group 8">
            <a:extLst>
              <a:ext uri="{FF2B5EF4-FFF2-40B4-BE49-F238E27FC236}">
                <a16:creationId xmlns:a16="http://schemas.microsoft.com/office/drawing/2014/main" id="{5195725B-AFFB-BF43-D709-579563057978}"/>
              </a:ext>
            </a:extLst>
          </p:cNvPr>
          <p:cNvGrpSpPr/>
          <p:nvPr/>
        </p:nvGrpSpPr>
        <p:grpSpPr>
          <a:xfrm>
            <a:off x="7188359" y="2847683"/>
            <a:ext cx="1168082" cy="1504062"/>
            <a:chOff x="0" y="0"/>
            <a:chExt cx="660000" cy="841294"/>
          </a:xfrm>
        </p:grpSpPr>
        <p:sp>
          <p:nvSpPr>
            <p:cNvPr id="10" name="Shape 9">
              <a:extLst>
                <a:ext uri="{FF2B5EF4-FFF2-40B4-BE49-F238E27FC236}">
                  <a16:creationId xmlns:a16="http://schemas.microsoft.com/office/drawing/2014/main" id="{057D347F-2CE2-96BD-6407-AA31957F98C6}"/>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1" name="Shape 10">
              <a:extLst>
                <a:ext uri="{FF2B5EF4-FFF2-40B4-BE49-F238E27FC236}">
                  <a16:creationId xmlns:a16="http://schemas.microsoft.com/office/drawing/2014/main" id="{B8FA1CF7-CB0D-93B9-E83A-16BE23DA5543}"/>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2" name="Shape 11">
              <a:extLst>
                <a:ext uri="{FF2B5EF4-FFF2-40B4-BE49-F238E27FC236}">
                  <a16:creationId xmlns:a16="http://schemas.microsoft.com/office/drawing/2014/main" id="{80B4D85B-BCCD-34F6-3FF9-13B82ADE9C7E}"/>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 name="object 3"/>
          <p:cNvGrpSpPr/>
          <p:nvPr/>
        </p:nvGrpSpPr>
        <p:grpSpPr>
          <a:xfrm>
            <a:off x="0" y="0"/>
            <a:ext cx="15544800" cy="10058400"/>
            <a:chOff x="0" y="0"/>
            <a:chExt cx="15544800" cy="10058400"/>
          </a:xfrm>
        </p:grpSpPr>
        <p:sp>
          <p:nvSpPr>
            <p:cNvPr id="4" name="object 4"/>
            <p:cNvSpPr/>
            <p:nvPr/>
          </p:nvSpPr>
          <p:spPr>
            <a:xfrm>
              <a:off x="0" y="7342123"/>
              <a:ext cx="2716530" cy="2716530"/>
            </a:xfrm>
            <a:custGeom>
              <a:avLst/>
              <a:gdLst/>
              <a:ahLst/>
              <a:cxnLst/>
              <a:rect l="l" t="t" r="r" b="b"/>
              <a:pathLst>
                <a:path w="2716530" h="2716529">
                  <a:moveTo>
                    <a:pt x="0" y="0"/>
                  </a:moveTo>
                  <a:lnTo>
                    <a:pt x="0" y="2716269"/>
                  </a:lnTo>
                  <a:lnTo>
                    <a:pt x="2716276" y="2716269"/>
                  </a:lnTo>
                  <a:lnTo>
                    <a:pt x="0" y="0"/>
                  </a:lnTo>
                  <a:close/>
                </a:path>
              </a:pathLst>
            </a:custGeom>
            <a:solidFill>
              <a:srgbClr val="EBEBEB">
                <a:alpha val="79998"/>
              </a:srgbClr>
            </a:solidFill>
          </p:spPr>
          <p:txBody>
            <a:bodyPr wrap="square" lIns="0" tIns="0" rIns="0" bIns="0" rtlCol="0"/>
            <a:lstStyle/>
            <a:p>
              <a:endParaRPr/>
            </a:p>
          </p:txBody>
        </p:sp>
        <p:sp>
          <p:nvSpPr>
            <p:cNvPr id="5" name="object 5"/>
            <p:cNvSpPr/>
            <p:nvPr/>
          </p:nvSpPr>
          <p:spPr>
            <a:xfrm>
              <a:off x="0" y="0"/>
              <a:ext cx="4848225" cy="9446260"/>
            </a:xfrm>
            <a:custGeom>
              <a:avLst/>
              <a:gdLst/>
              <a:ahLst/>
              <a:cxnLst/>
              <a:rect l="l" t="t" r="r" b="b"/>
              <a:pathLst>
                <a:path w="4848225" h="9446260">
                  <a:moveTo>
                    <a:pt x="249847" y="0"/>
                  </a:moveTo>
                  <a:lnTo>
                    <a:pt x="0" y="0"/>
                  </a:lnTo>
                  <a:lnTo>
                    <a:pt x="0" y="9446247"/>
                  </a:lnTo>
                  <a:lnTo>
                    <a:pt x="4848098" y="4598162"/>
                  </a:lnTo>
                  <a:lnTo>
                    <a:pt x="249847" y="0"/>
                  </a:lnTo>
                  <a:close/>
                </a:path>
              </a:pathLst>
            </a:custGeom>
            <a:solidFill>
              <a:srgbClr val="B9BBC0">
                <a:alpha val="9803"/>
              </a:srgbClr>
            </a:solidFill>
          </p:spPr>
          <p:txBody>
            <a:bodyPr wrap="square" lIns="0" tIns="0" rIns="0" bIns="0" rtlCol="0"/>
            <a:lstStyle/>
            <a:p>
              <a:endParaRPr/>
            </a:p>
          </p:txBody>
        </p:sp>
        <p:sp>
          <p:nvSpPr>
            <p:cNvPr id="6" name="object 6"/>
            <p:cNvSpPr/>
            <p:nvPr/>
          </p:nvSpPr>
          <p:spPr>
            <a:xfrm>
              <a:off x="0" y="0"/>
              <a:ext cx="3250565" cy="3250565"/>
            </a:xfrm>
            <a:custGeom>
              <a:avLst/>
              <a:gdLst/>
              <a:ahLst/>
              <a:cxnLst/>
              <a:rect l="l" t="t" r="r" b="b"/>
              <a:pathLst>
                <a:path w="3250565" h="3250565">
                  <a:moveTo>
                    <a:pt x="3250184" y="0"/>
                  </a:moveTo>
                  <a:lnTo>
                    <a:pt x="0" y="0"/>
                  </a:lnTo>
                  <a:lnTo>
                    <a:pt x="0" y="3250183"/>
                  </a:lnTo>
                  <a:lnTo>
                    <a:pt x="3250184" y="0"/>
                  </a:lnTo>
                  <a:close/>
                </a:path>
              </a:pathLst>
            </a:custGeom>
            <a:solidFill>
              <a:srgbClr val="ECECED">
                <a:alpha val="79998"/>
              </a:srgbClr>
            </a:solidFill>
          </p:spPr>
          <p:txBody>
            <a:bodyPr wrap="square" lIns="0" tIns="0" rIns="0" bIns="0" rtlCol="0"/>
            <a:lstStyle/>
            <a:p>
              <a:endParaRPr/>
            </a:p>
          </p:txBody>
        </p:sp>
        <p:sp>
          <p:nvSpPr>
            <p:cNvPr id="7" name="object 7"/>
            <p:cNvSpPr/>
            <p:nvPr/>
          </p:nvSpPr>
          <p:spPr>
            <a:xfrm>
              <a:off x="0" y="103060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8" name="object 8"/>
          <p:cNvSpPr txBox="1">
            <a:spLocks noGrp="1"/>
          </p:cNvSpPr>
          <p:nvPr>
            <p:ph type="title"/>
          </p:nvPr>
        </p:nvSpPr>
        <p:spPr>
          <a:xfrm>
            <a:off x="901700" y="1206754"/>
            <a:ext cx="3550285" cy="506730"/>
          </a:xfrm>
          <a:prstGeom prst="rect">
            <a:avLst/>
          </a:prstGeom>
        </p:spPr>
        <p:txBody>
          <a:bodyPr vert="horz" wrap="square" lIns="0" tIns="13335" rIns="0" bIns="0" rtlCol="0">
            <a:spAutoFit/>
          </a:bodyPr>
          <a:lstStyle/>
          <a:p>
            <a:pPr marL="12700">
              <a:lnSpc>
                <a:spcPct val="100000"/>
              </a:lnSpc>
              <a:spcBef>
                <a:spcPts val="105"/>
              </a:spcBef>
            </a:pPr>
            <a:r>
              <a:rPr spc="-215" dirty="0"/>
              <a:t>TABLE</a:t>
            </a:r>
            <a:r>
              <a:rPr spc="-70" dirty="0"/>
              <a:t> </a:t>
            </a:r>
            <a:r>
              <a:rPr spc="-220" dirty="0"/>
              <a:t>OF</a:t>
            </a:r>
            <a:r>
              <a:rPr spc="-60" dirty="0"/>
              <a:t> </a:t>
            </a:r>
            <a:r>
              <a:rPr spc="-185" dirty="0"/>
              <a:t>CONTENTS</a:t>
            </a:r>
          </a:p>
        </p:txBody>
      </p:sp>
      <p:sp>
        <p:nvSpPr>
          <p:cNvPr id="9" name="object 9"/>
          <p:cNvSpPr txBox="1"/>
          <p:nvPr/>
        </p:nvSpPr>
        <p:spPr>
          <a:xfrm>
            <a:off x="8037703" y="2636266"/>
            <a:ext cx="3215640" cy="391160"/>
          </a:xfrm>
          <a:prstGeom prst="rect">
            <a:avLst/>
          </a:prstGeom>
        </p:spPr>
        <p:txBody>
          <a:bodyPr vert="horz" wrap="square" lIns="0" tIns="12700" rIns="0" bIns="0" rtlCol="0">
            <a:spAutoFit/>
          </a:bodyPr>
          <a:lstStyle/>
          <a:p>
            <a:pPr marL="12700">
              <a:lnSpc>
                <a:spcPct val="100000"/>
              </a:lnSpc>
              <a:spcBef>
                <a:spcPts val="100"/>
              </a:spcBef>
              <a:tabLst>
                <a:tab pos="3202305" algn="l"/>
              </a:tabLst>
            </a:pPr>
            <a:r>
              <a:rPr sz="2400" b="1" u="sng" spc="40" dirty="0">
                <a:uFill>
                  <a:solidFill>
                    <a:srgbClr val="C0042D"/>
                  </a:solidFill>
                </a:uFill>
                <a:latin typeface="Trebuchet MS"/>
                <a:cs typeface="Trebuchet MS"/>
              </a:rPr>
              <a:t>SOCIAL</a:t>
            </a:r>
            <a:r>
              <a:rPr sz="2400" b="1" u="sng" dirty="0">
                <a:uFill>
                  <a:solidFill>
                    <a:srgbClr val="C0042D"/>
                  </a:solidFill>
                </a:uFill>
                <a:latin typeface="Trebuchet MS"/>
                <a:cs typeface="Trebuchet MS"/>
              </a:rPr>
              <a:t>	</a:t>
            </a:r>
            <a:endParaRPr sz="2400">
              <a:latin typeface="Trebuchet MS"/>
              <a:cs typeface="Trebuchet MS"/>
            </a:endParaRPr>
          </a:p>
        </p:txBody>
      </p:sp>
      <p:sp>
        <p:nvSpPr>
          <p:cNvPr id="10" name="object 10"/>
          <p:cNvSpPr txBox="1"/>
          <p:nvPr/>
        </p:nvSpPr>
        <p:spPr>
          <a:xfrm>
            <a:off x="11619738" y="2636266"/>
            <a:ext cx="3216910" cy="391160"/>
          </a:xfrm>
          <a:prstGeom prst="rect">
            <a:avLst/>
          </a:prstGeom>
        </p:spPr>
        <p:txBody>
          <a:bodyPr vert="horz" wrap="square" lIns="0" tIns="12700" rIns="0" bIns="0" rtlCol="0">
            <a:spAutoFit/>
          </a:bodyPr>
          <a:lstStyle/>
          <a:p>
            <a:pPr marL="12700">
              <a:lnSpc>
                <a:spcPct val="100000"/>
              </a:lnSpc>
              <a:spcBef>
                <a:spcPts val="100"/>
              </a:spcBef>
              <a:tabLst>
                <a:tab pos="3203575" algn="l"/>
              </a:tabLst>
            </a:pPr>
            <a:r>
              <a:rPr sz="2400" b="1" u="sng" spc="65" dirty="0">
                <a:uFill>
                  <a:solidFill>
                    <a:srgbClr val="C0042D"/>
                  </a:solidFill>
                </a:uFill>
                <a:latin typeface="Trebuchet MS"/>
                <a:cs typeface="Trebuchet MS"/>
              </a:rPr>
              <a:t>GOVERNANCE</a:t>
            </a:r>
            <a:r>
              <a:rPr sz="2400" b="1" u="sng" dirty="0">
                <a:uFill>
                  <a:solidFill>
                    <a:srgbClr val="C0042D"/>
                  </a:solidFill>
                </a:uFill>
                <a:latin typeface="Trebuchet MS"/>
                <a:cs typeface="Trebuchet MS"/>
              </a:rPr>
              <a:t>	</a:t>
            </a:r>
            <a:endParaRPr sz="2400">
              <a:latin typeface="Trebuchet MS"/>
              <a:cs typeface="Trebuchet MS"/>
            </a:endParaRPr>
          </a:p>
        </p:txBody>
      </p:sp>
      <p:sp>
        <p:nvSpPr>
          <p:cNvPr id="11" name="object 11"/>
          <p:cNvSpPr txBox="1"/>
          <p:nvPr/>
        </p:nvSpPr>
        <p:spPr>
          <a:xfrm>
            <a:off x="901700" y="2636266"/>
            <a:ext cx="3188335" cy="3269615"/>
          </a:xfrm>
          <a:prstGeom prst="rect">
            <a:avLst/>
          </a:prstGeom>
        </p:spPr>
        <p:txBody>
          <a:bodyPr vert="horz" wrap="square" lIns="0" tIns="12700" rIns="0" bIns="0" rtlCol="0">
            <a:spAutoFit/>
          </a:bodyPr>
          <a:lstStyle/>
          <a:p>
            <a:pPr marL="12700">
              <a:lnSpc>
                <a:spcPct val="100000"/>
              </a:lnSpc>
              <a:spcBef>
                <a:spcPts val="100"/>
              </a:spcBef>
              <a:tabLst>
                <a:tab pos="3175000" algn="l"/>
              </a:tabLst>
            </a:pPr>
            <a:r>
              <a:rPr sz="2400" b="1" u="sng" spc="50" dirty="0">
                <a:uFill>
                  <a:solidFill>
                    <a:srgbClr val="C0042D"/>
                  </a:solidFill>
                </a:uFill>
                <a:latin typeface="Trebuchet MS"/>
                <a:cs typeface="Trebuchet MS"/>
              </a:rPr>
              <a:t>OVERVIEW</a:t>
            </a:r>
            <a:r>
              <a:rPr sz="2400" b="1" u="sng" dirty="0">
                <a:uFill>
                  <a:solidFill>
                    <a:srgbClr val="C0042D"/>
                  </a:solidFill>
                </a:uFill>
                <a:latin typeface="Trebuchet MS"/>
                <a:cs typeface="Trebuchet MS"/>
              </a:rPr>
              <a:t>	</a:t>
            </a:r>
            <a:endParaRPr sz="2400" dirty="0">
              <a:latin typeface="Trebuchet MS"/>
              <a:cs typeface="Trebuchet MS"/>
            </a:endParaRPr>
          </a:p>
          <a:p>
            <a:pPr marL="12700">
              <a:lnSpc>
                <a:spcPts val="2110"/>
              </a:lnSpc>
              <a:spcBef>
                <a:spcPts val="2140"/>
              </a:spcBef>
            </a:pPr>
            <a:r>
              <a:rPr sz="1800" b="1" dirty="0">
                <a:latin typeface="Trebuchet MS"/>
                <a:cs typeface="Trebuchet MS"/>
                <a:hlinkClick r:id="rId2" action="ppaction://hlinksldjump"/>
              </a:rPr>
              <a:t>MESSAGE</a:t>
            </a:r>
            <a:r>
              <a:rPr sz="1800" b="1" spc="-90" dirty="0">
                <a:latin typeface="Trebuchet MS"/>
                <a:cs typeface="Trebuchet MS"/>
                <a:hlinkClick r:id="rId2" action="ppaction://hlinksldjump"/>
              </a:rPr>
              <a:t> </a:t>
            </a:r>
            <a:r>
              <a:rPr sz="1800" b="1" spc="-20" dirty="0">
                <a:latin typeface="Trebuchet MS"/>
                <a:cs typeface="Trebuchet MS"/>
                <a:hlinkClick r:id="rId2" action="ppaction://hlinksldjump"/>
              </a:rPr>
              <a:t>FROM</a:t>
            </a:r>
            <a:endParaRPr sz="1800" dirty="0">
              <a:latin typeface="Trebuchet MS"/>
              <a:cs typeface="Trebuchet MS"/>
            </a:endParaRPr>
          </a:p>
          <a:p>
            <a:pPr marL="12700">
              <a:lnSpc>
                <a:spcPts val="2110"/>
              </a:lnSpc>
            </a:pPr>
            <a:r>
              <a:rPr sz="1800" b="1" spc="-35" dirty="0">
                <a:latin typeface="Trebuchet MS"/>
                <a:cs typeface="Trebuchet MS"/>
                <a:hlinkClick r:id="rId2" action="ppaction://hlinksldjump"/>
              </a:rPr>
              <a:t>OUR</a:t>
            </a:r>
            <a:r>
              <a:rPr sz="1800" b="1" spc="-170" dirty="0">
                <a:latin typeface="Trebuchet MS"/>
                <a:cs typeface="Trebuchet MS"/>
                <a:hlinkClick r:id="rId2" action="ppaction://hlinksldjump"/>
              </a:rPr>
              <a:t> </a:t>
            </a:r>
            <a:r>
              <a:rPr sz="1800" b="1" spc="-10" dirty="0">
                <a:latin typeface="Trebuchet MS"/>
                <a:cs typeface="Trebuchet MS"/>
                <a:hlinkClick r:id="rId2" action="ppaction://hlinksldjump"/>
              </a:rPr>
              <a:t>EXECUTIVES..............</a:t>
            </a:r>
            <a:r>
              <a:rPr sz="1800" b="1" spc="-85" dirty="0">
                <a:latin typeface="Trebuchet MS"/>
                <a:cs typeface="Trebuchet MS"/>
                <a:hlinkClick r:id="rId2" action="ppaction://hlinksldjump"/>
              </a:rPr>
              <a:t> </a:t>
            </a:r>
            <a:r>
              <a:rPr sz="1800" b="1" spc="-50" dirty="0">
                <a:latin typeface="Trebuchet MS"/>
                <a:cs typeface="Trebuchet MS"/>
                <a:hlinkClick r:id="rId2" action="ppaction://hlinksldjump"/>
              </a:rPr>
              <a:t>3</a:t>
            </a:r>
            <a:endParaRPr sz="1800" dirty="0">
              <a:latin typeface="Trebuchet MS"/>
              <a:cs typeface="Trebuchet MS"/>
            </a:endParaRPr>
          </a:p>
          <a:p>
            <a:pPr marL="12700" marR="24765">
              <a:lnSpc>
                <a:spcPct val="150600"/>
              </a:lnSpc>
              <a:spcBef>
                <a:spcPts val="20"/>
              </a:spcBef>
            </a:pPr>
            <a:r>
              <a:rPr sz="1800" b="1" spc="-90" dirty="0">
                <a:latin typeface="Trebuchet MS"/>
                <a:cs typeface="Trebuchet MS"/>
                <a:hlinkClick r:id="rId3" action="ppaction://hlinksldjump"/>
              </a:rPr>
              <a:t>EXECUTIVE</a:t>
            </a:r>
            <a:r>
              <a:rPr sz="1800" b="1" spc="145" dirty="0">
                <a:latin typeface="Trebuchet MS"/>
                <a:cs typeface="Trebuchet MS"/>
                <a:hlinkClick r:id="rId3" action="ppaction://hlinksldjump"/>
              </a:rPr>
              <a:t> </a:t>
            </a:r>
            <a:r>
              <a:rPr sz="1800" b="1" dirty="0">
                <a:latin typeface="Trebuchet MS"/>
                <a:cs typeface="Trebuchet MS"/>
                <a:hlinkClick r:id="rId3" action="ppaction://hlinksldjump"/>
              </a:rPr>
              <a:t>SUMMARY</a:t>
            </a:r>
            <a:r>
              <a:rPr sz="1800" b="1" spc="-25" dirty="0">
                <a:latin typeface="Trebuchet MS"/>
                <a:cs typeface="Trebuchet MS"/>
                <a:hlinkClick r:id="rId3" action="ppaction://hlinksldjump"/>
              </a:rPr>
              <a:t> </a:t>
            </a:r>
            <a:r>
              <a:rPr sz="1800" b="1" dirty="0">
                <a:latin typeface="Trebuchet MS"/>
                <a:cs typeface="Trebuchet MS"/>
                <a:hlinkClick r:id="rId3" action="ppaction://hlinksldjump"/>
              </a:rPr>
              <a:t>........</a:t>
            </a:r>
            <a:r>
              <a:rPr sz="1800" b="1" spc="-120" dirty="0">
                <a:latin typeface="Trebuchet MS"/>
                <a:cs typeface="Trebuchet MS"/>
                <a:hlinkClick r:id="rId3" action="ppaction://hlinksldjump"/>
              </a:rPr>
              <a:t> </a:t>
            </a:r>
            <a:r>
              <a:rPr sz="1800" b="1" spc="-50" dirty="0">
                <a:latin typeface="Trebuchet MS"/>
                <a:cs typeface="Trebuchet MS"/>
                <a:hlinkClick r:id="rId3" action="ppaction://hlinksldjump"/>
              </a:rPr>
              <a:t>5</a:t>
            </a:r>
            <a:r>
              <a:rPr sz="1800" b="1" spc="-50" dirty="0">
                <a:latin typeface="Trebuchet MS"/>
                <a:cs typeface="Trebuchet MS"/>
              </a:rPr>
              <a:t> </a:t>
            </a:r>
            <a:r>
              <a:rPr sz="1800" b="1" spc="-35" dirty="0">
                <a:latin typeface="Trebuchet MS"/>
                <a:cs typeface="Trebuchet MS"/>
                <a:hlinkClick r:id="rId4" action="ppaction://hlinksldjump"/>
              </a:rPr>
              <a:t>OUR</a:t>
            </a:r>
            <a:r>
              <a:rPr sz="1800" b="1" spc="-155" dirty="0">
                <a:latin typeface="Trebuchet MS"/>
                <a:cs typeface="Trebuchet MS"/>
                <a:hlinkClick r:id="rId4" action="ppaction://hlinksldjump"/>
              </a:rPr>
              <a:t> </a:t>
            </a:r>
            <a:r>
              <a:rPr sz="1800" b="1" spc="-20" dirty="0">
                <a:latin typeface="Trebuchet MS"/>
                <a:cs typeface="Trebuchet MS"/>
                <a:hlinkClick r:id="rId4" action="ppaction://hlinksldjump"/>
              </a:rPr>
              <a:t>PURPOSE</a:t>
            </a:r>
            <a:r>
              <a:rPr sz="1800" b="1" spc="-105" dirty="0">
                <a:latin typeface="Trebuchet MS"/>
                <a:cs typeface="Trebuchet MS"/>
                <a:hlinkClick r:id="rId4" action="ppaction://hlinksldjump"/>
              </a:rPr>
              <a:t> </a:t>
            </a:r>
            <a:r>
              <a:rPr sz="1800" b="1" spc="-10" dirty="0">
                <a:latin typeface="Trebuchet MS"/>
                <a:cs typeface="Trebuchet MS"/>
                <a:hlinkClick r:id="rId4" action="ppaction://hlinksldjump"/>
              </a:rPr>
              <a:t>.................</a:t>
            </a:r>
            <a:r>
              <a:rPr sz="1800" b="1" spc="-20" dirty="0">
                <a:latin typeface="Trebuchet MS"/>
                <a:cs typeface="Trebuchet MS"/>
                <a:hlinkClick r:id="rId4" action="ppaction://hlinksldjump"/>
              </a:rPr>
              <a:t> </a:t>
            </a:r>
            <a:r>
              <a:rPr sz="1800" b="1" spc="-50" dirty="0">
                <a:latin typeface="Trebuchet MS"/>
                <a:cs typeface="Trebuchet MS"/>
                <a:hlinkClick r:id="rId4" action="ppaction://hlinksldjump"/>
              </a:rPr>
              <a:t>7</a:t>
            </a:r>
            <a:endParaRPr sz="1800" dirty="0">
              <a:latin typeface="Trebuchet MS"/>
              <a:cs typeface="Trebuchet MS"/>
            </a:endParaRPr>
          </a:p>
          <a:p>
            <a:pPr marL="12700">
              <a:lnSpc>
                <a:spcPct val="100000"/>
              </a:lnSpc>
              <a:spcBef>
                <a:spcPts val="1105"/>
              </a:spcBef>
            </a:pPr>
            <a:r>
              <a:rPr sz="1800" b="1" spc="-35" dirty="0">
                <a:latin typeface="Trebuchet MS"/>
                <a:cs typeface="Trebuchet MS"/>
                <a:hlinkClick r:id="rId5" action="ppaction://hlinksldjump"/>
              </a:rPr>
              <a:t>OUR</a:t>
            </a:r>
            <a:r>
              <a:rPr sz="1800" b="1" spc="-200" dirty="0">
                <a:latin typeface="Trebuchet MS"/>
                <a:cs typeface="Trebuchet MS"/>
                <a:hlinkClick r:id="rId5" action="ppaction://hlinksldjump"/>
              </a:rPr>
              <a:t> </a:t>
            </a:r>
            <a:r>
              <a:rPr sz="1800" b="1" spc="-35" dirty="0">
                <a:latin typeface="Trebuchet MS"/>
                <a:cs typeface="Trebuchet MS"/>
                <a:hlinkClick r:id="rId5" action="ppaction://hlinksldjump"/>
              </a:rPr>
              <a:t>CORE</a:t>
            </a:r>
            <a:r>
              <a:rPr sz="1800" b="1" spc="-165" dirty="0">
                <a:latin typeface="Trebuchet MS"/>
                <a:cs typeface="Trebuchet MS"/>
                <a:hlinkClick r:id="rId5" action="ppaction://hlinksldjump"/>
              </a:rPr>
              <a:t> </a:t>
            </a:r>
            <a:r>
              <a:rPr sz="1800" b="1" spc="-45" dirty="0">
                <a:latin typeface="Trebuchet MS"/>
                <a:cs typeface="Trebuchet MS"/>
                <a:hlinkClick r:id="rId5" action="ppaction://hlinksldjump"/>
              </a:rPr>
              <a:t>VALUES</a:t>
            </a:r>
            <a:r>
              <a:rPr sz="1800" b="1" spc="-160" dirty="0">
                <a:latin typeface="Trebuchet MS"/>
                <a:cs typeface="Trebuchet MS"/>
                <a:hlinkClick r:id="rId5" action="ppaction://hlinksldjump"/>
              </a:rPr>
              <a:t> </a:t>
            </a:r>
            <a:r>
              <a:rPr sz="1800" b="1" spc="-10" dirty="0">
                <a:latin typeface="Trebuchet MS"/>
                <a:cs typeface="Trebuchet MS"/>
                <a:hlinkClick r:id="rId5" action="ppaction://hlinksldjump"/>
              </a:rPr>
              <a:t>............</a:t>
            </a:r>
            <a:r>
              <a:rPr sz="1800" b="1" spc="10" dirty="0">
                <a:latin typeface="Trebuchet MS"/>
                <a:cs typeface="Trebuchet MS"/>
                <a:hlinkClick r:id="rId5" action="ppaction://hlinksldjump"/>
              </a:rPr>
              <a:t> </a:t>
            </a:r>
            <a:r>
              <a:rPr sz="1800" b="1" spc="-50" dirty="0">
                <a:latin typeface="Trebuchet MS"/>
                <a:cs typeface="Trebuchet MS"/>
                <a:hlinkClick r:id="rId5" action="ppaction://hlinksldjump"/>
              </a:rPr>
              <a:t>8</a:t>
            </a:r>
            <a:endParaRPr sz="1800" dirty="0">
              <a:latin typeface="Trebuchet MS"/>
              <a:cs typeface="Trebuchet MS"/>
            </a:endParaRPr>
          </a:p>
          <a:p>
            <a:pPr marL="12700" marR="24765">
              <a:lnSpc>
                <a:spcPct val="150600"/>
              </a:lnSpc>
            </a:pPr>
            <a:r>
              <a:rPr sz="1800" b="1" spc="-35" dirty="0">
                <a:latin typeface="Trebuchet MS"/>
                <a:cs typeface="Trebuchet MS"/>
                <a:hlinkClick r:id="rId6" action="ppaction://hlinksldjump"/>
              </a:rPr>
              <a:t>OUR</a:t>
            </a:r>
            <a:r>
              <a:rPr sz="1800" b="1" spc="-160" dirty="0">
                <a:latin typeface="Trebuchet MS"/>
                <a:cs typeface="Trebuchet MS"/>
                <a:hlinkClick r:id="rId6" action="ppaction://hlinksldjump"/>
              </a:rPr>
              <a:t> </a:t>
            </a:r>
            <a:r>
              <a:rPr sz="1800" b="1" spc="-45" dirty="0">
                <a:latin typeface="Trebuchet MS"/>
                <a:cs typeface="Trebuchet MS"/>
                <a:hlinkClick r:id="rId6" action="ppaction://hlinksldjump"/>
              </a:rPr>
              <a:t>ESG</a:t>
            </a:r>
            <a:r>
              <a:rPr sz="1800" b="1" spc="-130" dirty="0">
                <a:latin typeface="Trebuchet MS"/>
                <a:cs typeface="Trebuchet MS"/>
                <a:hlinkClick r:id="rId6" action="ppaction://hlinksldjump"/>
              </a:rPr>
              <a:t> </a:t>
            </a:r>
            <a:r>
              <a:rPr sz="1800" b="1" spc="-40" dirty="0">
                <a:latin typeface="Trebuchet MS"/>
                <a:cs typeface="Trebuchet MS"/>
                <a:hlinkClick r:id="rId6" action="ppaction://hlinksldjump"/>
              </a:rPr>
              <a:t>PLAN</a:t>
            </a:r>
            <a:r>
              <a:rPr sz="1800" b="1" spc="-270" dirty="0">
                <a:latin typeface="Trebuchet MS"/>
                <a:cs typeface="Trebuchet MS"/>
                <a:hlinkClick r:id="rId6" action="ppaction://hlinksldjump"/>
              </a:rPr>
              <a:t> </a:t>
            </a:r>
            <a:r>
              <a:rPr sz="1800" b="1" spc="-10" dirty="0">
                <a:latin typeface="Trebuchet MS"/>
                <a:cs typeface="Trebuchet MS"/>
                <a:hlinkClick r:id="rId6" action="ppaction://hlinksldjump"/>
              </a:rPr>
              <a:t>.................</a:t>
            </a:r>
            <a:r>
              <a:rPr sz="1800" b="1" dirty="0">
                <a:latin typeface="Trebuchet MS"/>
                <a:cs typeface="Trebuchet MS"/>
                <a:hlinkClick r:id="rId6" action="ppaction://hlinksldjump"/>
              </a:rPr>
              <a:t> </a:t>
            </a:r>
            <a:r>
              <a:rPr sz="1800" b="1" spc="-50" dirty="0">
                <a:latin typeface="Trebuchet MS"/>
                <a:cs typeface="Trebuchet MS"/>
                <a:hlinkClick r:id="rId6" action="ppaction://hlinksldjump"/>
              </a:rPr>
              <a:t>9</a:t>
            </a:r>
            <a:r>
              <a:rPr sz="1800" b="1" spc="-50" dirty="0">
                <a:latin typeface="Trebuchet MS"/>
                <a:cs typeface="Trebuchet MS"/>
              </a:rPr>
              <a:t> </a:t>
            </a:r>
            <a:r>
              <a:rPr sz="1800" b="1" spc="-120" dirty="0">
                <a:latin typeface="Trebuchet MS"/>
                <a:cs typeface="Trebuchet MS"/>
                <a:hlinkClick r:id="rId7" action="ppaction://hlinksldjump"/>
              </a:rPr>
              <a:t>GOALS</a:t>
            </a:r>
            <a:r>
              <a:rPr sz="1800" b="1" spc="45" dirty="0">
                <a:latin typeface="Trebuchet MS"/>
                <a:cs typeface="Trebuchet MS"/>
                <a:hlinkClick r:id="rId7" action="ppaction://hlinksldjump"/>
              </a:rPr>
              <a:t> </a:t>
            </a:r>
            <a:r>
              <a:rPr sz="1800" b="1" spc="-160" dirty="0">
                <a:latin typeface="Trebuchet MS"/>
                <a:cs typeface="Trebuchet MS"/>
                <a:hlinkClick r:id="rId7" action="ppaction://hlinksldjump"/>
              </a:rPr>
              <a:t>&amp;</a:t>
            </a:r>
            <a:r>
              <a:rPr sz="1800" b="1" spc="35" dirty="0">
                <a:latin typeface="Trebuchet MS"/>
                <a:cs typeface="Trebuchet MS"/>
                <a:hlinkClick r:id="rId7" action="ppaction://hlinksldjump"/>
              </a:rPr>
              <a:t> </a:t>
            </a:r>
            <a:r>
              <a:rPr sz="1800" b="1" spc="-130" dirty="0">
                <a:latin typeface="Trebuchet MS"/>
                <a:cs typeface="Trebuchet MS"/>
                <a:hlinkClick r:id="rId7" action="ppaction://hlinksldjump"/>
              </a:rPr>
              <a:t>OBJECTIVES </a:t>
            </a:r>
            <a:r>
              <a:rPr sz="1800" b="1" spc="-10" dirty="0">
                <a:latin typeface="Trebuchet MS"/>
                <a:cs typeface="Trebuchet MS"/>
                <a:hlinkClick r:id="rId7" action="ppaction://hlinksldjump"/>
              </a:rPr>
              <a:t>.........10</a:t>
            </a:r>
            <a:endParaRPr sz="1800" dirty="0">
              <a:latin typeface="Trebuchet MS"/>
              <a:cs typeface="Trebuchet MS"/>
            </a:endParaRPr>
          </a:p>
        </p:txBody>
      </p:sp>
      <p:sp>
        <p:nvSpPr>
          <p:cNvPr id="12" name="object 12"/>
          <p:cNvSpPr txBox="1"/>
          <p:nvPr/>
        </p:nvSpPr>
        <p:spPr>
          <a:xfrm>
            <a:off x="4455921" y="2636266"/>
            <a:ext cx="3215640" cy="3747770"/>
          </a:xfrm>
          <a:prstGeom prst="rect">
            <a:avLst/>
          </a:prstGeom>
        </p:spPr>
        <p:txBody>
          <a:bodyPr vert="horz" wrap="square" lIns="0" tIns="12700" rIns="0" bIns="0" rtlCol="0">
            <a:spAutoFit/>
          </a:bodyPr>
          <a:lstStyle/>
          <a:p>
            <a:pPr marL="12700">
              <a:lnSpc>
                <a:spcPct val="100000"/>
              </a:lnSpc>
              <a:spcBef>
                <a:spcPts val="100"/>
              </a:spcBef>
              <a:tabLst>
                <a:tab pos="3202305" algn="l"/>
              </a:tabLst>
            </a:pPr>
            <a:r>
              <a:rPr sz="2400" b="1" u="sng" spc="70" dirty="0">
                <a:uFill>
                  <a:solidFill>
                    <a:srgbClr val="C0042D"/>
                  </a:solidFill>
                </a:uFill>
                <a:latin typeface="Trebuchet MS"/>
                <a:cs typeface="Trebuchet MS"/>
              </a:rPr>
              <a:t>ENVIRONMENTAL</a:t>
            </a:r>
            <a:r>
              <a:rPr sz="2400" b="1" u="sng" dirty="0">
                <a:uFill>
                  <a:solidFill>
                    <a:srgbClr val="C0042D"/>
                  </a:solidFill>
                </a:uFill>
                <a:latin typeface="Trebuchet MS"/>
                <a:cs typeface="Trebuchet MS"/>
              </a:rPr>
              <a:t>	</a:t>
            </a:r>
            <a:endParaRPr sz="2400">
              <a:latin typeface="Trebuchet MS"/>
              <a:cs typeface="Trebuchet MS"/>
            </a:endParaRPr>
          </a:p>
          <a:p>
            <a:pPr marL="12700" marR="17780">
              <a:lnSpc>
                <a:spcPts val="2000"/>
              </a:lnSpc>
              <a:spcBef>
                <a:spcPts val="2420"/>
              </a:spcBef>
            </a:pPr>
            <a:r>
              <a:rPr sz="1800" b="1" spc="-10" dirty="0">
                <a:latin typeface="Trebuchet MS"/>
                <a:cs typeface="Trebuchet MS"/>
                <a:hlinkClick r:id="rId8" action="ppaction://hlinksldjump"/>
              </a:rPr>
              <a:t>ENVIRONMENTAL</a:t>
            </a:r>
            <a:r>
              <a:rPr sz="1800" b="1" spc="-10" dirty="0">
                <a:latin typeface="Trebuchet MS"/>
                <a:cs typeface="Trebuchet MS"/>
              </a:rPr>
              <a:t> </a:t>
            </a:r>
            <a:r>
              <a:rPr sz="1800" b="1" spc="-10" dirty="0">
                <a:latin typeface="Trebuchet MS"/>
                <a:cs typeface="Trebuchet MS"/>
                <a:hlinkClick r:id="rId8" action="ppaction://hlinksldjump"/>
              </a:rPr>
              <a:t>PILLAR..........................13</a:t>
            </a:r>
            <a:endParaRPr sz="1800">
              <a:latin typeface="Trebuchet MS"/>
              <a:cs typeface="Trebuchet MS"/>
            </a:endParaRPr>
          </a:p>
          <a:p>
            <a:pPr marL="12700" marR="15240">
              <a:lnSpc>
                <a:spcPts val="1989"/>
              </a:lnSpc>
              <a:spcBef>
                <a:spcPts val="1155"/>
              </a:spcBef>
            </a:pPr>
            <a:r>
              <a:rPr sz="1800" b="1" dirty="0">
                <a:latin typeface="Trebuchet MS"/>
                <a:cs typeface="Trebuchet MS"/>
                <a:hlinkClick r:id="rId9" action="ppaction://hlinksldjump"/>
              </a:rPr>
              <a:t>GLOBAL</a:t>
            </a:r>
            <a:r>
              <a:rPr sz="1800" b="1" spc="-75" dirty="0">
                <a:latin typeface="Trebuchet MS"/>
                <a:cs typeface="Trebuchet MS"/>
                <a:hlinkClick r:id="rId9" action="ppaction://hlinksldjump"/>
              </a:rPr>
              <a:t> </a:t>
            </a:r>
            <a:r>
              <a:rPr sz="1800" b="1" spc="-10" dirty="0">
                <a:latin typeface="Trebuchet MS"/>
                <a:cs typeface="Trebuchet MS"/>
                <a:hlinkClick r:id="rId9" action="ppaction://hlinksldjump"/>
              </a:rPr>
              <a:t>ENVIRONMENTAL</a:t>
            </a:r>
            <a:r>
              <a:rPr sz="1800" b="1" spc="-10" dirty="0">
                <a:latin typeface="Trebuchet MS"/>
                <a:cs typeface="Trebuchet MS"/>
              </a:rPr>
              <a:t> </a:t>
            </a:r>
            <a:r>
              <a:rPr sz="1800" b="1" spc="-10" dirty="0">
                <a:latin typeface="Trebuchet MS"/>
                <a:cs typeface="Trebuchet MS"/>
                <a:hlinkClick r:id="rId9" action="ppaction://hlinksldjump"/>
              </a:rPr>
              <a:t>MANAGEMENT.................15</a:t>
            </a:r>
            <a:endParaRPr sz="1800">
              <a:latin typeface="Trebuchet MS"/>
              <a:cs typeface="Trebuchet MS"/>
            </a:endParaRPr>
          </a:p>
          <a:p>
            <a:pPr marL="12700" marR="19685">
              <a:lnSpc>
                <a:spcPts val="3250"/>
              </a:lnSpc>
              <a:spcBef>
                <a:spcPts val="270"/>
              </a:spcBef>
            </a:pPr>
            <a:r>
              <a:rPr sz="1800" b="1" spc="-45" dirty="0">
                <a:latin typeface="Trebuchet MS"/>
                <a:cs typeface="Trebuchet MS"/>
                <a:hlinkClick r:id="rId10" action="ppaction://hlinksldjump"/>
              </a:rPr>
              <a:t>CLIMATE</a:t>
            </a:r>
            <a:r>
              <a:rPr sz="1800" b="1" spc="-75" dirty="0">
                <a:latin typeface="Trebuchet MS"/>
                <a:cs typeface="Trebuchet MS"/>
                <a:hlinkClick r:id="rId10" action="ppaction://hlinksldjump"/>
              </a:rPr>
              <a:t> </a:t>
            </a:r>
            <a:r>
              <a:rPr sz="1800" b="1" spc="-10" dirty="0">
                <a:latin typeface="Trebuchet MS"/>
                <a:cs typeface="Trebuchet MS"/>
                <a:hlinkClick r:id="rId10" action="ppaction://hlinksldjump"/>
              </a:rPr>
              <a:t>CHANGE.............17</a:t>
            </a:r>
            <a:r>
              <a:rPr sz="1800" b="1" spc="-10" dirty="0">
                <a:latin typeface="Trebuchet MS"/>
                <a:cs typeface="Trebuchet MS"/>
              </a:rPr>
              <a:t> </a:t>
            </a:r>
            <a:r>
              <a:rPr sz="1800" b="1" spc="-20" dirty="0">
                <a:latin typeface="Trebuchet MS"/>
                <a:cs typeface="Trebuchet MS"/>
                <a:hlinkClick r:id="rId11" action="ppaction://hlinksldjump"/>
              </a:rPr>
              <a:t>CIRCULAR</a:t>
            </a:r>
            <a:r>
              <a:rPr sz="1800" b="1" spc="-114" dirty="0">
                <a:latin typeface="Trebuchet MS"/>
                <a:cs typeface="Trebuchet MS"/>
                <a:hlinkClick r:id="rId11" action="ppaction://hlinksldjump"/>
              </a:rPr>
              <a:t> </a:t>
            </a:r>
            <a:r>
              <a:rPr sz="1800" b="1" dirty="0">
                <a:latin typeface="Trebuchet MS"/>
                <a:cs typeface="Trebuchet MS"/>
                <a:hlinkClick r:id="rId11" action="ppaction://hlinksldjump"/>
              </a:rPr>
              <a:t>ECONOMY........</a:t>
            </a:r>
            <a:r>
              <a:rPr sz="1800" b="1" spc="50" dirty="0">
                <a:latin typeface="Trebuchet MS"/>
                <a:cs typeface="Trebuchet MS"/>
                <a:hlinkClick r:id="rId11" action="ppaction://hlinksldjump"/>
              </a:rPr>
              <a:t> </a:t>
            </a:r>
            <a:r>
              <a:rPr sz="1800" b="1" spc="-25" dirty="0">
                <a:latin typeface="Trebuchet MS"/>
                <a:cs typeface="Trebuchet MS"/>
                <a:hlinkClick r:id="rId11" action="ppaction://hlinksldjump"/>
              </a:rPr>
              <a:t>18</a:t>
            </a:r>
            <a:endParaRPr sz="1800">
              <a:latin typeface="Trebuchet MS"/>
              <a:cs typeface="Trebuchet MS"/>
            </a:endParaRPr>
          </a:p>
          <a:p>
            <a:pPr marL="12700" marR="18415">
              <a:lnSpc>
                <a:spcPts val="3060"/>
              </a:lnSpc>
              <a:spcBef>
                <a:spcPts val="170"/>
              </a:spcBef>
            </a:pPr>
            <a:r>
              <a:rPr sz="1800" b="1" spc="-30" dirty="0">
                <a:latin typeface="Trebuchet MS"/>
                <a:cs typeface="Trebuchet MS"/>
                <a:hlinkClick r:id="rId12" action="ppaction://hlinksldjump"/>
              </a:rPr>
              <a:t>WATER</a:t>
            </a:r>
            <a:r>
              <a:rPr sz="1800" b="1" spc="-90" dirty="0">
                <a:latin typeface="Trebuchet MS"/>
                <a:cs typeface="Trebuchet MS"/>
                <a:hlinkClick r:id="rId12" action="ppaction://hlinksldjump"/>
              </a:rPr>
              <a:t> </a:t>
            </a:r>
            <a:r>
              <a:rPr sz="1800" b="1" spc="-10" dirty="0">
                <a:latin typeface="Trebuchet MS"/>
                <a:cs typeface="Trebuchet MS"/>
                <a:hlinkClick r:id="rId12" action="ppaction://hlinksldjump"/>
              </a:rPr>
              <a:t>PROTECTION.........19</a:t>
            </a:r>
            <a:r>
              <a:rPr sz="1800" b="1" spc="-10" dirty="0">
                <a:latin typeface="Trebuchet MS"/>
                <a:cs typeface="Trebuchet MS"/>
              </a:rPr>
              <a:t> </a:t>
            </a:r>
            <a:r>
              <a:rPr sz="1800" b="1" spc="-10" dirty="0">
                <a:latin typeface="Trebuchet MS"/>
                <a:cs typeface="Trebuchet MS"/>
                <a:hlinkClick r:id="rId13" action="ppaction://hlinksldjump"/>
              </a:rPr>
              <a:t>SUSTAINABLE</a:t>
            </a:r>
            <a:r>
              <a:rPr sz="1800" b="1" spc="-75" dirty="0">
                <a:latin typeface="Trebuchet MS"/>
                <a:cs typeface="Trebuchet MS"/>
                <a:hlinkClick r:id="rId13" action="ppaction://hlinksldjump"/>
              </a:rPr>
              <a:t> </a:t>
            </a:r>
            <a:r>
              <a:rPr sz="1800" b="1" spc="-10" dirty="0">
                <a:latin typeface="Trebuchet MS"/>
                <a:cs typeface="Trebuchet MS"/>
                <a:hlinkClick r:id="rId13" action="ppaction://hlinksldjump"/>
              </a:rPr>
              <a:t>PRODUCTS</a:t>
            </a:r>
            <a:endParaRPr sz="1800">
              <a:latin typeface="Trebuchet MS"/>
              <a:cs typeface="Trebuchet MS"/>
            </a:endParaRPr>
          </a:p>
          <a:p>
            <a:pPr marL="12700">
              <a:lnSpc>
                <a:spcPts val="1810"/>
              </a:lnSpc>
            </a:pPr>
            <a:r>
              <a:rPr sz="1800" b="1" spc="-20" dirty="0">
                <a:latin typeface="Trebuchet MS"/>
                <a:cs typeface="Trebuchet MS"/>
                <a:hlinkClick r:id="rId13" action="ppaction://hlinksldjump"/>
              </a:rPr>
              <a:t>&amp;</a:t>
            </a:r>
            <a:r>
              <a:rPr sz="1800" b="1" spc="-180" dirty="0">
                <a:latin typeface="Trebuchet MS"/>
                <a:cs typeface="Trebuchet MS"/>
                <a:hlinkClick r:id="rId13" action="ppaction://hlinksldjump"/>
              </a:rPr>
              <a:t> </a:t>
            </a:r>
            <a:r>
              <a:rPr sz="1800" b="1" spc="-20" dirty="0">
                <a:latin typeface="Trebuchet MS"/>
                <a:cs typeface="Trebuchet MS"/>
                <a:hlinkClick r:id="rId13" action="ppaction://hlinksldjump"/>
              </a:rPr>
              <a:t>SERVICES</a:t>
            </a:r>
            <a:r>
              <a:rPr sz="1800" b="1" dirty="0">
                <a:latin typeface="Trebuchet MS"/>
                <a:cs typeface="Trebuchet MS"/>
                <a:hlinkClick r:id="rId13" action="ppaction://hlinksldjump"/>
              </a:rPr>
              <a:t> </a:t>
            </a:r>
            <a:r>
              <a:rPr sz="1800" b="1" spc="-20" dirty="0">
                <a:latin typeface="Trebuchet MS"/>
                <a:cs typeface="Trebuchet MS"/>
                <a:hlinkClick r:id="rId13" action="ppaction://hlinksldjump"/>
              </a:rPr>
              <a:t>...................</a:t>
            </a:r>
            <a:r>
              <a:rPr sz="1800" b="1" spc="-55" dirty="0">
                <a:latin typeface="Trebuchet MS"/>
                <a:cs typeface="Trebuchet MS"/>
                <a:hlinkClick r:id="rId13" action="ppaction://hlinksldjump"/>
              </a:rPr>
              <a:t> </a:t>
            </a:r>
            <a:r>
              <a:rPr sz="1800" b="1" spc="-25" dirty="0">
                <a:latin typeface="Trebuchet MS"/>
                <a:cs typeface="Trebuchet MS"/>
                <a:hlinkClick r:id="rId13" action="ppaction://hlinksldjump"/>
              </a:rPr>
              <a:t>20</a:t>
            </a:r>
            <a:endParaRPr sz="1800">
              <a:latin typeface="Trebuchet MS"/>
              <a:cs typeface="Trebuchet MS"/>
            </a:endParaRPr>
          </a:p>
        </p:txBody>
      </p:sp>
      <p:sp>
        <p:nvSpPr>
          <p:cNvPr id="13" name="object 13"/>
          <p:cNvSpPr txBox="1"/>
          <p:nvPr/>
        </p:nvSpPr>
        <p:spPr>
          <a:xfrm>
            <a:off x="8037703" y="3160903"/>
            <a:ext cx="3189605" cy="2985770"/>
          </a:xfrm>
          <a:prstGeom prst="rect">
            <a:avLst/>
          </a:prstGeom>
        </p:spPr>
        <p:txBody>
          <a:bodyPr vert="horz" wrap="square" lIns="0" tIns="151130" rIns="0" bIns="0" rtlCol="0">
            <a:spAutoFit/>
          </a:bodyPr>
          <a:lstStyle/>
          <a:p>
            <a:pPr marL="12700" algn="just">
              <a:lnSpc>
                <a:spcPct val="100000"/>
              </a:lnSpc>
              <a:spcBef>
                <a:spcPts val="1190"/>
              </a:spcBef>
            </a:pPr>
            <a:r>
              <a:rPr sz="1800" b="1" spc="-75" dirty="0">
                <a:latin typeface="Trebuchet MS"/>
                <a:cs typeface="Trebuchet MS"/>
                <a:hlinkClick r:id="rId14" action="ppaction://hlinksldjump"/>
              </a:rPr>
              <a:t>SOCIAL</a:t>
            </a:r>
            <a:r>
              <a:rPr sz="1800" b="1" spc="-10" dirty="0">
                <a:latin typeface="Trebuchet MS"/>
                <a:cs typeface="Trebuchet MS"/>
                <a:hlinkClick r:id="rId14" action="ppaction://hlinksldjump"/>
              </a:rPr>
              <a:t> PILLAR................</a:t>
            </a:r>
            <a:r>
              <a:rPr sz="1800" b="1" spc="-125" dirty="0">
                <a:latin typeface="Trebuchet MS"/>
                <a:cs typeface="Trebuchet MS"/>
                <a:hlinkClick r:id="rId14" action="ppaction://hlinksldjump"/>
              </a:rPr>
              <a:t> </a:t>
            </a:r>
            <a:r>
              <a:rPr sz="1800" b="1" spc="-25" dirty="0">
                <a:latin typeface="Trebuchet MS"/>
                <a:cs typeface="Trebuchet MS"/>
                <a:hlinkClick r:id="rId14" action="ppaction://hlinksldjump"/>
              </a:rPr>
              <a:t>21</a:t>
            </a:r>
            <a:endParaRPr sz="1800">
              <a:latin typeface="Trebuchet MS"/>
              <a:cs typeface="Trebuchet MS"/>
            </a:endParaRPr>
          </a:p>
          <a:p>
            <a:pPr marL="12700" marR="13970" algn="just">
              <a:lnSpc>
                <a:spcPct val="145600"/>
              </a:lnSpc>
              <a:spcBef>
                <a:spcPts val="110"/>
              </a:spcBef>
            </a:pPr>
            <a:r>
              <a:rPr sz="1800" b="1" spc="-125" dirty="0">
                <a:latin typeface="Trebuchet MS"/>
                <a:cs typeface="Trebuchet MS"/>
                <a:hlinkClick r:id="rId15" action="ppaction://hlinksldjump"/>
              </a:rPr>
              <a:t>HEALTH</a:t>
            </a:r>
            <a:r>
              <a:rPr sz="1800" b="1" spc="5" dirty="0">
                <a:latin typeface="Trebuchet MS"/>
                <a:cs typeface="Trebuchet MS"/>
                <a:hlinkClick r:id="rId15" action="ppaction://hlinksldjump"/>
              </a:rPr>
              <a:t> </a:t>
            </a:r>
            <a:r>
              <a:rPr sz="1800" b="1" spc="-155" dirty="0">
                <a:latin typeface="Trebuchet MS"/>
                <a:cs typeface="Trebuchet MS"/>
                <a:hlinkClick r:id="rId15" action="ppaction://hlinksldjump"/>
              </a:rPr>
              <a:t>&amp;</a:t>
            </a:r>
            <a:r>
              <a:rPr sz="1800" b="1" spc="10" dirty="0">
                <a:latin typeface="Trebuchet MS"/>
                <a:cs typeface="Trebuchet MS"/>
                <a:hlinkClick r:id="rId15" action="ppaction://hlinksldjump"/>
              </a:rPr>
              <a:t> </a:t>
            </a:r>
            <a:r>
              <a:rPr sz="1800" b="1" spc="-125" dirty="0">
                <a:latin typeface="Trebuchet MS"/>
                <a:cs typeface="Trebuchet MS"/>
                <a:hlinkClick r:id="rId15" action="ppaction://hlinksldjump"/>
              </a:rPr>
              <a:t>SAFETY</a:t>
            </a:r>
            <a:r>
              <a:rPr sz="1800" b="1" spc="50" dirty="0">
                <a:latin typeface="Trebuchet MS"/>
                <a:cs typeface="Trebuchet MS"/>
                <a:hlinkClick r:id="rId15" action="ppaction://hlinksldjump"/>
              </a:rPr>
              <a:t> </a:t>
            </a:r>
            <a:r>
              <a:rPr sz="1800" b="1" spc="-15" dirty="0">
                <a:latin typeface="Trebuchet MS"/>
                <a:cs typeface="Trebuchet MS"/>
                <a:hlinkClick r:id="rId15" action="ppaction://hlinksldjump"/>
              </a:rPr>
              <a:t>............</a:t>
            </a:r>
            <a:r>
              <a:rPr sz="1800" b="1" spc="-185" dirty="0">
                <a:latin typeface="Trebuchet MS"/>
                <a:cs typeface="Trebuchet MS"/>
                <a:hlinkClick r:id="rId15" action="ppaction://hlinksldjump"/>
              </a:rPr>
              <a:t> </a:t>
            </a:r>
            <a:r>
              <a:rPr sz="1800" b="1" spc="-25" dirty="0">
                <a:latin typeface="Trebuchet MS"/>
                <a:cs typeface="Trebuchet MS"/>
                <a:hlinkClick r:id="rId15" action="ppaction://hlinksldjump"/>
              </a:rPr>
              <a:t>23</a:t>
            </a:r>
            <a:r>
              <a:rPr sz="1800" b="1" spc="-25" dirty="0">
                <a:latin typeface="Trebuchet MS"/>
                <a:cs typeface="Trebuchet MS"/>
              </a:rPr>
              <a:t> </a:t>
            </a:r>
            <a:r>
              <a:rPr sz="1800" b="1" spc="-20" dirty="0">
                <a:latin typeface="Trebuchet MS"/>
                <a:cs typeface="Trebuchet MS"/>
                <a:hlinkClick r:id="rId16" action="ppaction://hlinksldjump"/>
              </a:rPr>
              <a:t>WORKPLACE</a:t>
            </a:r>
            <a:r>
              <a:rPr sz="1800" b="1" spc="-130" dirty="0">
                <a:latin typeface="Trebuchet MS"/>
                <a:cs typeface="Trebuchet MS"/>
                <a:hlinkClick r:id="rId16" action="ppaction://hlinksldjump"/>
              </a:rPr>
              <a:t> </a:t>
            </a:r>
            <a:r>
              <a:rPr sz="1800" b="1" spc="-15" dirty="0">
                <a:latin typeface="Trebuchet MS"/>
                <a:cs typeface="Trebuchet MS"/>
                <a:hlinkClick r:id="rId16" action="ppaction://hlinksldjump"/>
              </a:rPr>
              <a:t>VARIETY.......</a:t>
            </a:r>
            <a:r>
              <a:rPr sz="1800" b="1" spc="-260" dirty="0">
                <a:latin typeface="Trebuchet MS"/>
                <a:cs typeface="Trebuchet MS"/>
                <a:hlinkClick r:id="rId16" action="ppaction://hlinksldjump"/>
              </a:rPr>
              <a:t> </a:t>
            </a:r>
            <a:r>
              <a:rPr sz="1800" b="1" spc="-35" dirty="0">
                <a:latin typeface="Trebuchet MS"/>
                <a:cs typeface="Trebuchet MS"/>
                <a:hlinkClick r:id="rId16" action="ppaction://hlinksldjump"/>
              </a:rPr>
              <a:t>24</a:t>
            </a:r>
            <a:r>
              <a:rPr sz="1800" b="1" spc="-35" dirty="0">
                <a:latin typeface="Trebuchet MS"/>
                <a:cs typeface="Trebuchet MS"/>
              </a:rPr>
              <a:t> </a:t>
            </a:r>
            <a:r>
              <a:rPr sz="1800" b="1" spc="-10" dirty="0">
                <a:latin typeface="Trebuchet MS"/>
                <a:cs typeface="Trebuchet MS"/>
                <a:hlinkClick r:id="rId17" action="ppaction://hlinksldjump"/>
              </a:rPr>
              <a:t>TRAINING,</a:t>
            </a:r>
            <a:r>
              <a:rPr sz="1800" b="1" spc="-95" dirty="0">
                <a:latin typeface="Trebuchet MS"/>
                <a:cs typeface="Trebuchet MS"/>
                <a:hlinkClick r:id="rId17" action="ppaction://hlinksldjump"/>
              </a:rPr>
              <a:t> </a:t>
            </a:r>
            <a:r>
              <a:rPr sz="1800" b="1" spc="-20" dirty="0">
                <a:latin typeface="Trebuchet MS"/>
                <a:cs typeface="Trebuchet MS"/>
                <a:hlinkClick r:id="rId17" action="ppaction://hlinksldjump"/>
              </a:rPr>
              <a:t>TALENT</a:t>
            </a:r>
            <a:endParaRPr sz="1800">
              <a:latin typeface="Trebuchet MS"/>
              <a:cs typeface="Trebuchet MS"/>
            </a:endParaRPr>
          </a:p>
          <a:p>
            <a:pPr marL="12700">
              <a:lnSpc>
                <a:spcPts val="2065"/>
              </a:lnSpc>
            </a:pPr>
            <a:r>
              <a:rPr sz="1800" b="1" spc="-20" dirty="0">
                <a:latin typeface="Trebuchet MS"/>
                <a:cs typeface="Trebuchet MS"/>
                <a:hlinkClick r:id="rId17" action="ppaction://hlinksldjump"/>
              </a:rPr>
              <a:t>&amp;</a:t>
            </a:r>
            <a:r>
              <a:rPr sz="1800" b="1" spc="-190" dirty="0">
                <a:latin typeface="Trebuchet MS"/>
                <a:cs typeface="Trebuchet MS"/>
                <a:hlinkClick r:id="rId17" action="ppaction://hlinksldjump"/>
              </a:rPr>
              <a:t> </a:t>
            </a:r>
            <a:r>
              <a:rPr sz="1800" b="1" spc="-10" dirty="0">
                <a:latin typeface="Trebuchet MS"/>
                <a:cs typeface="Trebuchet MS"/>
                <a:hlinkClick r:id="rId17" action="ppaction://hlinksldjump"/>
              </a:rPr>
              <a:t>RECRUITMENT </a:t>
            </a:r>
            <a:r>
              <a:rPr sz="1800" b="1" spc="-20" dirty="0">
                <a:latin typeface="Trebuchet MS"/>
                <a:cs typeface="Trebuchet MS"/>
                <a:hlinkClick r:id="rId17" action="ppaction://hlinksldjump"/>
              </a:rPr>
              <a:t>.............</a:t>
            </a:r>
            <a:r>
              <a:rPr sz="1800" b="1" spc="-180" dirty="0">
                <a:latin typeface="Trebuchet MS"/>
                <a:cs typeface="Trebuchet MS"/>
                <a:hlinkClick r:id="rId17" action="ppaction://hlinksldjump"/>
              </a:rPr>
              <a:t> </a:t>
            </a:r>
            <a:r>
              <a:rPr sz="1800" b="1" spc="-25" dirty="0">
                <a:latin typeface="Trebuchet MS"/>
                <a:cs typeface="Trebuchet MS"/>
                <a:hlinkClick r:id="rId17" action="ppaction://hlinksldjump"/>
              </a:rPr>
              <a:t>25</a:t>
            </a:r>
            <a:endParaRPr sz="1800">
              <a:latin typeface="Trebuchet MS"/>
              <a:cs typeface="Trebuchet MS"/>
            </a:endParaRPr>
          </a:p>
          <a:p>
            <a:pPr marL="12700">
              <a:lnSpc>
                <a:spcPts val="2120"/>
              </a:lnSpc>
              <a:spcBef>
                <a:spcPts val="935"/>
              </a:spcBef>
            </a:pPr>
            <a:r>
              <a:rPr sz="1800" b="1" spc="-10" dirty="0">
                <a:latin typeface="Trebuchet MS"/>
                <a:cs typeface="Trebuchet MS"/>
                <a:hlinkClick r:id="rId18" action="ppaction://hlinksldjump"/>
              </a:rPr>
              <a:t>WORKING</a:t>
            </a:r>
            <a:endParaRPr sz="1800">
              <a:latin typeface="Trebuchet MS"/>
              <a:cs typeface="Trebuchet MS"/>
            </a:endParaRPr>
          </a:p>
          <a:p>
            <a:pPr marL="12700">
              <a:lnSpc>
                <a:spcPts val="2120"/>
              </a:lnSpc>
            </a:pPr>
            <a:r>
              <a:rPr sz="1800" b="1" spc="-10" dirty="0">
                <a:latin typeface="Trebuchet MS"/>
                <a:cs typeface="Trebuchet MS"/>
                <a:hlinkClick r:id="rId18" action="ppaction://hlinksldjump"/>
              </a:rPr>
              <a:t>ENVIRONMENT</a:t>
            </a:r>
            <a:r>
              <a:rPr sz="1800" b="1" spc="40" dirty="0">
                <a:latin typeface="Trebuchet MS"/>
                <a:cs typeface="Trebuchet MS"/>
                <a:hlinkClick r:id="rId18" action="ppaction://hlinksldjump"/>
              </a:rPr>
              <a:t> </a:t>
            </a:r>
            <a:r>
              <a:rPr sz="1800" b="1" spc="-20" dirty="0">
                <a:latin typeface="Trebuchet MS"/>
                <a:cs typeface="Trebuchet MS"/>
                <a:hlinkClick r:id="rId18" action="ppaction://hlinksldjump"/>
              </a:rPr>
              <a:t>...............</a:t>
            </a:r>
            <a:r>
              <a:rPr sz="1800" b="1" spc="-110" dirty="0">
                <a:latin typeface="Trebuchet MS"/>
                <a:cs typeface="Trebuchet MS"/>
                <a:hlinkClick r:id="rId18" action="ppaction://hlinksldjump"/>
              </a:rPr>
              <a:t> </a:t>
            </a:r>
            <a:r>
              <a:rPr sz="1800" b="1" spc="-25" dirty="0">
                <a:latin typeface="Trebuchet MS"/>
                <a:cs typeface="Trebuchet MS"/>
                <a:hlinkClick r:id="rId18" action="ppaction://hlinksldjump"/>
              </a:rPr>
              <a:t>27</a:t>
            </a:r>
            <a:endParaRPr sz="1800">
              <a:latin typeface="Trebuchet MS"/>
              <a:cs typeface="Trebuchet MS"/>
            </a:endParaRPr>
          </a:p>
          <a:p>
            <a:pPr marL="12700" algn="just">
              <a:lnSpc>
                <a:spcPct val="100000"/>
              </a:lnSpc>
              <a:spcBef>
                <a:spcPts val="1115"/>
              </a:spcBef>
            </a:pPr>
            <a:r>
              <a:rPr sz="1800" b="1" spc="-75" dirty="0">
                <a:latin typeface="Trebuchet MS"/>
                <a:cs typeface="Trebuchet MS"/>
                <a:hlinkClick r:id="rId19" action="ppaction://hlinksldjump"/>
              </a:rPr>
              <a:t>SOCIAL</a:t>
            </a:r>
            <a:r>
              <a:rPr sz="1800" b="1" spc="140" dirty="0">
                <a:latin typeface="Trebuchet MS"/>
                <a:cs typeface="Trebuchet MS"/>
                <a:hlinkClick r:id="rId19" action="ppaction://hlinksldjump"/>
              </a:rPr>
              <a:t> </a:t>
            </a:r>
            <a:r>
              <a:rPr sz="1800" b="1" spc="-20" dirty="0">
                <a:latin typeface="Trebuchet MS"/>
                <a:cs typeface="Trebuchet MS"/>
                <a:hlinkClick r:id="rId19" action="ppaction://hlinksldjump"/>
              </a:rPr>
              <a:t>ACTIVITIES</a:t>
            </a:r>
            <a:r>
              <a:rPr sz="1800" b="1" spc="-360" dirty="0">
                <a:latin typeface="Trebuchet MS"/>
                <a:cs typeface="Trebuchet MS"/>
                <a:hlinkClick r:id="rId19" action="ppaction://hlinksldjump"/>
              </a:rPr>
              <a:t> </a:t>
            </a:r>
            <a:r>
              <a:rPr sz="1800" b="1" spc="-20" dirty="0">
                <a:latin typeface="Trebuchet MS"/>
                <a:cs typeface="Trebuchet MS"/>
                <a:hlinkClick r:id="rId19" action="ppaction://hlinksldjump"/>
              </a:rPr>
              <a:t>...........</a:t>
            </a:r>
            <a:r>
              <a:rPr sz="1800" b="1" spc="-160" dirty="0">
                <a:latin typeface="Trebuchet MS"/>
                <a:cs typeface="Trebuchet MS"/>
                <a:hlinkClick r:id="rId19" action="ppaction://hlinksldjump"/>
              </a:rPr>
              <a:t> </a:t>
            </a:r>
            <a:r>
              <a:rPr sz="1800" b="1" spc="-25" dirty="0">
                <a:latin typeface="Trebuchet MS"/>
                <a:cs typeface="Trebuchet MS"/>
                <a:hlinkClick r:id="rId19" action="ppaction://hlinksldjump"/>
              </a:rPr>
              <a:t>30</a:t>
            </a:r>
            <a:endParaRPr sz="1800">
              <a:latin typeface="Trebuchet MS"/>
              <a:cs typeface="Trebuchet MS"/>
            </a:endParaRPr>
          </a:p>
        </p:txBody>
      </p:sp>
      <p:sp>
        <p:nvSpPr>
          <p:cNvPr id="14" name="object 14"/>
          <p:cNvSpPr txBox="1"/>
          <p:nvPr/>
        </p:nvSpPr>
        <p:spPr>
          <a:xfrm>
            <a:off x="11619738" y="3174619"/>
            <a:ext cx="3209290" cy="3037205"/>
          </a:xfrm>
          <a:prstGeom prst="rect">
            <a:avLst/>
          </a:prstGeom>
        </p:spPr>
        <p:txBody>
          <a:bodyPr vert="horz" wrap="square" lIns="0" tIns="137795" rIns="0" bIns="0" rtlCol="0">
            <a:spAutoFit/>
          </a:bodyPr>
          <a:lstStyle/>
          <a:p>
            <a:pPr marL="12700">
              <a:lnSpc>
                <a:spcPct val="100000"/>
              </a:lnSpc>
              <a:spcBef>
                <a:spcPts val="1085"/>
              </a:spcBef>
            </a:pPr>
            <a:r>
              <a:rPr sz="1800" b="1" spc="-35" dirty="0">
                <a:latin typeface="Trebuchet MS"/>
                <a:cs typeface="Trebuchet MS"/>
                <a:hlinkClick r:id="rId20" action="ppaction://hlinksldjump"/>
              </a:rPr>
              <a:t>GOVERNANCE</a:t>
            </a:r>
            <a:r>
              <a:rPr sz="1800" b="1" spc="-40" dirty="0">
                <a:latin typeface="Trebuchet MS"/>
                <a:cs typeface="Trebuchet MS"/>
                <a:hlinkClick r:id="rId20" action="ppaction://hlinksldjump"/>
              </a:rPr>
              <a:t> </a:t>
            </a:r>
            <a:r>
              <a:rPr sz="1800" b="1" spc="-20" dirty="0">
                <a:latin typeface="Trebuchet MS"/>
                <a:cs typeface="Trebuchet MS"/>
                <a:hlinkClick r:id="rId20" action="ppaction://hlinksldjump"/>
              </a:rPr>
              <a:t>PILLAR........</a:t>
            </a:r>
            <a:r>
              <a:rPr sz="1800" b="1" spc="-95" dirty="0">
                <a:latin typeface="Trebuchet MS"/>
                <a:cs typeface="Trebuchet MS"/>
                <a:hlinkClick r:id="rId20" action="ppaction://hlinksldjump"/>
              </a:rPr>
              <a:t> </a:t>
            </a:r>
            <a:r>
              <a:rPr sz="1800" b="1" spc="-25" dirty="0">
                <a:latin typeface="Trebuchet MS"/>
                <a:cs typeface="Trebuchet MS"/>
                <a:hlinkClick r:id="rId20" action="ppaction://hlinksldjump"/>
              </a:rPr>
              <a:t>31</a:t>
            </a:r>
            <a:endParaRPr sz="1800">
              <a:latin typeface="Trebuchet MS"/>
              <a:cs typeface="Trebuchet MS"/>
            </a:endParaRPr>
          </a:p>
          <a:p>
            <a:pPr marL="12700" marR="40005">
              <a:lnSpc>
                <a:spcPts val="1989"/>
              </a:lnSpc>
              <a:spcBef>
                <a:spcPts val="1190"/>
              </a:spcBef>
            </a:pPr>
            <a:r>
              <a:rPr sz="1800" b="1" spc="-10" dirty="0">
                <a:latin typeface="Trebuchet MS"/>
                <a:cs typeface="Trebuchet MS"/>
                <a:hlinkClick r:id="rId21" action="ppaction://hlinksldjump"/>
              </a:rPr>
              <a:t>SUSTAINABILITY</a:t>
            </a:r>
            <a:r>
              <a:rPr sz="1800" b="1" spc="-10" dirty="0">
                <a:latin typeface="Trebuchet MS"/>
                <a:cs typeface="Trebuchet MS"/>
              </a:rPr>
              <a:t> </a:t>
            </a:r>
            <a:r>
              <a:rPr sz="1800" b="1" spc="-20" dirty="0">
                <a:latin typeface="Trebuchet MS"/>
                <a:cs typeface="Trebuchet MS"/>
                <a:hlinkClick r:id="rId21" action="ppaction://hlinksldjump"/>
              </a:rPr>
              <a:t>GOVERNANCE.................</a:t>
            </a:r>
            <a:r>
              <a:rPr sz="1800" b="1" spc="-85" dirty="0">
                <a:latin typeface="Trebuchet MS"/>
                <a:cs typeface="Trebuchet MS"/>
                <a:hlinkClick r:id="rId21" action="ppaction://hlinksldjump"/>
              </a:rPr>
              <a:t> </a:t>
            </a:r>
            <a:r>
              <a:rPr sz="1800" b="1" spc="-25" dirty="0">
                <a:latin typeface="Trebuchet MS"/>
                <a:cs typeface="Trebuchet MS"/>
                <a:hlinkClick r:id="rId21" action="ppaction://hlinksldjump"/>
              </a:rPr>
              <a:t>33</a:t>
            </a:r>
            <a:endParaRPr sz="1800">
              <a:latin typeface="Trebuchet MS"/>
              <a:cs typeface="Trebuchet MS"/>
            </a:endParaRPr>
          </a:p>
          <a:p>
            <a:pPr marL="12700">
              <a:lnSpc>
                <a:spcPts val="2110"/>
              </a:lnSpc>
              <a:spcBef>
                <a:spcPts val="865"/>
              </a:spcBef>
            </a:pPr>
            <a:r>
              <a:rPr sz="1800" b="1" spc="-10" dirty="0">
                <a:latin typeface="Trebuchet MS"/>
                <a:cs typeface="Trebuchet MS"/>
                <a:hlinkClick r:id="rId22" action="ppaction://hlinksldjump"/>
              </a:rPr>
              <a:t>RESPONSIBLE</a:t>
            </a:r>
            <a:endParaRPr sz="1800">
              <a:latin typeface="Trebuchet MS"/>
              <a:cs typeface="Trebuchet MS"/>
            </a:endParaRPr>
          </a:p>
          <a:p>
            <a:pPr marL="12700">
              <a:lnSpc>
                <a:spcPts val="2110"/>
              </a:lnSpc>
            </a:pPr>
            <a:r>
              <a:rPr sz="1800" b="1" spc="-50" dirty="0">
                <a:latin typeface="Trebuchet MS"/>
                <a:cs typeface="Trebuchet MS"/>
                <a:hlinkClick r:id="rId22" action="ppaction://hlinksldjump"/>
              </a:rPr>
              <a:t>SUPPLY</a:t>
            </a:r>
            <a:r>
              <a:rPr sz="1800" b="1" spc="-195" dirty="0">
                <a:latin typeface="Trebuchet MS"/>
                <a:cs typeface="Trebuchet MS"/>
                <a:hlinkClick r:id="rId22" action="ppaction://hlinksldjump"/>
              </a:rPr>
              <a:t> </a:t>
            </a:r>
            <a:r>
              <a:rPr sz="1800" b="1" spc="-20" dirty="0">
                <a:latin typeface="Trebuchet MS"/>
                <a:cs typeface="Trebuchet MS"/>
                <a:hlinkClick r:id="rId22" action="ppaction://hlinksldjump"/>
              </a:rPr>
              <a:t>CHAIN</a:t>
            </a:r>
            <a:r>
              <a:rPr sz="1800" b="1" spc="-65" dirty="0">
                <a:latin typeface="Trebuchet MS"/>
                <a:cs typeface="Trebuchet MS"/>
                <a:hlinkClick r:id="rId22" action="ppaction://hlinksldjump"/>
              </a:rPr>
              <a:t> </a:t>
            </a:r>
            <a:r>
              <a:rPr sz="1800" b="1" spc="-10" dirty="0">
                <a:latin typeface="Trebuchet MS"/>
                <a:cs typeface="Trebuchet MS"/>
                <a:hlinkClick r:id="rId22" action="ppaction://hlinksldjump"/>
              </a:rPr>
              <a:t>................36</a:t>
            </a:r>
            <a:endParaRPr sz="1800">
              <a:latin typeface="Trebuchet MS"/>
              <a:cs typeface="Trebuchet MS"/>
            </a:endParaRPr>
          </a:p>
          <a:p>
            <a:pPr marL="12700">
              <a:lnSpc>
                <a:spcPts val="2120"/>
              </a:lnSpc>
              <a:spcBef>
                <a:spcPts val="919"/>
              </a:spcBef>
            </a:pPr>
            <a:r>
              <a:rPr sz="1800" b="1" spc="-35" dirty="0">
                <a:latin typeface="Trebuchet MS"/>
                <a:cs typeface="Trebuchet MS"/>
                <a:hlinkClick r:id="rId23" action="ppaction://hlinksldjump"/>
              </a:rPr>
              <a:t>ANTI-</a:t>
            </a:r>
            <a:r>
              <a:rPr sz="1800" b="1" spc="-10" dirty="0">
                <a:latin typeface="Trebuchet MS"/>
                <a:cs typeface="Trebuchet MS"/>
                <a:hlinkClick r:id="rId23" action="ppaction://hlinksldjump"/>
              </a:rPr>
              <a:t>CORRUPTION</a:t>
            </a:r>
            <a:endParaRPr sz="1800">
              <a:latin typeface="Trebuchet MS"/>
              <a:cs typeface="Trebuchet MS"/>
            </a:endParaRPr>
          </a:p>
          <a:p>
            <a:pPr marL="12700">
              <a:lnSpc>
                <a:spcPts val="2120"/>
              </a:lnSpc>
            </a:pPr>
            <a:r>
              <a:rPr sz="1800" b="1" dirty="0">
                <a:latin typeface="Trebuchet MS"/>
                <a:cs typeface="Trebuchet MS"/>
                <a:hlinkClick r:id="rId23" action="ppaction://hlinksldjump"/>
              </a:rPr>
              <a:t>&amp;</a:t>
            </a:r>
            <a:r>
              <a:rPr sz="1800" b="1" spc="-50" dirty="0">
                <a:latin typeface="Trebuchet MS"/>
                <a:cs typeface="Trebuchet MS"/>
                <a:hlinkClick r:id="rId23" action="ppaction://hlinksldjump"/>
              </a:rPr>
              <a:t> </a:t>
            </a:r>
            <a:r>
              <a:rPr sz="1800" b="1" spc="-10" dirty="0">
                <a:latin typeface="Trebuchet MS"/>
                <a:cs typeface="Trebuchet MS"/>
                <a:hlinkClick r:id="rId23" action="ppaction://hlinksldjump"/>
              </a:rPr>
              <a:t>ANTI-BRIBERY..............</a:t>
            </a:r>
            <a:r>
              <a:rPr sz="1800" b="1" spc="-290" dirty="0">
                <a:latin typeface="Trebuchet MS"/>
                <a:cs typeface="Trebuchet MS"/>
                <a:hlinkClick r:id="rId23" action="ppaction://hlinksldjump"/>
              </a:rPr>
              <a:t> </a:t>
            </a:r>
            <a:r>
              <a:rPr sz="1800" b="1" spc="-25" dirty="0">
                <a:latin typeface="Trebuchet MS"/>
                <a:cs typeface="Trebuchet MS"/>
                <a:hlinkClick r:id="rId23" action="ppaction://hlinksldjump"/>
              </a:rPr>
              <a:t>37</a:t>
            </a:r>
            <a:endParaRPr sz="1800">
              <a:latin typeface="Trebuchet MS"/>
              <a:cs typeface="Trebuchet MS"/>
            </a:endParaRPr>
          </a:p>
          <a:p>
            <a:pPr marL="12700">
              <a:lnSpc>
                <a:spcPts val="2110"/>
              </a:lnSpc>
              <a:spcBef>
                <a:spcPts val="925"/>
              </a:spcBef>
            </a:pPr>
            <a:r>
              <a:rPr sz="1800" b="1" dirty="0">
                <a:latin typeface="Trebuchet MS"/>
                <a:cs typeface="Trebuchet MS"/>
                <a:hlinkClick r:id="rId24" action="ppaction://hlinksldjump"/>
              </a:rPr>
              <a:t>BUSINESS</a:t>
            </a:r>
            <a:r>
              <a:rPr sz="1800" b="1" spc="5" dirty="0">
                <a:latin typeface="Trebuchet MS"/>
                <a:cs typeface="Trebuchet MS"/>
                <a:hlinkClick r:id="rId24" action="ppaction://hlinksldjump"/>
              </a:rPr>
              <a:t> </a:t>
            </a:r>
            <a:r>
              <a:rPr sz="1800" b="1" spc="-10" dirty="0">
                <a:latin typeface="Trebuchet MS"/>
                <a:cs typeface="Trebuchet MS"/>
                <a:hlinkClick r:id="rId24" action="ppaction://hlinksldjump"/>
              </a:rPr>
              <a:t>CONTINUITY</a:t>
            </a:r>
            <a:endParaRPr sz="1800">
              <a:latin typeface="Trebuchet MS"/>
              <a:cs typeface="Trebuchet MS"/>
            </a:endParaRPr>
          </a:p>
          <a:p>
            <a:pPr marL="12700">
              <a:lnSpc>
                <a:spcPts val="2110"/>
              </a:lnSpc>
            </a:pPr>
            <a:r>
              <a:rPr sz="1800" b="1" spc="-20" dirty="0">
                <a:latin typeface="Trebuchet MS"/>
                <a:cs typeface="Trebuchet MS"/>
                <a:hlinkClick r:id="rId24" action="ppaction://hlinksldjump"/>
              </a:rPr>
              <a:t>&amp;</a:t>
            </a:r>
            <a:r>
              <a:rPr sz="1800" b="1" spc="-155" dirty="0">
                <a:latin typeface="Trebuchet MS"/>
                <a:cs typeface="Trebuchet MS"/>
                <a:hlinkClick r:id="rId24" action="ppaction://hlinksldjump"/>
              </a:rPr>
              <a:t> </a:t>
            </a:r>
            <a:r>
              <a:rPr sz="1800" b="1" spc="-40" dirty="0">
                <a:latin typeface="Trebuchet MS"/>
                <a:cs typeface="Trebuchet MS"/>
                <a:hlinkClick r:id="rId24" action="ppaction://hlinksldjump"/>
              </a:rPr>
              <a:t>CYBER</a:t>
            </a:r>
            <a:r>
              <a:rPr sz="1800" b="1" spc="-125" dirty="0">
                <a:latin typeface="Trebuchet MS"/>
                <a:cs typeface="Trebuchet MS"/>
                <a:hlinkClick r:id="rId24" action="ppaction://hlinksldjump"/>
              </a:rPr>
              <a:t> </a:t>
            </a:r>
            <a:r>
              <a:rPr sz="1800" b="1" spc="-40" dirty="0">
                <a:latin typeface="Trebuchet MS"/>
                <a:cs typeface="Trebuchet MS"/>
                <a:hlinkClick r:id="rId24" action="ppaction://hlinksldjump"/>
              </a:rPr>
              <a:t>SECURITY</a:t>
            </a:r>
            <a:r>
              <a:rPr sz="1800" b="1" spc="-330" dirty="0">
                <a:latin typeface="Trebuchet MS"/>
                <a:cs typeface="Trebuchet MS"/>
                <a:hlinkClick r:id="rId24" action="ppaction://hlinksldjump"/>
              </a:rPr>
              <a:t> </a:t>
            </a:r>
            <a:r>
              <a:rPr sz="1800" b="1" spc="-10" dirty="0">
                <a:latin typeface="Trebuchet MS"/>
                <a:cs typeface="Trebuchet MS"/>
                <a:hlinkClick r:id="rId24" action="ppaction://hlinksldjump"/>
              </a:rPr>
              <a:t>...........38</a:t>
            </a:r>
            <a:endParaRPr sz="1800">
              <a:latin typeface="Trebuchet MS"/>
              <a:cs typeface="Trebuchet MS"/>
            </a:endParaRPr>
          </a:p>
        </p:txBody>
      </p:sp>
      <p:grpSp>
        <p:nvGrpSpPr>
          <p:cNvPr id="19" name="Group 18">
            <a:extLst>
              <a:ext uri="{FF2B5EF4-FFF2-40B4-BE49-F238E27FC236}">
                <a16:creationId xmlns:a16="http://schemas.microsoft.com/office/drawing/2014/main" id="{75864380-1713-0683-ABDA-946A275113BA}"/>
              </a:ext>
            </a:extLst>
          </p:cNvPr>
          <p:cNvGrpSpPr/>
          <p:nvPr/>
        </p:nvGrpSpPr>
        <p:grpSpPr>
          <a:xfrm>
            <a:off x="12117225" y="94718"/>
            <a:ext cx="2584422" cy="788694"/>
            <a:chOff x="12117225" y="94718"/>
            <a:chExt cx="2584422" cy="788694"/>
          </a:xfrm>
        </p:grpSpPr>
        <p:sp>
          <p:nvSpPr>
            <p:cNvPr id="2" name="object 2"/>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15" name="Group 14">
              <a:extLst>
                <a:ext uri="{FF2B5EF4-FFF2-40B4-BE49-F238E27FC236}">
                  <a16:creationId xmlns:a16="http://schemas.microsoft.com/office/drawing/2014/main" id="{0072F895-3F4B-8CBF-B244-DB793AA05F1A}"/>
                </a:ext>
              </a:extLst>
            </p:cNvPr>
            <p:cNvGrpSpPr/>
            <p:nvPr/>
          </p:nvGrpSpPr>
          <p:grpSpPr>
            <a:xfrm>
              <a:off x="12117225" y="94718"/>
              <a:ext cx="609600" cy="788694"/>
              <a:chOff x="0" y="0"/>
              <a:chExt cx="660000" cy="841294"/>
            </a:xfrm>
          </p:grpSpPr>
          <p:sp>
            <p:nvSpPr>
              <p:cNvPr id="16" name="Shape 9">
                <a:extLst>
                  <a:ext uri="{FF2B5EF4-FFF2-40B4-BE49-F238E27FC236}">
                    <a16:creationId xmlns:a16="http://schemas.microsoft.com/office/drawing/2014/main" id="{20E8E127-F915-00E4-0E6F-468F8095C5A0}"/>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7" name="Shape 10">
                <a:extLst>
                  <a:ext uri="{FF2B5EF4-FFF2-40B4-BE49-F238E27FC236}">
                    <a16:creationId xmlns:a16="http://schemas.microsoft.com/office/drawing/2014/main" id="{46C33865-0075-4F26-66F4-973B4C30A770}"/>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8" name="Shape 11">
                <a:extLst>
                  <a:ext uri="{FF2B5EF4-FFF2-40B4-BE49-F238E27FC236}">
                    <a16:creationId xmlns:a16="http://schemas.microsoft.com/office/drawing/2014/main" id="{33E0BD5B-8FB2-FFC6-3C30-E77E12D68476}"/>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024255"/>
            <a:ext cx="15544165" cy="0"/>
          </a:xfrm>
          <a:custGeom>
            <a:avLst/>
            <a:gdLst/>
            <a:ahLst/>
            <a:cxnLst/>
            <a:rect l="l" t="t" r="r" b="b"/>
            <a:pathLst>
              <a:path w="15544165">
                <a:moveTo>
                  <a:pt x="0" y="0"/>
                </a:moveTo>
                <a:lnTo>
                  <a:pt x="15543911" y="0"/>
                </a:lnTo>
              </a:path>
            </a:pathLst>
          </a:custGeom>
          <a:ln w="3175">
            <a:solidFill>
              <a:srgbClr val="A7A9AC"/>
            </a:solidFill>
          </a:ln>
        </p:spPr>
        <p:txBody>
          <a:bodyPr wrap="square" lIns="0" tIns="0" rIns="0" bIns="0" rtlCol="0"/>
          <a:lstStyle/>
          <a:p>
            <a:endParaRPr/>
          </a:p>
        </p:txBody>
      </p:sp>
      <p:sp>
        <p:nvSpPr>
          <p:cNvPr id="4" name="object 4"/>
          <p:cNvSpPr txBox="1">
            <a:spLocks noGrp="1"/>
          </p:cNvSpPr>
          <p:nvPr>
            <p:ph type="title"/>
          </p:nvPr>
        </p:nvSpPr>
        <p:spPr>
          <a:xfrm>
            <a:off x="988567" y="2255266"/>
            <a:ext cx="5914390" cy="918210"/>
          </a:xfrm>
          <a:prstGeom prst="rect">
            <a:avLst/>
          </a:prstGeom>
        </p:spPr>
        <p:txBody>
          <a:bodyPr vert="horz" wrap="square" lIns="0" tIns="12700" rIns="0" bIns="0" rtlCol="0">
            <a:spAutoFit/>
          </a:bodyPr>
          <a:lstStyle/>
          <a:p>
            <a:pPr marL="12700">
              <a:lnSpc>
                <a:spcPct val="100000"/>
              </a:lnSpc>
              <a:spcBef>
                <a:spcPts val="100"/>
              </a:spcBef>
            </a:pPr>
            <a:r>
              <a:rPr sz="2600" spc="65" dirty="0">
                <a:solidFill>
                  <a:srgbClr val="55565B"/>
                </a:solidFill>
              </a:rPr>
              <a:t>MESSAGE</a:t>
            </a:r>
            <a:r>
              <a:rPr sz="2600" spc="425" dirty="0">
                <a:solidFill>
                  <a:srgbClr val="55565B"/>
                </a:solidFill>
              </a:rPr>
              <a:t> </a:t>
            </a:r>
            <a:r>
              <a:rPr sz="2600" dirty="0">
                <a:solidFill>
                  <a:srgbClr val="55565B"/>
                </a:solidFill>
              </a:rPr>
              <a:t>FROM</a:t>
            </a:r>
            <a:r>
              <a:rPr sz="2600" spc="325" dirty="0">
                <a:solidFill>
                  <a:srgbClr val="55565B"/>
                </a:solidFill>
              </a:rPr>
              <a:t> </a:t>
            </a:r>
            <a:r>
              <a:rPr sz="2600" spc="-25" dirty="0">
                <a:solidFill>
                  <a:srgbClr val="55565B"/>
                </a:solidFill>
              </a:rPr>
              <a:t>OUR</a:t>
            </a:r>
            <a:endParaRPr sz="2600"/>
          </a:p>
          <a:p>
            <a:pPr marL="12700">
              <a:lnSpc>
                <a:spcPct val="100000"/>
              </a:lnSpc>
              <a:spcBef>
                <a:spcPts val="125"/>
              </a:spcBef>
            </a:pPr>
            <a:r>
              <a:rPr spc="85" dirty="0"/>
              <a:t>EXECUTIVE</a:t>
            </a:r>
            <a:r>
              <a:rPr spc="330" dirty="0"/>
              <a:t> </a:t>
            </a:r>
            <a:r>
              <a:rPr spc="90" dirty="0"/>
              <a:t>LEADERSHIP</a:t>
            </a:r>
            <a:r>
              <a:rPr spc="335" dirty="0"/>
              <a:t> </a:t>
            </a:r>
            <a:r>
              <a:rPr spc="-20" dirty="0"/>
              <a:t>TEAM</a:t>
            </a:r>
          </a:p>
        </p:txBody>
      </p:sp>
      <p:grpSp>
        <p:nvGrpSpPr>
          <p:cNvPr id="16" name="Group 15">
            <a:extLst>
              <a:ext uri="{FF2B5EF4-FFF2-40B4-BE49-F238E27FC236}">
                <a16:creationId xmlns:a16="http://schemas.microsoft.com/office/drawing/2014/main" id="{8DAC574A-B8AF-F91D-2F14-77DA20C7B17B}"/>
              </a:ext>
            </a:extLst>
          </p:cNvPr>
          <p:cNvGrpSpPr/>
          <p:nvPr/>
        </p:nvGrpSpPr>
        <p:grpSpPr>
          <a:xfrm>
            <a:off x="993138" y="3929913"/>
            <a:ext cx="5909819" cy="5273547"/>
            <a:chOff x="993138" y="3929913"/>
            <a:chExt cx="5909819" cy="5273547"/>
          </a:xfrm>
        </p:grpSpPr>
        <p:sp>
          <p:nvSpPr>
            <p:cNvPr id="5" name="object 5"/>
            <p:cNvSpPr txBox="1"/>
            <p:nvPr/>
          </p:nvSpPr>
          <p:spPr>
            <a:xfrm>
              <a:off x="993139" y="3929913"/>
              <a:ext cx="5909818" cy="2942985"/>
            </a:xfrm>
            <a:prstGeom prst="rect">
              <a:avLst/>
            </a:prstGeom>
          </p:spPr>
          <p:txBody>
            <a:bodyPr vert="horz" wrap="square" lIns="0" tIns="10795" rIns="0" bIns="0" rtlCol="0">
              <a:spAutoFit/>
            </a:bodyPr>
            <a:lstStyle/>
            <a:p>
              <a:pPr marL="12700" marR="5080">
                <a:lnSpc>
                  <a:spcPct val="108600"/>
                </a:lnSpc>
                <a:spcBef>
                  <a:spcPts val="85"/>
                </a:spcBef>
              </a:pPr>
              <a:r>
                <a:rPr sz="1600" dirty="0">
                  <a:latin typeface="Arial" panose="020B0604020202020204" pitchFamily="34" charset="0"/>
                  <a:cs typeface="Arial" panose="020B0604020202020204" pitchFamily="34" charset="0"/>
                </a:rPr>
                <a:t>We</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are</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committed</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more</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sustainable</a:t>
              </a:r>
              <a:r>
                <a:rPr sz="1600" spc="12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future </a:t>
              </a:r>
              <a:r>
                <a:rPr sz="1600" dirty="0">
                  <a:latin typeface="Arial" panose="020B0604020202020204" pitchFamily="34" charset="0"/>
                  <a:cs typeface="Arial" panose="020B0604020202020204" pitchFamily="34" charset="0"/>
                </a:rPr>
                <a:t>through</a:t>
              </a:r>
              <a:r>
                <a:rPr sz="1600" spc="2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environmental</a:t>
              </a:r>
              <a:r>
                <a:rPr sz="1600" spc="25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stewardship,</a:t>
              </a:r>
              <a:r>
                <a:rPr sz="1600" spc="24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active </a:t>
              </a:r>
              <a:r>
                <a:rPr sz="1600" dirty="0">
                  <a:latin typeface="Arial" panose="020B0604020202020204" pitchFamily="34" charset="0"/>
                  <a:cs typeface="Arial" panose="020B0604020202020204" pitchFamily="34" charset="0"/>
                </a:rPr>
                <a:t>community</a:t>
              </a:r>
              <a:r>
                <a:rPr sz="1600" spc="1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engagement,</a:t>
              </a:r>
              <a:r>
                <a:rPr sz="1600" spc="20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2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fostering</a:t>
              </a:r>
              <a:r>
                <a:rPr sz="1600" spc="20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trusted </a:t>
              </a:r>
              <a:r>
                <a:rPr sz="1600" dirty="0">
                  <a:latin typeface="Arial" panose="020B0604020202020204" pitchFamily="34" charset="0"/>
                  <a:cs typeface="Arial" panose="020B0604020202020204" pitchFamily="34" charset="0"/>
                </a:rPr>
                <a:t>relationships</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that</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embrace</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diversity</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5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inclusivity. </a:t>
              </a:r>
              <a:r>
                <a:rPr lang="en-US" sz="1600" spc="-10" dirty="0">
                  <a:latin typeface="Arial" panose="020B0604020202020204" pitchFamily="34" charset="0"/>
                  <a:cs typeface="Arial" panose="020B0604020202020204" pitchFamily="34" charset="0"/>
                </a:rPr>
                <a:t>Technician</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Networks</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Ltd</a:t>
              </a:r>
              <a:r>
                <a:rPr sz="1600" spc="-4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continues</a:t>
              </a:r>
              <a:r>
                <a:rPr sz="1600" spc="-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build</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4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strong </a:t>
              </a:r>
              <a:r>
                <a:rPr sz="1600" dirty="0">
                  <a:latin typeface="Arial" panose="020B0604020202020204" pitchFamily="34" charset="0"/>
                  <a:cs typeface="Arial" panose="020B0604020202020204" pitchFamily="34" charset="0"/>
                </a:rPr>
                <a:t>sustainable</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values</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practices,</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with</a:t>
              </a:r>
              <a:r>
                <a:rPr sz="1600" spc="16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existing </a:t>
              </a:r>
              <a:r>
                <a:rPr sz="1600" dirty="0">
                  <a:latin typeface="Arial" panose="020B0604020202020204" pitchFamily="34" charset="0"/>
                  <a:cs typeface="Arial" panose="020B0604020202020204" pitchFamily="34" charset="0"/>
                </a:rPr>
                <a:t>commitments</a:t>
              </a:r>
              <a:r>
                <a:rPr sz="1600" spc="18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such</a:t>
              </a:r>
              <a:r>
                <a:rPr sz="1600" spc="1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as</a:t>
              </a:r>
              <a:r>
                <a:rPr sz="1600" spc="18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Progressive</a:t>
              </a:r>
              <a:r>
                <a:rPr sz="1600" spc="17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Indigenous </a:t>
              </a:r>
              <a:r>
                <a:rPr sz="1600" dirty="0">
                  <a:latin typeface="Arial" panose="020B0604020202020204" pitchFamily="34" charset="0"/>
                  <a:cs typeface="Arial" panose="020B0604020202020204" pitchFamily="34" charset="0"/>
                </a:rPr>
                <a:t>Relations,</a:t>
              </a:r>
              <a:r>
                <a:rPr sz="1600" spc="21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Social</a:t>
              </a:r>
              <a:r>
                <a:rPr sz="1600" spc="2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Procurement,</a:t>
              </a:r>
              <a:r>
                <a:rPr sz="1600" spc="229"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Community</a:t>
              </a:r>
              <a:r>
                <a:rPr sz="1600" spc="229"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Give </a:t>
              </a:r>
              <a:r>
                <a:rPr sz="1600" dirty="0">
                  <a:latin typeface="Arial" panose="020B0604020202020204" pitchFamily="34" charset="0"/>
                  <a:cs typeface="Arial" panose="020B0604020202020204" pitchFamily="34" charset="0"/>
                </a:rPr>
                <a:t>Back,</a:t>
              </a:r>
              <a:r>
                <a:rPr sz="1600" spc="1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Sustainability.</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are</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dedicated</a:t>
              </a:r>
              <a:r>
                <a:rPr sz="1600" spc="15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to </a:t>
              </a:r>
              <a:r>
                <a:rPr sz="1600" dirty="0">
                  <a:latin typeface="Arial" panose="020B0604020202020204" pitchFamily="34" charset="0"/>
                  <a:cs typeface="Arial" panose="020B0604020202020204" pitchFamily="34" charset="0"/>
                </a:rPr>
                <a:t>ingraining</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these</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programs</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everywhere</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17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operate, </a:t>
              </a:r>
              <a:r>
                <a:rPr sz="1600" dirty="0">
                  <a:latin typeface="Arial" panose="020B0604020202020204" pitchFamily="34" charset="0"/>
                  <a:cs typeface="Arial" panose="020B0604020202020204" pitchFamily="34" charset="0"/>
                </a:rPr>
                <a:t>but</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as</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company,</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strive</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for</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more—</a:t>
              </a:r>
              <a:r>
                <a:rPr sz="1600" spc="-10" dirty="0">
                  <a:latin typeface="Arial" panose="020B0604020202020204" pitchFamily="34" charset="0"/>
                  <a:cs typeface="Arial" panose="020B0604020202020204" pitchFamily="34" charset="0"/>
                </a:rPr>
                <a:t>practicing </a:t>
              </a:r>
              <a:r>
                <a:rPr sz="1600" dirty="0">
                  <a:latin typeface="Arial" panose="020B0604020202020204" pitchFamily="34" charset="0"/>
                  <a:cs typeface="Arial" panose="020B0604020202020204" pitchFamily="34" charset="0"/>
                </a:rPr>
                <a:t>Environmental</a:t>
              </a:r>
              <a:r>
                <a:rPr sz="1600" spc="21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Social</a:t>
              </a:r>
              <a:r>
                <a:rPr sz="1600" spc="2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Governance</a:t>
              </a:r>
              <a:r>
                <a:rPr sz="1600" spc="1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(ESG)</a:t>
              </a:r>
              <a:r>
                <a:rPr sz="1600" spc="20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with</a:t>
              </a:r>
              <a:r>
                <a:rPr sz="1600" spc="200" dirty="0">
                  <a:latin typeface="Arial" panose="020B0604020202020204" pitchFamily="34" charset="0"/>
                  <a:cs typeface="Arial" panose="020B0604020202020204" pitchFamily="34" charset="0"/>
                </a:rPr>
                <a:t> </a:t>
              </a:r>
              <a:r>
                <a:rPr sz="1600" spc="-50" dirty="0">
                  <a:latin typeface="Arial" panose="020B0604020202020204" pitchFamily="34" charset="0"/>
                  <a:cs typeface="Arial" panose="020B0604020202020204" pitchFamily="34" charset="0"/>
                </a:rPr>
                <a:t>a </a:t>
              </a:r>
              <a:r>
                <a:rPr sz="1600" dirty="0">
                  <a:latin typeface="Arial" panose="020B0604020202020204" pitchFamily="34" charset="0"/>
                  <a:cs typeface="Arial" panose="020B0604020202020204" pitchFamily="34" charset="0"/>
                </a:rPr>
                <a:t>focus</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not</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only</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financial</a:t>
              </a:r>
              <a:r>
                <a:rPr sz="1600" spc="1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returns,</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but</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also</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10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how </a:t>
              </a:r>
              <a:r>
                <a:rPr sz="1600" dirty="0">
                  <a:latin typeface="Arial" panose="020B0604020202020204" pitchFamily="34" charset="0"/>
                  <a:cs typeface="Arial" panose="020B0604020202020204" pitchFamily="34" charset="0"/>
                </a:rPr>
                <a:t>decisions</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impact</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people</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15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planet.</a:t>
              </a:r>
              <a:endParaRPr sz="1600" dirty="0">
                <a:latin typeface="Arial" panose="020B0604020202020204" pitchFamily="34" charset="0"/>
                <a:cs typeface="Arial" panose="020B0604020202020204" pitchFamily="34" charset="0"/>
              </a:endParaRPr>
            </a:p>
          </p:txBody>
        </p:sp>
        <p:sp>
          <p:nvSpPr>
            <p:cNvPr id="6" name="object 6"/>
            <p:cNvSpPr txBox="1"/>
            <p:nvPr/>
          </p:nvSpPr>
          <p:spPr>
            <a:xfrm>
              <a:off x="993138" y="7063130"/>
              <a:ext cx="5909817" cy="2140330"/>
            </a:xfrm>
            <a:prstGeom prst="rect">
              <a:avLst/>
            </a:prstGeom>
          </p:spPr>
          <p:txBody>
            <a:bodyPr vert="horz" wrap="square" lIns="0" tIns="8255" rIns="0" bIns="0" rtlCol="0">
              <a:spAutoFit/>
            </a:bodyPr>
            <a:lstStyle/>
            <a:p>
              <a:pPr marL="12700" marR="5080" algn="just">
                <a:lnSpc>
                  <a:spcPct val="109300"/>
                </a:lnSpc>
                <a:spcBef>
                  <a:spcPts val="65"/>
                </a:spcBef>
              </a:pPr>
              <a:r>
                <a:rPr lang="en-US" sz="1600" dirty="0">
                  <a:latin typeface="Arial" panose="020B0604020202020204" pitchFamily="34" charset="0"/>
                  <a:cs typeface="Arial" panose="020B0604020202020204" pitchFamily="34" charset="0"/>
                </a:rPr>
                <a:t>Technician</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Networks</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Ltd</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ESG</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Plan</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2025</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is</a:t>
              </a:r>
              <a:r>
                <a:rPr sz="1600" spc="130" dirty="0">
                  <a:latin typeface="Arial" panose="020B0604020202020204" pitchFamily="34" charset="0"/>
                  <a:cs typeface="Arial" panose="020B0604020202020204" pitchFamily="34" charset="0"/>
                </a:rPr>
                <a:t>  </a:t>
              </a:r>
              <a:r>
                <a:rPr sz="1600" spc="-50" dirty="0">
                  <a:latin typeface="Arial" panose="020B0604020202020204" pitchFamily="34" charset="0"/>
                  <a:cs typeface="Arial" panose="020B0604020202020204" pitchFamily="34" charset="0"/>
                </a:rPr>
                <a:t>a </a:t>
              </a:r>
              <a:r>
                <a:rPr sz="1600" dirty="0">
                  <a:latin typeface="Arial" panose="020B0604020202020204" pitchFamily="34" charset="0"/>
                  <a:cs typeface="Arial" panose="020B0604020202020204" pitchFamily="34" charset="0"/>
                </a:rPr>
                <a:t>framework</a:t>
              </a:r>
              <a:r>
                <a:rPr sz="1600" spc="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8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integrate</a:t>
              </a:r>
              <a:r>
                <a:rPr sz="1600" spc="8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8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build</a:t>
              </a:r>
              <a:r>
                <a:rPr sz="1600" spc="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8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12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current </a:t>
              </a:r>
              <a:r>
                <a:rPr sz="1600" dirty="0">
                  <a:latin typeface="Arial" panose="020B0604020202020204" pitchFamily="34" charset="0"/>
                  <a:cs typeface="Arial" panose="020B0604020202020204" pitchFamily="34" charset="0"/>
                </a:rPr>
                <a:t>programs</a:t>
              </a:r>
              <a:r>
                <a:rPr sz="1600" spc="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under</a:t>
              </a:r>
              <a:r>
                <a:rPr sz="1600" spc="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one</a:t>
              </a:r>
              <a:r>
                <a:rPr sz="1600" spc="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umbrella.</a:t>
              </a:r>
              <a:r>
                <a:rPr sz="1600" spc="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ESG</a:t>
              </a:r>
              <a:r>
                <a:rPr sz="1600" spc="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Plan</a:t>
              </a:r>
              <a:r>
                <a:rPr sz="1600" spc="7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is </a:t>
              </a:r>
              <a:r>
                <a:rPr sz="1600" dirty="0">
                  <a:latin typeface="Arial" panose="020B0604020202020204" pitchFamily="34" charset="0"/>
                  <a:cs typeface="Arial" panose="020B0604020202020204" pitchFamily="34" charset="0"/>
                </a:rPr>
                <a:t>built</a:t>
              </a:r>
              <a:r>
                <a:rPr sz="1600" spc="4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4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three</a:t>
              </a:r>
              <a:r>
                <a:rPr sz="1600" spc="4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pillars</a:t>
              </a:r>
              <a:r>
                <a:rPr sz="1600" spc="4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consisting</a:t>
              </a:r>
              <a:r>
                <a:rPr sz="1600" spc="4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45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Environmental, </a:t>
              </a:r>
              <a:r>
                <a:rPr sz="1600" dirty="0">
                  <a:latin typeface="Arial" panose="020B0604020202020204" pitchFamily="34" charset="0"/>
                  <a:cs typeface="Arial" panose="020B0604020202020204" pitchFamily="34" charset="0"/>
                </a:rPr>
                <a:t>Social</a:t>
              </a:r>
              <a:r>
                <a:rPr sz="1600" spc="4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4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Governance</a:t>
              </a:r>
              <a:r>
                <a:rPr sz="1600" spc="4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(ESG).</a:t>
              </a:r>
              <a:r>
                <a:rPr sz="1600" spc="409"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Within</a:t>
              </a:r>
              <a:r>
                <a:rPr sz="1600" spc="40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each</a:t>
              </a:r>
              <a:r>
                <a:rPr sz="1600" spc="409"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pillar, </a:t>
              </a:r>
              <a:r>
                <a:rPr sz="1600" dirty="0">
                  <a:latin typeface="Arial" panose="020B0604020202020204" pitchFamily="34" charset="0"/>
                  <a:cs typeface="Arial" panose="020B0604020202020204" pitchFamily="34" charset="0"/>
                </a:rPr>
                <a:t>we</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have</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defined</a:t>
              </a:r>
              <a:r>
                <a:rPr sz="1600" spc="11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the</a:t>
              </a:r>
              <a:endParaRPr sz="1600" dirty="0">
                <a:latin typeface="Arial" panose="020B0604020202020204" pitchFamily="34" charset="0"/>
                <a:cs typeface="Arial" panose="020B0604020202020204" pitchFamily="34" charset="0"/>
              </a:endParaRPr>
            </a:p>
            <a:p>
              <a:pPr marL="12700" algn="just">
                <a:lnSpc>
                  <a:spcPct val="100000"/>
                </a:lnSpc>
                <a:spcBef>
                  <a:spcPts val="110"/>
                </a:spcBef>
              </a:pPr>
              <a:r>
                <a:rPr sz="1600" dirty="0">
                  <a:latin typeface="Arial" panose="020B0604020202020204" pitchFamily="34" charset="0"/>
                  <a:cs typeface="Arial" panose="020B0604020202020204" pitchFamily="34" charset="0"/>
                </a:rPr>
                <a:t>most</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relevant</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lines</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action,</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commitments</a:t>
              </a:r>
              <a:r>
                <a:rPr sz="1600" spc="-4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and</a:t>
              </a:r>
              <a:endParaRPr sz="1600" dirty="0">
                <a:latin typeface="Arial" panose="020B0604020202020204" pitchFamily="34" charset="0"/>
                <a:cs typeface="Arial" panose="020B0604020202020204" pitchFamily="34" charset="0"/>
              </a:endParaRPr>
            </a:p>
            <a:p>
              <a:pPr marL="12700" algn="just">
                <a:lnSpc>
                  <a:spcPct val="100000"/>
                </a:lnSpc>
                <a:spcBef>
                  <a:spcPts val="180"/>
                </a:spcBef>
              </a:pPr>
              <a:r>
                <a:rPr sz="1600" spc="-10" dirty="0">
                  <a:latin typeface="Arial" panose="020B0604020202020204" pitchFamily="34" charset="0"/>
                  <a:cs typeface="Arial" panose="020B0604020202020204" pitchFamily="34" charset="0"/>
                </a:rPr>
                <a:t>implementation</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steps</a:t>
              </a:r>
              <a:r>
                <a:rPr sz="1600" spc="-1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that</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will</a:t>
              </a:r>
              <a:r>
                <a:rPr sz="1600" spc="-1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influence</a:t>
              </a:r>
              <a:r>
                <a:rPr sz="1600" spc="-2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our</a:t>
              </a:r>
              <a:endParaRPr sz="1600" dirty="0">
                <a:latin typeface="Arial" panose="020B0604020202020204" pitchFamily="34" charset="0"/>
                <a:cs typeface="Arial" panose="020B0604020202020204" pitchFamily="34" charset="0"/>
              </a:endParaRPr>
            </a:p>
            <a:p>
              <a:pPr marL="12700" algn="just">
                <a:lnSpc>
                  <a:spcPct val="100000"/>
                </a:lnSpc>
                <a:spcBef>
                  <a:spcPts val="95"/>
                </a:spcBef>
              </a:pPr>
              <a:r>
                <a:rPr sz="1600" dirty="0">
                  <a:latin typeface="Arial" panose="020B0604020202020204" pitchFamily="34" charset="0"/>
                  <a:cs typeface="Arial" panose="020B0604020202020204" pitchFamily="34" charset="0"/>
                </a:rPr>
                <a:t>decision</a:t>
              </a:r>
              <a:r>
                <a:rPr sz="1600" spc="-8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making.</a:t>
              </a:r>
              <a:endParaRPr sz="1600" dirty="0">
                <a:latin typeface="Arial" panose="020B0604020202020204" pitchFamily="34" charset="0"/>
                <a:cs typeface="Arial" panose="020B0604020202020204" pitchFamily="34" charset="0"/>
              </a:endParaRPr>
            </a:p>
          </p:txBody>
        </p:sp>
      </p:grpSp>
      <p:sp>
        <p:nvSpPr>
          <p:cNvPr id="7" name="object 7"/>
          <p:cNvSpPr txBox="1"/>
          <p:nvPr/>
        </p:nvSpPr>
        <p:spPr>
          <a:xfrm>
            <a:off x="8944130" y="3929913"/>
            <a:ext cx="4619470" cy="2253822"/>
          </a:xfrm>
          <a:prstGeom prst="rect">
            <a:avLst/>
          </a:prstGeom>
        </p:spPr>
        <p:txBody>
          <a:bodyPr vert="horz" wrap="square" lIns="0" tIns="11430" rIns="0" bIns="0" rtlCol="0">
            <a:spAutoFit/>
          </a:bodyPr>
          <a:lstStyle/>
          <a:p>
            <a:pPr marL="12700" marR="120014">
              <a:lnSpc>
                <a:spcPct val="108900"/>
              </a:lnSpc>
              <a:spcBef>
                <a:spcPts val="90"/>
              </a:spcBef>
            </a:pPr>
            <a:r>
              <a:rPr sz="1600" dirty="0">
                <a:latin typeface="Arial"/>
                <a:cs typeface="Arial"/>
              </a:rPr>
              <a:t>In</a:t>
            </a:r>
            <a:r>
              <a:rPr sz="1600" spc="110" dirty="0">
                <a:latin typeface="Arial"/>
                <a:cs typeface="Arial"/>
              </a:rPr>
              <a:t> </a:t>
            </a:r>
            <a:r>
              <a:rPr sz="1600" dirty="0">
                <a:latin typeface="Arial"/>
                <a:cs typeface="Arial"/>
              </a:rPr>
              <a:t>alignment</a:t>
            </a:r>
            <a:r>
              <a:rPr sz="1600" spc="130" dirty="0">
                <a:latin typeface="Arial"/>
                <a:cs typeface="Arial"/>
              </a:rPr>
              <a:t> </a:t>
            </a:r>
            <a:r>
              <a:rPr sz="1600" dirty="0">
                <a:latin typeface="Arial"/>
                <a:cs typeface="Arial"/>
              </a:rPr>
              <a:t>with</a:t>
            </a:r>
            <a:r>
              <a:rPr sz="1600" spc="125" dirty="0">
                <a:latin typeface="Arial"/>
                <a:cs typeface="Arial"/>
              </a:rPr>
              <a:t> </a:t>
            </a:r>
            <a:r>
              <a:rPr sz="1600" dirty="0">
                <a:latin typeface="Arial"/>
                <a:cs typeface="Arial"/>
              </a:rPr>
              <a:t>the</a:t>
            </a:r>
            <a:r>
              <a:rPr sz="1600" spc="120" dirty="0">
                <a:latin typeface="Arial"/>
                <a:cs typeface="Arial"/>
              </a:rPr>
              <a:t> </a:t>
            </a:r>
            <a:r>
              <a:rPr sz="1600" dirty="0">
                <a:latin typeface="Arial"/>
                <a:cs typeface="Arial"/>
              </a:rPr>
              <a:t>integration</a:t>
            </a:r>
            <a:r>
              <a:rPr sz="1600" spc="125" dirty="0">
                <a:latin typeface="Arial"/>
                <a:cs typeface="Arial"/>
              </a:rPr>
              <a:t> </a:t>
            </a:r>
            <a:r>
              <a:rPr sz="1600" dirty="0">
                <a:latin typeface="Arial"/>
                <a:cs typeface="Arial"/>
              </a:rPr>
              <a:t>of</a:t>
            </a:r>
            <a:r>
              <a:rPr sz="1600" spc="120" dirty="0">
                <a:latin typeface="Arial"/>
                <a:cs typeface="Arial"/>
              </a:rPr>
              <a:t> </a:t>
            </a:r>
            <a:r>
              <a:rPr sz="1600" dirty="0">
                <a:latin typeface="Arial"/>
                <a:cs typeface="Arial"/>
              </a:rPr>
              <a:t>ESG</a:t>
            </a:r>
            <a:r>
              <a:rPr sz="1600" spc="125" dirty="0">
                <a:latin typeface="Arial"/>
                <a:cs typeface="Arial"/>
              </a:rPr>
              <a:t> </a:t>
            </a:r>
            <a:r>
              <a:rPr sz="1600" spc="-10" dirty="0">
                <a:latin typeface="Arial"/>
                <a:cs typeface="Arial"/>
              </a:rPr>
              <a:t>target </a:t>
            </a:r>
            <a:r>
              <a:rPr sz="1600" dirty="0">
                <a:latin typeface="Arial"/>
                <a:cs typeface="Arial"/>
              </a:rPr>
              <a:t>accountability</a:t>
            </a:r>
            <a:r>
              <a:rPr sz="1600" spc="145" dirty="0">
                <a:latin typeface="Arial"/>
                <a:cs typeface="Arial"/>
              </a:rPr>
              <a:t> </a:t>
            </a:r>
            <a:r>
              <a:rPr sz="1600" dirty="0">
                <a:latin typeface="Arial"/>
                <a:cs typeface="Arial"/>
              </a:rPr>
              <a:t>tied</a:t>
            </a:r>
            <a:r>
              <a:rPr sz="1600" spc="145" dirty="0">
                <a:latin typeface="Arial"/>
                <a:cs typeface="Arial"/>
              </a:rPr>
              <a:t> </a:t>
            </a:r>
            <a:r>
              <a:rPr sz="1600" dirty="0">
                <a:latin typeface="Arial"/>
                <a:cs typeface="Arial"/>
              </a:rPr>
              <a:t>to</a:t>
            </a:r>
            <a:r>
              <a:rPr sz="1600" spc="140" dirty="0">
                <a:latin typeface="Arial"/>
                <a:cs typeface="Arial"/>
              </a:rPr>
              <a:t> </a:t>
            </a:r>
            <a:r>
              <a:rPr sz="1600" dirty="0">
                <a:latin typeface="Arial"/>
                <a:cs typeface="Arial"/>
              </a:rPr>
              <a:t>the</a:t>
            </a:r>
            <a:r>
              <a:rPr sz="1600" spc="150" dirty="0">
                <a:latin typeface="Arial"/>
                <a:cs typeface="Arial"/>
              </a:rPr>
              <a:t> </a:t>
            </a:r>
            <a:r>
              <a:rPr sz="1600" dirty="0">
                <a:latin typeface="Arial"/>
                <a:cs typeface="Arial"/>
              </a:rPr>
              <a:t>Executive</a:t>
            </a:r>
            <a:r>
              <a:rPr sz="1600" spc="150" dirty="0">
                <a:latin typeface="Arial"/>
                <a:cs typeface="Arial"/>
              </a:rPr>
              <a:t> </a:t>
            </a:r>
            <a:r>
              <a:rPr sz="1600" spc="-10" dirty="0">
                <a:latin typeface="Arial"/>
                <a:cs typeface="Arial"/>
              </a:rPr>
              <a:t>Leadership </a:t>
            </a:r>
            <a:r>
              <a:rPr sz="1600" dirty="0">
                <a:latin typeface="Arial"/>
                <a:cs typeface="Arial"/>
              </a:rPr>
              <a:t>Team,</a:t>
            </a:r>
            <a:r>
              <a:rPr sz="1600" spc="75" dirty="0">
                <a:latin typeface="Arial"/>
                <a:cs typeface="Arial"/>
              </a:rPr>
              <a:t> </a:t>
            </a:r>
            <a:r>
              <a:rPr sz="1600" dirty="0">
                <a:latin typeface="Arial"/>
                <a:cs typeface="Arial"/>
              </a:rPr>
              <a:t>we</a:t>
            </a:r>
            <a:r>
              <a:rPr sz="1600" spc="20" dirty="0">
                <a:latin typeface="Arial"/>
                <a:cs typeface="Arial"/>
              </a:rPr>
              <a:t> </a:t>
            </a:r>
            <a:r>
              <a:rPr sz="1600" dirty="0">
                <a:latin typeface="Arial"/>
                <a:cs typeface="Arial"/>
              </a:rPr>
              <a:t>are</a:t>
            </a:r>
            <a:r>
              <a:rPr sz="1600" spc="20" dirty="0">
                <a:latin typeface="Arial"/>
                <a:cs typeface="Arial"/>
              </a:rPr>
              <a:t> </a:t>
            </a:r>
            <a:r>
              <a:rPr sz="1600" dirty="0">
                <a:latin typeface="Arial"/>
                <a:cs typeface="Arial"/>
              </a:rPr>
              <a:t>committed</a:t>
            </a:r>
            <a:r>
              <a:rPr sz="1600" spc="80" dirty="0">
                <a:latin typeface="Arial"/>
                <a:cs typeface="Arial"/>
              </a:rPr>
              <a:t> </a:t>
            </a:r>
            <a:r>
              <a:rPr sz="1600" dirty="0">
                <a:latin typeface="Arial"/>
                <a:cs typeface="Arial"/>
              </a:rPr>
              <a:t>to</a:t>
            </a:r>
            <a:r>
              <a:rPr sz="1600" spc="20" dirty="0">
                <a:latin typeface="Arial"/>
                <a:cs typeface="Arial"/>
              </a:rPr>
              <a:t> </a:t>
            </a:r>
            <a:r>
              <a:rPr sz="1600" dirty="0">
                <a:latin typeface="Arial"/>
                <a:cs typeface="Arial"/>
              </a:rPr>
              <a:t>ensuring</a:t>
            </a:r>
            <a:r>
              <a:rPr sz="1600" spc="60" dirty="0">
                <a:latin typeface="Arial"/>
                <a:cs typeface="Arial"/>
              </a:rPr>
              <a:t> </a:t>
            </a:r>
            <a:r>
              <a:rPr sz="1600" dirty="0">
                <a:latin typeface="Arial"/>
                <a:cs typeface="Arial"/>
              </a:rPr>
              <a:t>a</a:t>
            </a:r>
            <a:r>
              <a:rPr sz="1600" spc="55" dirty="0">
                <a:latin typeface="Arial"/>
                <a:cs typeface="Arial"/>
              </a:rPr>
              <a:t> </a:t>
            </a:r>
            <a:r>
              <a:rPr sz="1600" spc="-10" dirty="0">
                <a:latin typeface="Arial"/>
                <a:cs typeface="Arial"/>
              </a:rPr>
              <a:t>proactive </a:t>
            </a:r>
            <a:r>
              <a:rPr sz="1600" dirty="0">
                <a:latin typeface="Arial"/>
                <a:cs typeface="Arial"/>
              </a:rPr>
              <a:t>and</a:t>
            </a:r>
            <a:r>
              <a:rPr sz="1600" spc="130" dirty="0">
                <a:latin typeface="Arial"/>
                <a:cs typeface="Arial"/>
              </a:rPr>
              <a:t> </a:t>
            </a:r>
            <a:r>
              <a:rPr sz="1600" dirty="0">
                <a:latin typeface="Arial"/>
                <a:cs typeface="Arial"/>
              </a:rPr>
              <a:t>collaborative</a:t>
            </a:r>
            <a:r>
              <a:rPr sz="1600" spc="130" dirty="0">
                <a:latin typeface="Arial"/>
                <a:cs typeface="Arial"/>
              </a:rPr>
              <a:t> </a:t>
            </a:r>
            <a:r>
              <a:rPr sz="1600" dirty="0">
                <a:latin typeface="Arial"/>
                <a:cs typeface="Arial"/>
              </a:rPr>
              <a:t>approach</a:t>
            </a:r>
            <a:r>
              <a:rPr sz="1600" spc="135" dirty="0">
                <a:latin typeface="Arial"/>
                <a:cs typeface="Arial"/>
              </a:rPr>
              <a:t> </a:t>
            </a:r>
            <a:r>
              <a:rPr sz="1600" dirty="0">
                <a:latin typeface="Arial"/>
                <a:cs typeface="Arial"/>
              </a:rPr>
              <a:t>is</a:t>
            </a:r>
            <a:r>
              <a:rPr sz="1600" spc="125" dirty="0">
                <a:latin typeface="Arial"/>
                <a:cs typeface="Arial"/>
              </a:rPr>
              <a:t> </a:t>
            </a:r>
            <a:r>
              <a:rPr sz="1600" dirty="0">
                <a:latin typeface="Arial"/>
                <a:cs typeface="Arial"/>
              </a:rPr>
              <a:t>taken</a:t>
            </a:r>
            <a:r>
              <a:rPr sz="1600" spc="130" dirty="0">
                <a:latin typeface="Arial"/>
                <a:cs typeface="Arial"/>
              </a:rPr>
              <a:t> </a:t>
            </a:r>
            <a:r>
              <a:rPr sz="1600" dirty="0">
                <a:latin typeface="Arial"/>
                <a:cs typeface="Arial"/>
              </a:rPr>
              <a:t>to</a:t>
            </a:r>
            <a:r>
              <a:rPr sz="1600" spc="120" dirty="0">
                <a:latin typeface="Arial"/>
                <a:cs typeface="Arial"/>
              </a:rPr>
              <a:t> </a:t>
            </a:r>
            <a:r>
              <a:rPr sz="1600" spc="-10" dirty="0">
                <a:latin typeface="Arial"/>
                <a:cs typeface="Arial"/>
              </a:rPr>
              <a:t>critical </a:t>
            </a:r>
            <a:r>
              <a:rPr sz="1600" dirty="0">
                <a:latin typeface="Arial"/>
                <a:cs typeface="Arial"/>
              </a:rPr>
              <a:t>environmental,</a:t>
            </a:r>
            <a:r>
              <a:rPr sz="1600" spc="120" dirty="0">
                <a:latin typeface="Arial"/>
                <a:cs typeface="Arial"/>
              </a:rPr>
              <a:t> </a:t>
            </a:r>
            <a:r>
              <a:rPr sz="1600" dirty="0">
                <a:latin typeface="Arial"/>
                <a:cs typeface="Arial"/>
              </a:rPr>
              <a:t>social</a:t>
            </a:r>
            <a:r>
              <a:rPr sz="1600" spc="110" dirty="0">
                <a:latin typeface="Arial"/>
                <a:cs typeface="Arial"/>
              </a:rPr>
              <a:t> </a:t>
            </a:r>
            <a:r>
              <a:rPr sz="1600" dirty="0">
                <a:latin typeface="Arial"/>
                <a:cs typeface="Arial"/>
              </a:rPr>
              <a:t>and</a:t>
            </a:r>
            <a:r>
              <a:rPr sz="1600" spc="95" dirty="0">
                <a:latin typeface="Arial"/>
                <a:cs typeface="Arial"/>
              </a:rPr>
              <a:t> </a:t>
            </a:r>
            <a:r>
              <a:rPr sz="1600" dirty="0">
                <a:latin typeface="Arial"/>
                <a:cs typeface="Arial"/>
              </a:rPr>
              <a:t>governance</a:t>
            </a:r>
            <a:r>
              <a:rPr sz="1600" spc="135" dirty="0">
                <a:latin typeface="Arial"/>
                <a:cs typeface="Arial"/>
              </a:rPr>
              <a:t> </a:t>
            </a:r>
            <a:r>
              <a:rPr sz="1600" dirty="0">
                <a:latin typeface="Arial"/>
                <a:cs typeface="Arial"/>
              </a:rPr>
              <a:t>issues,</a:t>
            </a:r>
            <a:r>
              <a:rPr sz="1600" spc="90" dirty="0">
                <a:latin typeface="Arial"/>
                <a:cs typeface="Arial"/>
              </a:rPr>
              <a:t> </a:t>
            </a:r>
            <a:r>
              <a:rPr sz="1600" spc="-25" dirty="0">
                <a:latin typeface="Arial"/>
                <a:cs typeface="Arial"/>
              </a:rPr>
              <a:t>to </a:t>
            </a:r>
            <a:r>
              <a:rPr sz="1600" dirty="0">
                <a:latin typeface="Arial"/>
                <a:cs typeface="Arial"/>
              </a:rPr>
              <a:t>create</a:t>
            </a:r>
            <a:r>
              <a:rPr sz="1600" spc="150" dirty="0">
                <a:latin typeface="Arial"/>
                <a:cs typeface="Arial"/>
              </a:rPr>
              <a:t> </a:t>
            </a:r>
            <a:r>
              <a:rPr sz="1600" dirty="0">
                <a:latin typeface="Arial"/>
                <a:cs typeface="Arial"/>
              </a:rPr>
              <a:t>lasting</a:t>
            </a:r>
            <a:r>
              <a:rPr sz="1600" spc="155" dirty="0">
                <a:latin typeface="Arial"/>
                <a:cs typeface="Arial"/>
              </a:rPr>
              <a:t> </a:t>
            </a:r>
            <a:r>
              <a:rPr sz="1600" dirty="0">
                <a:latin typeface="Arial"/>
                <a:cs typeface="Arial"/>
              </a:rPr>
              <a:t>positive</a:t>
            </a:r>
            <a:r>
              <a:rPr sz="1600" spc="155" dirty="0">
                <a:latin typeface="Arial"/>
                <a:cs typeface="Arial"/>
              </a:rPr>
              <a:t> </a:t>
            </a:r>
            <a:r>
              <a:rPr sz="1600" spc="-10" dirty="0">
                <a:latin typeface="Arial"/>
                <a:cs typeface="Arial"/>
              </a:rPr>
              <a:t>change.</a:t>
            </a:r>
            <a:endParaRPr sz="1600" dirty="0">
              <a:latin typeface="Arial"/>
              <a:cs typeface="Arial"/>
            </a:endParaRPr>
          </a:p>
          <a:p>
            <a:pPr marL="12700" marR="5080">
              <a:lnSpc>
                <a:spcPct val="108500"/>
              </a:lnSpc>
              <a:spcBef>
                <a:spcPts val="855"/>
              </a:spcBef>
            </a:pPr>
            <a:r>
              <a:rPr sz="1600" dirty="0">
                <a:latin typeface="Arial"/>
                <a:cs typeface="Arial"/>
              </a:rPr>
              <a:t>We’re</a:t>
            </a:r>
            <a:r>
              <a:rPr sz="1600" spc="105" dirty="0">
                <a:latin typeface="Arial"/>
                <a:cs typeface="Arial"/>
              </a:rPr>
              <a:t> </a:t>
            </a:r>
            <a:r>
              <a:rPr sz="1600" dirty="0">
                <a:latin typeface="Arial"/>
                <a:cs typeface="Arial"/>
              </a:rPr>
              <a:t>proud</a:t>
            </a:r>
            <a:r>
              <a:rPr sz="1600" spc="110" dirty="0">
                <a:latin typeface="Arial"/>
                <a:cs typeface="Arial"/>
              </a:rPr>
              <a:t> </a:t>
            </a:r>
            <a:r>
              <a:rPr sz="1600" dirty="0">
                <a:latin typeface="Arial"/>
                <a:cs typeface="Arial"/>
              </a:rPr>
              <a:t>of</a:t>
            </a:r>
            <a:r>
              <a:rPr sz="1600" spc="105" dirty="0">
                <a:latin typeface="Arial"/>
                <a:cs typeface="Arial"/>
              </a:rPr>
              <a:t> </a:t>
            </a:r>
            <a:r>
              <a:rPr sz="1600" dirty="0">
                <a:latin typeface="Arial"/>
                <a:cs typeface="Arial"/>
              </a:rPr>
              <a:t>the</a:t>
            </a:r>
            <a:r>
              <a:rPr sz="1600" spc="110" dirty="0">
                <a:latin typeface="Arial"/>
                <a:cs typeface="Arial"/>
              </a:rPr>
              <a:t> </a:t>
            </a:r>
            <a:r>
              <a:rPr sz="1600" dirty="0">
                <a:latin typeface="Arial"/>
                <a:cs typeface="Arial"/>
              </a:rPr>
              <a:t>journey</a:t>
            </a:r>
            <a:r>
              <a:rPr sz="1600" spc="110" dirty="0">
                <a:latin typeface="Arial"/>
                <a:cs typeface="Arial"/>
              </a:rPr>
              <a:t> </a:t>
            </a:r>
            <a:r>
              <a:rPr sz="1600" dirty="0">
                <a:latin typeface="Arial"/>
                <a:cs typeface="Arial"/>
              </a:rPr>
              <a:t>we’re</a:t>
            </a:r>
            <a:r>
              <a:rPr sz="1600" spc="110" dirty="0">
                <a:latin typeface="Arial"/>
                <a:cs typeface="Arial"/>
              </a:rPr>
              <a:t> </a:t>
            </a:r>
            <a:r>
              <a:rPr sz="1600" dirty="0">
                <a:latin typeface="Arial"/>
                <a:cs typeface="Arial"/>
              </a:rPr>
              <a:t>on</a:t>
            </a:r>
            <a:r>
              <a:rPr sz="1600" spc="105" dirty="0">
                <a:latin typeface="Arial"/>
                <a:cs typeface="Arial"/>
              </a:rPr>
              <a:t> </a:t>
            </a:r>
            <a:r>
              <a:rPr sz="1600" dirty="0">
                <a:latin typeface="Arial"/>
                <a:cs typeface="Arial"/>
              </a:rPr>
              <a:t>and</a:t>
            </a:r>
            <a:r>
              <a:rPr sz="1600" spc="105" dirty="0">
                <a:latin typeface="Arial"/>
                <a:cs typeface="Arial"/>
              </a:rPr>
              <a:t> </a:t>
            </a:r>
            <a:r>
              <a:rPr sz="1600" spc="-25" dirty="0">
                <a:latin typeface="Arial"/>
                <a:cs typeface="Arial"/>
              </a:rPr>
              <a:t>the </a:t>
            </a:r>
            <a:r>
              <a:rPr sz="1600" dirty="0">
                <a:latin typeface="Arial"/>
                <a:cs typeface="Arial"/>
              </a:rPr>
              <a:t>progress</a:t>
            </a:r>
            <a:r>
              <a:rPr sz="1600" spc="35" dirty="0">
                <a:latin typeface="Arial"/>
                <a:cs typeface="Arial"/>
              </a:rPr>
              <a:t> </a:t>
            </a:r>
            <a:r>
              <a:rPr sz="1600" dirty="0">
                <a:latin typeface="Arial"/>
                <a:cs typeface="Arial"/>
              </a:rPr>
              <a:t>we</a:t>
            </a:r>
            <a:r>
              <a:rPr sz="1600" spc="45" dirty="0">
                <a:latin typeface="Arial"/>
                <a:cs typeface="Arial"/>
              </a:rPr>
              <a:t> </a:t>
            </a:r>
            <a:r>
              <a:rPr sz="1600" dirty="0">
                <a:latin typeface="Arial"/>
                <a:cs typeface="Arial"/>
              </a:rPr>
              <a:t>are</a:t>
            </a:r>
            <a:r>
              <a:rPr sz="1600" spc="45" dirty="0">
                <a:latin typeface="Arial"/>
                <a:cs typeface="Arial"/>
              </a:rPr>
              <a:t> </a:t>
            </a:r>
            <a:r>
              <a:rPr sz="1600" dirty="0">
                <a:latin typeface="Arial"/>
                <a:cs typeface="Arial"/>
              </a:rPr>
              <a:t>making</a:t>
            </a:r>
            <a:r>
              <a:rPr sz="1600" spc="65" dirty="0">
                <a:latin typeface="Arial"/>
                <a:cs typeface="Arial"/>
              </a:rPr>
              <a:t> </a:t>
            </a:r>
            <a:r>
              <a:rPr sz="1600" dirty="0">
                <a:latin typeface="Arial"/>
                <a:cs typeface="Arial"/>
              </a:rPr>
              <a:t>and</a:t>
            </a:r>
            <a:r>
              <a:rPr sz="1600" spc="60" dirty="0">
                <a:latin typeface="Arial"/>
                <a:cs typeface="Arial"/>
              </a:rPr>
              <a:t> </a:t>
            </a:r>
            <a:r>
              <a:rPr sz="1600" dirty="0">
                <a:latin typeface="Arial"/>
                <a:cs typeface="Arial"/>
              </a:rPr>
              <a:t>hope</a:t>
            </a:r>
            <a:r>
              <a:rPr sz="1600" spc="45" dirty="0">
                <a:latin typeface="Arial"/>
                <a:cs typeface="Arial"/>
              </a:rPr>
              <a:t> </a:t>
            </a:r>
            <a:r>
              <a:rPr sz="1600" dirty="0">
                <a:latin typeface="Arial"/>
                <a:cs typeface="Arial"/>
              </a:rPr>
              <a:t>you</a:t>
            </a:r>
            <a:r>
              <a:rPr sz="1600" spc="75" dirty="0">
                <a:latin typeface="Arial"/>
                <a:cs typeface="Arial"/>
              </a:rPr>
              <a:t> </a:t>
            </a:r>
            <a:r>
              <a:rPr sz="1600" dirty="0">
                <a:latin typeface="Arial"/>
                <a:cs typeface="Arial"/>
              </a:rPr>
              <a:t>will</a:t>
            </a:r>
            <a:r>
              <a:rPr sz="1600" spc="25" dirty="0">
                <a:latin typeface="Arial"/>
                <a:cs typeface="Arial"/>
              </a:rPr>
              <a:t> </a:t>
            </a:r>
            <a:r>
              <a:rPr sz="1600" dirty="0">
                <a:latin typeface="Arial"/>
                <a:cs typeface="Arial"/>
              </a:rPr>
              <a:t>join</a:t>
            </a:r>
            <a:r>
              <a:rPr sz="1600" spc="55" dirty="0">
                <a:latin typeface="Arial"/>
                <a:cs typeface="Arial"/>
              </a:rPr>
              <a:t> </a:t>
            </a:r>
            <a:r>
              <a:rPr sz="1600" spc="-25" dirty="0">
                <a:latin typeface="Arial"/>
                <a:cs typeface="Arial"/>
              </a:rPr>
              <a:t>us.</a:t>
            </a:r>
            <a:endParaRPr sz="1600" dirty="0">
              <a:latin typeface="Arial"/>
              <a:cs typeface="Arial"/>
            </a:endParaRPr>
          </a:p>
        </p:txBody>
      </p:sp>
      <p:sp>
        <p:nvSpPr>
          <p:cNvPr id="8" name="object 8"/>
          <p:cNvSpPr/>
          <p:nvPr/>
        </p:nvSpPr>
        <p:spPr>
          <a:xfrm>
            <a:off x="0" y="9525368"/>
            <a:ext cx="466725" cy="516890"/>
          </a:xfrm>
          <a:custGeom>
            <a:avLst/>
            <a:gdLst/>
            <a:ahLst/>
            <a:cxnLst/>
            <a:rect l="l" t="t" r="r" b="b"/>
            <a:pathLst>
              <a:path w="466725" h="516890">
                <a:moveTo>
                  <a:pt x="0" y="0"/>
                </a:moveTo>
                <a:lnTo>
                  <a:pt x="0" y="516521"/>
                </a:lnTo>
                <a:lnTo>
                  <a:pt x="417601" y="516521"/>
                </a:lnTo>
                <a:lnTo>
                  <a:pt x="466725" y="467332"/>
                </a:lnTo>
                <a:lnTo>
                  <a:pt x="0" y="0"/>
                </a:lnTo>
                <a:close/>
              </a:path>
            </a:pathLst>
          </a:custGeom>
          <a:solidFill>
            <a:srgbClr val="C0042D"/>
          </a:solidFill>
        </p:spPr>
        <p:txBody>
          <a:bodyPr wrap="square" lIns="0" tIns="0" rIns="0" bIns="0" rtlCol="0"/>
          <a:lstStyle/>
          <a:p>
            <a:endParaRPr/>
          </a:p>
        </p:txBody>
      </p:sp>
      <p:sp>
        <p:nvSpPr>
          <p:cNvPr id="9" name="object 9"/>
          <p:cNvSpPr/>
          <p:nvPr/>
        </p:nvSpPr>
        <p:spPr>
          <a:xfrm>
            <a:off x="14016355" y="8129905"/>
            <a:ext cx="1527810" cy="1920875"/>
          </a:xfrm>
          <a:custGeom>
            <a:avLst/>
            <a:gdLst/>
            <a:ahLst/>
            <a:cxnLst/>
            <a:rect l="l" t="t" r="r" b="b"/>
            <a:pathLst>
              <a:path w="1527809" h="1920875">
                <a:moveTo>
                  <a:pt x="1527428" y="0"/>
                </a:moveTo>
                <a:lnTo>
                  <a:pt x="966596" y="0"/>
                </a:lnTo>
                <a:lnTo>
                  <a:pt x="0" y="1542503"/>
                </a:lnTo>
                <a:lnTo>
                  <a:pt x="236981" y="1920661"/>
                </a:lnTo>
                <a:lnTo>
                  <a:pt x="1527428" y="1920661"/>
                </a:lnTo>
                <a:lnTo>
                  <a:pt x="1527428" y="0"/>
                </a:lnTo>
                <a:close/>
              </a:path>
            </a:pathLst>
          </a:custGeom>
          <a:solidFill>
            <a:srgbClr val="A7A9AC">
              <a:alpha val="7058"/>
            </a:srgbClr>
          </a:solidFill>
        </p:spPr>
        <p:txBody>
          <a:bodyPr wrap="square" lIns="0" tIns="0" rIns="0" bIns="0" rtlCol="0"/>
          <a:lstStyle/>
          <a:p>
            <a:endParaRPr/>
          </a:p>
        </p:txBody>
      </p:sp>
      <p:grpSp>
        <p:nvGrpSpPr>
          <p:cNvPr id="10" name="Group 9">
            <a:extLst>
              <a:ext uri="{FF2B5EF4-FFF2-40B4-BE49-F238E27FC236}">
                <a16:creationId xmlns:a16="http://schemas.microsoft.com/office/drawing/2014/main" id="{F018A938-425D-FAEE-A0CB-CDECC7677AB2}"/>
              </a:ext>
            </a:extLst>
          </p:cNvPr>
          <p:cNvGrpSpPr/>
          <p:nvPr/>
        </p:nvGrpSpPr>
        <p:grpSpPr>
          <a:xfrm>
            <a:off x="12117225" y="94718"/>
            <a:ext cx="2584422" cy="788694"/>
            <a:chOff x="12117225" y="94718"/>
            <a:chExt cx="2584422" cy="788694"/>
          </a:xfrm>
        </p:grpSpPr>
        <p:sp>
          <p:nvSpPr>
            <p:cNvPr id="11" name="object 2">
              <a:extLst>
                <a:ext uri="{FF2B5EF4-FFF2-40B4-BE49-F238E27FC236}">
                  <a16:creationId xmlns:a16="http://schemas.microsoft.com/office/drawing/2014/main" id="{2C1E14CD-F348-44C0-F623-85C147D73BE7}"/>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12" name="Group 11">
              <a:extLst>
                <a:ext uri="{FF2B5EF4-FFF2-40B4-BE49-F238E27FC236}">
                  <a16:creationId xmlns:a16="http://schemas.microsoft.com/office/drawing/2014/main" id="{71C6E4C9-62CC-1E8D-F9CD-DD83CE6D9494}"/>
                </a:ext>
              </a:extLst>
            </p:cNvPr>
            <p:cNvGrpSpPr/>
            <p:nvPr/>
          </p:nvGrpSpPr>
          <p:grpSpPr>
            <a:xfrm>
              <a:off x="12117225" y="94718"/>
              <a:ext cx="609600" cy="788694"/>
              <a:chOff x="0" y="0"/>
              <a:chExt cx="660000" cy="841294"/>
            </a:xfrm>
          </p:grpSpPr>
          <p:sp>
            <p:nvSpPr>
              <p:cNvPr id="13" name="Shape 9">
                <a:extLst>
                  <a:ext uri="{FF2B5EF4-FFF2-40B4-BE49-F238E27FC236}">
                    <a16:creationId xmlns:a16="http://schemas.microsoft.com/office/drawing/2014/main" id="{FFEB56E9-B9FC-FB76-A47B-A0C8F77263C5}"/>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4" name="Shape 10">
                <a:extLst>
                  <a:ext uri="{FF2B5EF4-FFF2-40B4-BE49-F238E27FC236}">
                    <a16:creationId xmlns:a16="http://schemas.microsoft.com/office/drawing/2014/main" id="{847498AF-4154-535B-FEA2-D8A90DB44B70}"/>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5" name="Shape 11">
                <a:extLst>
                  <a:ext uri="{FF2B5EF4-FFF2-40B4-BE49-F238E27FC236}">
                    <a16:creationId xmlns:a16="http://schemas.microsoft.com/office/drawing/2014/main" id="{A8E9A8A3-7B6F-B029-2B0F-680405401946}"/>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024255"/>
            <a:ext cx="15544165" cy="0"/>
          </a:xfrm>
          <a:custGeom>
            <a:avLst/>
            <a:gdLst/>
            <a:ahLst/>
            <a:cxnLst/>
            <a:rect l="l" t="t" r="r" b="b"/>
            <a:pathLst>
              <a:path w="15544165">
                <a:moveTo>
                  <a:pt x="0" y="0"/>
                </a:moveTo>
                <a:lnTo>
                  <a:pt x="15543911" y="0"/>
                </a:lnTo>
              </a:path>
            </a:pathLst>
          </a:custGeom>
          <a:ln w="3175">
            <a:solidFill>
              <a:srgbClr val="A7A9AC"/>
            </a:solidFill>
          </a:ln>
        </p:spPr>
        <p:txBody>
          <a:bodyPr wrap="square" lIns="0" tIns="0" rIns="0" bIns="0" rtlCol="0"/>
          <a:lstStyle/>
          <a:p>
            <a:endParaRPr/>
          </a:p>
        </p:txBody>
      </p:sp>
      <p:sp>
        <p:nvSpPr>
          <p:cNvPr id="4" name="object 4"/>
          <p:cNvSpPr/>
          <p:nvPr/>
        </p:nvSpPr>
        <p:spPr>
          <a:xfrm>
            <a:off x="1188085" y="6687184"/>
            <a:ext cx="2282190" cy="0"/>
          </a:xfrm>
          <a:custGeom>
            <a:avLst/>
            <a:gdLst/>
            <a:ahLst/>
            <a:cxnLst/>
            <a:rect l="l" t="t" r="r" b="b"/>
            <a:pathLst>
              <a:path w="2282190">
                <a:moveTo>
                  <a:pt x="0" y="0"/>
                </a:moveTo>
                <a:lnTo>
                  <a:pt x="2281809" y="0"/>
                </a:lnTo>
              </a:path>
            </a:pathLst>
          </a:custGeom>
          <a:ln w="25400">
            <a:solidFill>
              <a:srgbClr val="C0042D"/>
            </a:solidFill>
          </a:ln>
        </p:spPr>
        <p:txBody>
          <a:bodyPr wrap="square" lIns="0" tIns="0" rIns="0" bIns="0" rtlCol="0"/>
          <a:lstStyle/>
          <a:p>
            <a:endParaRPr/>
          </a:p>
        </p:txBody>
      </p:sp>
      <p:sp>
        <p:nvSpPr>
          <p:cNvPr id="5" name="object 5"/>
          <p:cNvSpPr txBox="1"/>
          <p:nvPr/>
        </p:nvSpPr>
        <p:spPr>
          <a:xfrm>
            <a:off x="1176019" y="4672711"/>
            <a:ext cx="2418080" cy="1167130"/>
          </a:xfrm>
          <a:prstGeom prst="rect">
            <a:avLst/>
          </a:prstGeom>
        </p:spPr>
        <p:txBody>
          <a:bodyPr vert="horz" wrap="square" lIns="0" tIns="93980" rIns="0" bIns="0" rtlCol="0">
            <a:spAutoFit/>
          </a:bodyPr>
          <a:lstStyle/>
          <a:p>
            <a:pPr marL="12700" marR="5080">
              <a:lnSpc>
                <a:spcPts val="4190"/>
              </a:lnSpc>
              <a:spcBef>
                <a:spcPts val="740"/>
              </a:spcBef>
            </a:pPr>
            <a:r>
              <a:rPr sz="4000" b="1" spc="-320" dirty="0">
                <a:latin typeface="Trebuchet MS"/>
                <a:cs typeface="Trebuchet MS"/>
              </a:rPr>
              <a:t>EXECUTIVE </a:t>
            </a:r>
            <a:r>
              <a:rPr sz="4000" b="1" spc="75" dirty="0">
                <a:latin typeface="Trebuchet MS"/>
                <a:cs typeface="Trebuchet MS"/>
              </a:rPr>
              <a:t>SUMMARY</a:t>
            </a:r>
            <a:endParaRPr sz="4000">
              <a:latin typeface="Trebuchet MS"/>
              <a:cs typeface="Trebuchet MS"/>
            </a:endParaRPr>
          </a:p>
        </p:txBody>
      </p:sp>
      <p:sp>
        <p:nvSpPr>
          <p:cNvPr id="6" name="object 6"/>
          <p:cNvSpPr txBox="1"/>
          <p:nvPr/>
        </p:nvSpPr>
        <p:spPr>
          <a:xfrm>
            <a:off x="4669282" y="3452901"/>
            <a:ext cx="4550918" cy="1334468"/>
          </a:xfrm>
          <a:prstGeom prst="rect">
            <a:avLst/>
          </a:prstGeom>
        </p:spPr>
        <p:txBody>
          <a:bodyPr vert="horz" wrap="square" lIns="0" tIns="12700" rIns="0" bIns="0" rtlCol="0">
            <a:spAutoFit/>
          </a:bodyPr>
          <a:lstStyle/>
          <a:p>
            <a:pPr marL="12700" marR="5080" algn="l">
              <a:lnSpc>
                <a:spcPct val="109200"/>
              </a:lnSpc>
              <a:spcBef>
                <a:spcPts val="100"/>
              </a:spcBef>
            </a:pPr>
            <a:r>
              <a:rPr sz="1600" dirty="0">
                <a:latin typeface="Arial"/>
                <a:cs typeface="Arial"/>
              </a:rPr>
              <a:t>This</a:t>
            </a:r>
            <a:r>
              <a:rPr sz="1600" spc="335" dirty="0">
                <a:latin typeface="Arial"/>
                <a:cs typeface="Arial"/>
              </a:rPr>
              <a:t> </a:t>
            </a:r>
            <a:r>
              <a:rPr sz="1600" dirty="0">
                <a:latin typeface="Arial"/>
                <a:cs typeface="Arial"/>
              </a:rPr>
              <a:t>Environmental</a:t>
            </a:r>
            <a:r>
              <a:rPr sz="1600" spc="350" dirty="0">
                <a:latin typeface="Arial"/>
                <a:cs typeface="Arial"/>
              </a:rPr>
              <a:t> </a:t>
            </a:r>
            <a:r>
              <a:rPr sz="1600" dirty="0">
                <a:latin typeface="Arial"/>
                <a:cs typeface="Arial"/>
              </a:rPr>
              <a:t>Social</a:t>
            </a:r>
            <a:r>
              <a:rPr sz="1600" spc="335" dirty="0">
                <a:latin typeface="Arial"/>
                <a:cs typeface="Arial"/>
              </a:rPr>
              <a:t> </a:t>
            </a:r>
            <a:r>
              <a:rPr sz="1600" dirty="0">
                <a:latin typeface="Arial"/>
                <a:cs typeface="Arial"/>
              </a:rPr>
              <a:t>Governance</a:t>
            </a:r>
            <a:r>
              <a:rPr sz="1600" spc="350" dirty="0">
                <a:latin typeface="Arial"/>
                <a:cs typeface="Arial"/>
              </a:rPr>
              <a:t> </a:t>
            </a:r>
            <a:r>
              <a:rPr sz="1600" dirty="0">
                <a:latin typeface="Arial"/>
                <a:cs typeface="Arial"/>
              </a:rPr>
              <a:t>(ESG)</a:t>
            </a:r>
            <a:r>
              <a:rPr sz="1600" spc="335" dirty="0">
                <a:latin typeface="Arial"/>
                <a:cs typeface="Arial"/>
              </a:rPr>
              <a:t> </a:t>
            </a:r>
            <a:r>
              <a:rPr sz="1600" spc="-20" dirty="0">
                <a:latin typeface="Arial"/>
                <a:cs typeface="Arial"/>
              </a:rPr>
              <a:t>Plan </a:t>
            </a:r>
            <a:r>
              <a:rPr sz="1600" dirty="0">
                <a:latin typeface="Arial"/>
                <a:cs typeface="Arial"/>
              </a:rPr>
              <a:t>2025</a:t>
            </a:r>
            <a:r>
              <a:rPr sz="1600" spc="-35" dirty="0">
                <a:latin typeface="Arial"/>
                <a:cs typeface="Arial"/>
              </a:rPr>
              <a:t> </a:t>
            </a:r>
            <a:r>
              <a:rPr sz="1600" dirty="0">
                <a:latin typeface="Arial"/>
                <a:cs typeface="Arial"/>
              </a:rPr>
              <a:t>was</a:t>
            </a:r>
            <a:r>
              <a:rPr sz="1600" spc="-35" dirty="0">
                <a:latin typeface="Arial"/>
                <a:cs typeface="Arial"/>
              </a:rPr>
              <a:t> </a:t>
            </a:r>
            <a:r>
              <a:rPr sz="1600" dirty="0">
                <a:latin typeface="Arial"/>
                <a:cs typeface="Arial"/>
              </a:rPr>
              <a:t>developed</a:t>
            </a:r>
            <a:r>
              <a:rPr sz="1600" spc="-25" dirty="0">
                <a:latin typeface="Arial"/>
                <a:cs typeface="Arial"/>
              </a:rPr>
              <a:t> </a:t>
            </a:r>
            <a:r>
              <a:rPr sz="1600" dirty="0">
                <a:latin typeface="Arial"/>
                <a:cs typeface="Arial"/>
              </a:rPr>
              <a:t>as</a:t>
            </a:r>
            <a:r>
              <a:rPr sz="1600" spc="-35" dirty="0">
                <a:latin typeface="Arial"/>
                <a:cs typeface="Arial"/>
              </a:rPr>
              <a:t> </a:t>
            </a:r>
            <a:r>
              <a:rPr sz="1600" dirty="0">
                <a:latin typeface="Arial"/>
                <a:cs typeface="Arial"/>
              </a:rPr>
              <a:t>a</a:t>
            </a:r>
            <a:r>
              <a:rPr sz="1600" spc="-35" dirty="0">
                <a:latin typeface="Arial"/>
                <a:cs typeface="Arial"/>
              </a:rPr>
              <a:t> </a:t>
            </a:r>
            <a:r>
              <a:rPr sz="1600" spc="-10" dirty="0">
                <a:latin typeface="Arial"/>
                <a:cs typeface="Arial"/>
              </a:rPr>
              <a:t>framework</a:t>
            </a:r>
            <a:endParaRPr sz="1600" dirty="0">
              <a:latin typeface="Arial"/>
              <a:cs typeface="Arial"/>
            </a:endParaRPr>
          </a:p>
          <a:p>
            <a:pPr marL="12700" marR="389890" algn="l">
              <a:lnSpc>
                <a:spcPct val="108800"/>
              </a:lnSpc>
              <a:spcBef>
                <a:spcPts val="5"/>
              </a:spcBef>
            </a:pPr>
            <a:r>
              <a:rPr sz="1600" dirty="0">
                <a:latin typeface="Arial"/>
                <a:cs typeface="Arial"/>
              </a:rPr>
              <a:t>to</a:t>
            </a:r>
            <a:r>
              <a:rPr sz="1600" spc="120" dirty="0">
                <a:latin typeface="Arial"/>
                <a:cs typeface="Arial"/>
              </a:rPr>
              <a:t> </a:t>
            </a:r>
            <a:r>
              <a:rPr sz="1600" dirty="0">
                <a:latin typeface="Arial"/>
                <a:cs typeface="Arial"/>
              </a:rPr>
              <a:t>integrate</a:t>
            </a:r>
            <a:r>
              <a:rPr sz="1600" spc="150" dirty="0">
                <a:latin typeface="Arial"/>
                <a:cs typeface="Arial"/>
              </a:rPr>
              <a:t> </a:t>
            </a:r>
            <a:r>
              <a:rPr sz="1600" dirty="0">
                <a:latin typeface="Arial"/>
                <a:cs typeface="Arial"/>
              </a:rPr>
              <a:t>and</a:t>
            </a:r>
            <a:r>
              <a:rPr sz="1600" spc="150" dirty="0">
                <a:latin typeface="Arial"/>
                <a:cs typeface="Arial"/>
              </a:rPr>
              <a:t> </a:t>
            </a:r>
            <a:r>
              <a:rPr sz="1600" dirty="0">
                <a:latin typeface="Arial"/>
                <a:cs typeface="Arial"/>
              </a:rPr>
              <a:t>build</a:t>
            </a:r>
            <a:r>
              <a:rPr sz="1600" spc="135" dirty="0">
                <a:latin typeface="Arial"/>
                <a:cs typeface="Arial"/>
              </a:rPr>
              <a:t> </a:t>
            </a:r>
            <a:r>
              <a:rPr sz="1600" dirty="0">
                <a:latin typeface="Arial"/>
                <a:cs typeface="Arial"/>
              </a:rPr>
              <a:t>on</a:t>
            </a:r>
            <a:r>
              <a:rPr sz="1600" spc="150" dirty="0">
                <a:latin typeface="Arial"/>
                <a:cs typeface="Arial"/>
              </a:rPr>
              <a:t> </a:t>
            </a:r>
            <a:r>
              <a:rPr sz="1600" dirty="0">
                <a:latin typeface="Arial"/>
                <a:cs typeface="Arial"/>
              </a:rPr>
              <a:t>our</a:t>
            </a:r>
            <a:r>
              <a:rPr sz="1600" spc="150" dirty="0">
                <a:latin typeface="Arial"/>
                <a:cs typeface="Arial"/>
              </a:rPr>
              <a:t> </a:t>
            </a:r>
            <a:r>
              <a:rPr sz="1600" dirty="0">
                <a:latin typeface="Arial"/>
                <a:cs typeface="Arial"/>
              </a:rPr>
              <a:t>current</a:t>
            </a:r>
            <a:r>
              <a:rPr sz="1600" spc="190" dirty="0">
                <a:latin typeface="Arial"/>
                <a:cs typeface="Arial"/>
              </a:rPr>
              <a:t> </a:t>
            </a:r>
            <a:r>
              <a:rPr sz="1600" dirty="0">
                <a:latin typeface="Arial"/>
                <a:cs typeface="Arial"/>
              </a:rPr>
              <a:t>social</a:t>
            </a:r>
            <a:r>
              <a:rPr sz="1600" spc="145" dirty="0">
                <a:latin typeface="Arial"/>
                <a:cs typeface="Arial"/>
              </a:rPr>
              <a:t> </a:t>
            </a:r>
            <a:r>
              <a:rPr sz="1600" spc="-25" dirty="0">
                <a:latin typeface="Arial"/>
                <a:cs typeface="Arial"/>
              </a:rPr>
              <a:t>and </a:t>
            </a:r>
            <a:r>
              <a:rPr sz="1600" dirty="0">
                <a:latin typeface="Arial"/>
                <a:cs typeface="Arial"/>
              </a:rPr>
              <a:t>environmental</a:t>
            </a:r>
            <a:r>
              <a:rPr sz="1600" spc="70" dirty="0">
                <a:latin typeface="Arial"/>
                <a:cs typeface="Arial"/>
              </a:rPr>
              <a:t>  </a:t>
            </a:r>
            <a:r>
              <a:rPr sz="1600" dirty="0">
                <a:latin typeface="Arial"/>
                <a:cs typeface="Arial"/>
              </a:rPr>
              <a:t>programs</a:t>
            </a:r>
            <a:r>
              <a:rPr sz="1600" spc="85" dirty="0">
                <a:latin typeface="Arial"/>
                <a:cs typeface="Arial"/>
              </a:rPr>
              <a:t>  </a:t>
            </a:r>
            <a:r>
              <a:rPr sz="1600" dirty="0">
                <a:latin typeface="Arial"/>
                <a:cs typeface="Arial"/>
              </a:rPr>
              <a:t>and</a:t>
            </a:r>
            <a:r>
              <a:rPr sz="1600" spc="100" dirty="0">
                <a:latin typeface="Arial"/>
                <a:cs typeface="Arial"/>
              </a:rPr>
              <a:t>  </a:t>
            </a:r>
            <a:r>
              <a:rPr sz="1600" dirty="0">
                <a:latin typeface="Arial"/>
                <a:cs typeface="Arial"/>
              </a:rPr>
              <a:t>practices</a:t>
            </a:r>
            <a:r>
              <a:rPr sz="1600" spc="80" dirty="0">
                <a:latin typeface="Arial"/>
                <a:cs typeface="Arial"/>
              </a:rPr>
              <a:t>  </a:t>
            </a:r>
            <a:r>
              <a:rPr sz="1600" spc="-10" dirty="0">
                <a:latin typeface="Arial"/>
                <a:cs typeface="Arial"/>
              </a:rPr>
              <a:t>under </a:t>
            </a:r>
            <a:r>
              <a:rPr sz="1600" dirty="0">
                <a:latin typeface="Arial"/>
                <a:cs typeface="Arial"/>
              </a:rPr>
              <a:t>one</a:t>
            </a:r>
            <a:r>
              <a:rPr sz="1600" spc="85" dirty="0">
                <a:latin typeface="Arial"/>
                <a:cs typeface="Arial"/>
              </a:rPr>
              <a:t> </a:t>
            </a:r>
            <a:r>
              <a:rPr sz="1600" spc="-10" dirty="0">
                <a:latin typeface="Arial"/>
                <a:cs typeface="Arial"/>
              </a:rPr>
              <a:t>umbrella.</a:t>
            </a:r>
            <a:endParaRPr sz="1600" dirty="0">
              <a:latin typeface="Arial"/>
              <a:cs typeface="Arial"/>
            </a:endParaRPr>
          </a:p>
        </p:txBody>
      </p:sp>
      <p:sp>
        <p:nvSpPr>
          <p:cNvPr id="7" name="object 7"/>
          <p:cNvSpPr txBox="1"/>
          <p:nvPr/>
        </p:nvSpPr>
        <p:spPr>
          <a:xfrm>
            <a:off x="4669282" y="5005699"/>
            <a:ext cx="4550918" cy="3851439"/>
          </a:xfrm>
          <a:prstGeom prst="rect">
            <a:avLst/>
          </a:prstGeom>
        </p:spPr>
        <p:txBody>
          <a:bodyPr vert="horz" wrap="square" lIns="0" tIns="11430" rIns="0" bIns="0" rtlCol="0">
            <a:spAutoFit/>
          </a:bodyPr>
          <a:lstStyle/>
          <a:p>
            <a:pPr marL="12700" marR="5080" algn="l">
              <a:lnSpc>
                <a:spcPct val="109000"/>
              </a:lnSpc>
              <a:spcBef>
                <a:spcPts val="90"/>
              </a:spcBef>
            </a:pPr>
            <a:r>
              <a:rPr sz="1600" spc="-10" dirty="0">
                <a:latin typeface="Arial"/>
                <a:cs typeface="Arial"/>
              </a:rPr>
              <a:t>Establishing</a:t>
            </a:r>
            <a:r>
              <a:rPr sz="1600" spc="-50" dirty="0">
                <a:latin typeface="Arial"/>
                <a:cs typeface="Arial"/>
              </a:rPr>
              <a:t> </a:t>
            </a:r>
            <a:r>
              <a:rPr sz="1600" dirty="0">
                <a:latin typeface="Arial"/>
                <a:cs typeface="Arial"/>
              </a:rPr>
              <a:t>the</a:t>
            </a:r>
            <a:r>
              <a:rPr sz="1600" spc="-55" dirty="0">
                <a:latin typeface="Arial"/>
                <a:cs typeface="Arial"/>
              </a:rPr>
              <a:t> </a:t>
            </a:r>
            <a:r>
              <a:rPr sz="1600" dirty="0">
                <a:latin typeface="Arial"/>
                <a:cs typeface="Arial"/>
              </a:rPr>
              <a:t>ESG</a:t>
            </a:r>
            <a:r>
              <a:rPr sz="1600" spc="-45" dirty="0">
                <a:latin typeface="Arial"/>
                <a:cs typeface="Arial"/>
              </a:rPr>
              <a:t> </a:t>
            </a:r>
            <a:r>
              <a:rPr sz="1600" dirty="0">
                <a:latin typeface="Arial"/>
                <a:cs typeface="Arial"/>
              </a:rPr>
              <a:t>Plan</a:t>
            </a:r>
            <a:r>
              <a:rPr sz="1600" spc="-40" dirty="0">
                <a:latin typeface="Arial"/>
                <a:cs typeface="Arial"/>
              </a:rPr>
              <a:t> </a:t>
            </a:r>
            <a:r>
              <a:rPr sz="1600" dirty="0">
                <a:latin typeface="Arial"/>
                <a:cs typeface="Arial"/>
              </a:rPr>
              <a:t>aligns</a:t>
            </a:r>
            <a:r>
              <a:rPr sz="1600" spc="-40" dirty="0">
                <a:latin typeface="Arial"/>
                <a:cs typeface="Arial"/>
              </a:rPr>
              <a:t> </a:t>
            </a:r>
            <a:r>
              <a:rPr sz="1600" dirty="0">
                <a:latin typeface="Arial"/>
                <a:cs typeface="Arial"/>
              </a:rPr>
              <a:t>with</a:t>
            </a:r>
            <a:r>
              <a:rPr sz="1600" spc="-35" dirty="0">
                <a:latin typeface="Arial"/>
                <a:cs typeface="Arial"/>
              </a:rPr>
              <a:t> </a:t>
            </a:r>
            <a:r>
              <a:rPr sz="1600" dirty="0">
                <a:latin typeface="Arial"/>
                <a:cs typeface="Arial"/>
              </a:rPr>
              <a:t>our</a:t>
            </a:r>
            <a:r>
              <a:rPr sz="1600" spc="-40" dirty="0">
                <a:latin typeface="Arial"/>
                <a:cs typeface="Arial"/>
              </a:rPr>
              <a:t> </a:t>
            </a:r>
            <a:r>
              <a:rPr sz="1600" dirty="0">
                <a:latin typeface="Arial"/>
                <a:cs typeface="Arial"/>
              </a:rPr>
              <a:t>Key</a:t>
            </a:r>
            <a:r>
              <a:rPr sz="1600" spc="-55" dirty="0">
                <a:latin typeface="Arial"/>
                <a:cs typeface="Arial"/>
              </a:rPr>
              <a:t> </a:t>
            </a:r>
            <a:r>
              <a:rPr sz="1600" spc="-10" dirty="0">
                <a:latin typeface="Arial"/>
                <a:cs typeface="Arial"/>
              </a:rPr>
              <a:t>Result </a:t>
            </a:r>
            <a:r>
              <a:rPr sz="1600" dirty="0">
                <a:latin typeface="Arial"/>
                <a:cs typeface="Arial"/>
              </a:rPr>
              <a:t>Areas</a:t>
            </a:r>
            <a:r>
              <a:rPr sz="1600" spc="-45" dirty="0">
                <a:latin typeface="Arial"/>
                <a:cs typeface="Arial"/>
              </a:rPr>
              <a:t> </a:t>
            </a:r>
            <a:r>
              <a:rPr sz="1600" dirty="0">
                <a:latin typeface="Arial"/>
                <a:cs typeface="Arial"/>
              </a:rPr>
              <a:t>(KRA’s)</a:t>
            </a:r>
            <a:r>
              <a:rPr sz="1600" spc="-40" dirty="0">
                <a:latin typeface="Arial"/>
                <a:cs typeface="Arial"/>
              </a:rPr>
              <a:t> </a:t>
            </a:r>
            <a:r>
              <a:rPr sz="1600" dirty="0">
                <a:latin typeface="Arial"/>
                <a:cs typeface="Arial"/>
              </a:rPr>
              <a:t>and</a:t>
            </a:r>
            <a:r>
              <a:rPr sz="1600" spc="-30" dirty="0">
                <a:latin typeface="Arial"/>
                <a:cs typeface="Arial"/>
              </a:rPr>
              <a:t> </a:t>
            </a:r>
            <a:r>
              <a:rPr sz="1600" dirty="0">
                <a:latin typeface="Arial"/>
                <a:cs typeface="Arial"/>
              </a:rPr>
              <a:t>our</a:t>
            </a:r>
            <a:r>
              <a:rPr sz="1600" spc="-50" dirty="0">
                <a:latin typeface="Arial"/>
                <a:cs typeface="Arial"/>
              </a:rPr>
              <a:t> </a:t>
            </a:r>
            <a:r>
              <a:rPr sz="1600" dirty="0">
                <a:latin typeface="Arial"/>
                <a:cs typeface="Arial"/>
              </a:rPr>
              <a:t>purpose.</a:t>
            </a:r>
            <a:r>
              <a:rPr sz="1600" spc="-45" dirty="0">
                <a:latin typeface="Arial"/>
                <a:cs typeface="Arial"/>
              </a:rPr>
              <a:t> </a:t>
            </a:r>
            <a:r>
              <a:rPr sz="1600" dirty="0">
                <a:latin typeface="Arial"/>
                <a:cs typeface="Arial"/>
              </a:rPr>
              <a:t>This</a:t>
            </a:r>
            <a:r>
              <a:rPr sz="1600" spc="-45" dirty="0">
                <a:latin typeface="Arial"/>
                <a:cs typeface="Arial"/>
              </a:rPr>
              <a:t> </a:t>
            </a:r>
            <a:r>
              <a:rPr sz="1600" spc="-10" dirty="0">
                <a:latin typeface="Arial"/>
                <a:cs typeface="Arial"/>
              </a:rPr>
              <a:t>comprehensive </a:t>
            </a:r>
            <a:r>
              <a:rPr sz="1600" dirty="0">
                <a:latin typeface="Arial"/>
                <a:cs typeface="Arial"/>
              </a:rPr>
              <a:t>ESG</a:t>
            </a:r>
            <a:r>
              <a:rPr sz="1600" spc="-40" dirty="0">
                <a:latin typeface="Arial"/>
                <a:cs typeface="Arial"/>
              </a:rPr>
              <a:t> </a:t>
            </a:r>
            <a:r>
              <a:rPr sz="1600" dirty="0">
                <a:latin typeface="Arial"/>
                <a:cs typeface="Arial"/>
              </a:rPr>
              <a:t>plan</a:t>
            </a:r>
            <a:r>
              <a:rPr sz="1600" spc="-35" dirty="0">
                <a:latin typeface="Arial"/>
                <a:cs typeface="Arial"/>
              </a:rPr>
              <a:t> </a:t>
            </a:r>
            <a:r>
              <a:rPr sz="1600" dirty="0">
                <a:latin typeface="Arial"/>
                <a:cs typeface="Arial"/>
              </a:rPr>
              <a:t>involved</a:t>
            </a:r>
            <a:r>
              <a:rPr sz="1600" spc="-30" dirty="0">
                <a:latin typeface="Arial"/>
                <a:cs typeface="Arial"/>
              </a:rPr>
              <a:t> </a:t>
            </a:r>
            <a:r>
              <a:rPr sz="1600" dirty="0">
                <a:latin typeface="Arial"/>
                <a:cs typeface="Arial"/>
              </a:rPr>
              <a:t>input</a:t>
            </a:r>
            <a:r>
              <a:rPr sz="1600" spc="-35" dirty="0">
                <a:latin typeface="Arial"/>
                <a:cs typeface="Arial"/>
              </a:rPr>
              <a:t> </a:t>
            </a:r>
            <a:r>
              <a:rPr sz="1600" dirty="0">
                <a:latin typeface="Arial"/>
                <a:cs typeface="Arial"/>
              </a:rPr>
              <a:t>from</a:t>
            </a:r>
            <a:r>
              <a:rPr sz="1600" spc="-30" dirty="0">
                <a:latin typeface="Arial"/>
                <a:cs typeface="Arial"/>
              </a:rPr>
              <a:t> </a:t>
            </a:r>
            <a:r>
              <a:rPr sz="1600" dirty="0">
                <a:latin typeface="Arial"/>
                <a:cs typeface="Arial"/>
              </a:rPr>
              <a:t>all</a:t>
            </a:r>
            <a:r>
              <a:rPr sz="1600" spc="-35" dirty="0">
                <a:latin typeface="Arial"/>
                <a:cs typeface="Arial"/>
              </a:rPr>
              <a:t> </a:t>
            </a:r>
            <a:r>
              <a:rPr lang="en-US" sz="1600" spc="-10" dirty="0">
                <a:latin typeface="Arial"/>
                <a:cs typeface="Arial"/>
              </a:rPr>
              <a:t>Technician</a:t>
            </a:r>
            <a:r>
              <a:rPr sz="1600" spc="-10" dirty="0">
                <a:latin typeface="Arial"/>
                <a:cs typeface="Arial"/>
              </a:rPr>
              <a:t> </a:t>
            </a:r>
            <a:r>
              <a:rPr sz="1600" dirty="0">
                <a:latin typeface="Arial"/>
                <a:cs typeface="Arial"/>
              </a:rPr>
              <a:t>Networks</a:t>
            </a:r>
            <a:r>
              <a:rPr sz="1600" spc="-45" dirty="0">
                <a:latin typeface="Arial"/>
                <a:cs typeface="Arial"/>
              </a:rPr>
              <a:t> </a:t>
            </a:r>
            <a:r>
              <a:rPr sz="1600" dirty="0">
                <a:latin typeface="Arial"/>
                <a:cs typeface="Arial"/>
              </a:rPr>
              <a:t>Ltd</a:t>
            </a:r>
            <a:r>
              <a:rPr sz="1600" spc="-30" dirty="0">
                <a:latin typeface="Arial"/>
                <a:cs typeface="Arial"/>
              </a:rPr>
              <a:t> </a:t>
            </a:r>
            <a:r>
              <a:rPr sz="1600" dirty="0">
                <a:latin typeface="Arial"/>
                <a:cs typeface="Arial"/>
              </a:rPr>
              <a:t>business</a:t>
            </a:r>
            <a:r>
              <a:rPr sz="1600" spc="-40" dirty="0">
                <a:latin typeface="Arial"/>
                <a:cs typeface="Arial"/>
              </a:rPr>
              <a:t> </a:t>
            </a:r>
            <a:r>
              <a:rPr sz="1600" dirty="0">
                <a:latin typeface="Arial"/>
                <a:cs typeface="Arial"/>
              </a:rPr>
              <a:t>areas</a:t>
            </a:r>
            <a:r>
              <a:rPr sz="1600" spc="-30" dirty="0">
                <a:latin typeface="Arial"/>
                <a:cs typeface="Arial"/>
              </a:rPr>
              <a:t> </a:t>
            </a:r>
            <a:r>
              <a:rPr sz="1600" dirty="0">
                <a:latin typeface="Arial"/>
                <a:cs typeface="Arial"/>
              </a:rPr>
              <a:t>and</a:t>
            </a:r>
            <a:r>
              <a:rPr sz="1600" spc="-30" dirty="0">
                <a:latin typeface="Arial"/>
                <a:cs typeface="Arial"/>
              </a:rPr>
              <a:t> </a:t>
            </a:r>
            <a:r>
              <a:rPr sz="1600" dirty="0">
                <a:latin typeface="Arial"/>
                <a:cs typeface="Arial"/>
              </a:rPr>
              <a:t>moves</a:t>
            </a:r>
            <a:r>
              <a:rPr sz="1600" spc="-35" dirty="0">
                <a:latin typeface="Arial"/>
                <a:cs typeface="Arial"/>
              </a:rPr>
              <a:t> </a:t>
            </a:r>
            <a:r>
              <a:rPr sz="1600" dirty="0">
                <a:latin typeface="Arial"/>
                <a:cs typeface="Arial"/>
              </a:rPr>
              <a:t>us</a:t>
            </a:r>
            <a:r>
              <a:rPr sz="1600" spc="-40" dirty="0">
                <a:latin typeface="Arial"/>
                <a:cs typeface="Arial"/>
              </a:rPr>
              <a:t> </a:t>
            </a:r>
            <a:r>
              <a:rPr sz="1600" spc="-10" dirty="0">
                <a:latin typeface="Arial"/>
                <a:cs typeface="Arial"/>
              </a:rPr>
              <a:t>beyond </a:t>
            </a:r>
            <a:r>
              <a:rPr sz="1600" dirty="0">
                <a:latin typeface="Arial"/>
                <a:cs typeface="Arial"/>
              </a:rPr>
              <a:t>what</a:t>
            </a:r>
            <a:r>
              <a:rPr sz="1600" spc="-40" dirty="0">
                <a:latin typeface="Arial"/>
                <a:cs typeface="Arial"/>
              </a:rPr>
              <a:t> </a:t>
            </a:r>
            <a:r>
              <a:rPr sz="1600" dirty="0">
                <a:latin typeface="Arial"/>
                <a:cs typeface="Arial"/>
              </a:rPr>
              <a:t>we</a:t>
            </a:r>
            <a:r>
              <a:rPr sz="1600" spc="-25" dirty="0">
                <a:latin typeface="Arial"/>
                <a:cs typeface="Arial"/>
              </a:rPr>
              <a:t> </a:t>
            </a:r>
            <a:r>
              <a:rPr sz="1600" dirty="0">
                <a:latin typeface="Arial"/>
                <a:cs typeface="Arial"/>
              </a:rPr>
              <a:t>say,</a:t>
            </a:r>
            <a:r>
              <a:rPr sz="1600" spc="-35" dirty="0">
                <a:latin typeface="Arial"/>
                <a:cs typeface="Arial"/>
              </a:rPr>
              <a:t> </a:t>
            </a:r>
            <a:r>
              <a:rPr sz="1600" dirty="0">
                <a:latin typeface="Arial"/>
                <a:cs typeface="Arial"/>
              </a:rPr>
              <a:t>to</a:t>
            </a:r>
            <a:r>
              <a:rPr sz="1600" spc="-35" dirty="0">
                <a:latin typeface="Arial"/>
                <a:cs typeface="Arial"/>
              </a:rPr>
              <a:t> </a:t>
            </a:r>
            <a:r>
              <a:rPr sz="1600" dirty="0">
                <a:latin typeface="Arial"/>
                <a:cs typeface="Arial"/>
              </a:rPr>
              <a:t>actions</a:t>
            </a:r>
            <a:r>
              <a:rPr sz="1600" spc="-35" dirty="0">
                <a:latin typeface="Arial"/>
                <a:cs typeface="Arial"/>
              </a:rPr>
              <a:t> </a:t>
            </a:r>
            <a:r>
              <a:rPr sz="1600" dirty="0">
                <a:latin typeface="Arial"/>
                <a:cs typeface="Arial"/>
              </a:rPr>
              <a:t>and</a:t>
            </a:r>
            <a:r>
              <a:rPr sz="1600" spc="-25" dirty="0">
                <a:latin typeface="Arial"/>
                <a:cs typeface="Arial"/>
              </a:rPr>
              <a:t> </a:t>
            </a:r>
            <a:r>
              <a:rPr sz="1600" dirty="0">
                <a:latin typeface="Arial"/>
                <a:cs typeface="Arial"/>
              </a:rPr>
              <a:t>showcasing</a:t>
            </a:r>
            <a:r>
              <a:rPr sz="1600" spc="-20" dirty="0">
                <a:latin typeface="Arial"/>
                <a:cs typeface="Arial"/>
              </a:rPr>
              <a:t> </a:t>
            </a:r>
            <a:r>
              <a:rPr sz="1600" dirty="0">
                <a:latin typeface="Arial"/>
                <a:cs typeface="Arial"/>
              </a:rPr>
              <a:t>what</a:t>
            </a:r>
            <a:r>
              <a:rPr sz="1600" spc="-35" dirty="0">
                <a:latin typeface="Arial"/>
                <a:cs typeface="Arial"/>
              </a:rPr>
              <a:t> </a:t>
            </a:r>
            <a:r>
              <a:rPr sz="1600" dirty="0">
                <a:latin typeface="Arial"/>
                <a:cs typeface="Arial"/>
              </a:rPr>
              <a:t>we</a:t>
            </a:r>
            <a:r>
              <a:rPr sz="1600" spc="-25" dirty="0">
                <a:latin typeface="Arial"/>
                <a:cs typeface="Arial"/>
              </a:rPr>
              <a:t> do </a:t>
            </a:r>
            <a:r>
              <a:rPr sz="1600" dirty="0">
                <a:latin typeface="Arial"/>
                <a:cs typeface="Arial"/>
              </a:rPr>
              <a:t>to</a:t>
            </a:r>
            <a:r>
              <a:rPr sz="1600" spc="-30" dirty="0">
                <a:latin typeface="Arial"/>
                <a:cs typeface="Arial"/>
              </a:rPr>
              <a:t> </a:t>
            </a:r>
            <a:r>
              <a:rPr sz="1600" dirty="0">
                <a:latin typeface="Arial"/>
                <a:cs typeface="Arial"/>
              </a:rPr>
              <a:t>ensure</a:t>
            </a:r>
            <a:r>
              <a:rPr sz="1600" spc="175" dirty="0">
                <a:latin typeface="Arial"/>
                <a:cs typeface="Arial"/>
              </a:rPr>
              <a:t> </a:t>
            </a:r>
            <a:r>
              <a:rPr sz="1600" dirty="0">
                <a:latin typeface="Arial"/>
                <a:cs typeface="Arial"/>
              </a:rPr>
              <a:t>these</a:t>
            </a:r>
            <a:r>
              <a:rPr sz="1600" spc="165" dirty="0">
                <a:latin typeface="Arial"/>
                <a:cs typeface="Arial"/>
              </a:rPr>
              <a:t> </a:t>
            </a:r>
            <a:r>
              <a:rPr sz="1600" dirty="0">
                <a:latin typeface="Arial"/>
                <a:cs typeface="Arial"/>
              </a:rPr>
              <a:t>commitments</a:t>
            </a:r>
            <a:r>
              <a:rPr sz="1600" spc="170" dirty="0">
                <a:latin typeface="Arial"/>
                <a:cs typeface="Arial"/>
              </a:rPr>
              <a:t> </a:t>
            </a:r>
            <a:r>
              <a:rPr sz="1600" dirty="0">
                <a:latin typeface="Arial"/>
                <a:cs typeface="Arial"/>
              </a:rPr>
              <a:t>become</a:t>
            </a:r>
            <a:r>
              <a:rPr sz="1600" spc="165" dirty="0">
                <a:latin typeface="Arial"/>
                <a:cs typeface="Arial"/>
              </a:rPr>
              <a:t> </a:t>
            </a:r>
            <a:r>
              <a:rPr sz="1600" dirty="0">
                <a:latin typeface="Arial"/>
                <a:cs typeface="Arial"/>
              </a:rPr>
              <a:t>part</a:t>
            </a:r>
            <a:r>
              <a:rPr sz="1600" spc="170" dirty="0">
                <a:latin typeface="Arial"/>
                <a:cs typeface="Arial"/>
              </a:rPr>
              <a:t> </a:t>
            </a:r>
            <a:r>
              <a:rPr sz="1600" dirty="0">
                <a:latin typeface="Arial"/>
                <a:cs typeface="Arial"/>
              </a:rPr>
              <a:t>of</a:t>
            </a:r>
            <a:r>
              <a:rPr sz="1600" spc="170" dirty="0">
                <a:latin typeface="Arial"/>
                <a:cs typeface="Arial"/>
              </a:rPr>
              <a:t> </a:t>
            </a:r>
            <a:r>
              <a:rPr sz="1600" spc="-25" dirty="0">
                <a:latin typeface="Arial"/>
                <a:cs typeface="Arial"/>
              </a:rPr>
              <a:t>who </a:t>
            </a:r>
            <a:r>
              <a:rPr sz="1600" dirty="0">
                <a:latin typeface="Arial"/>
                <a:cs typeface="Arial"/>
              </a:rPr>
              <a:t>we</a:t>
            </a:r>
            <a:r>
              <a:rPr sz="1600" spc="180" dirty="0">
                <a:latin typeface="Arial"/>
                <a:cs typeface="Arial"/>
              </a:rPr>
              <a:t> </a:t>
            </a:r>
            <a:r>
              <a:rPr sz="1600" spc="-20" dirty="0">
                <a:latin typeface="Arial"/>
                <a:cs typeface="Arial"/>
              </a:rPr>
              <a:t>are.</a:t>
            </a:r>
            <a:endParaRPr sz="1600" dirty="0">
              <a:latin typeface="Arial"/>
              <a:cs typeface="Arial"/>
            </a:endParaRPr>
          </a:p>
          <a:p>
            <a:pPr marL="12700" marR="55880" algn="l">
              <a:lnSpc>
                <a:spcPct val="109100"/>
              </a:lnSpc>
              <a:spcBef>
                <a:spcPts val="830"/>
              </a:spcBef>
            </a:pPr>
            <a:r>
              <a:rPr sz="1600" dirty="0">
                <a:latin typeface="Arial"/>
                <a:cs typeface="Arial"/>
              </a:rPr>
              <a:t>The</a:t>
            </a:r>
            <a:r>
              <a:rPr sz="1600" spc="370" dirty="0">
                <a:latin typeface="Arial"/>
                <a:cs typeface="Arial"/>
              </a:rPr>
              <a:t> </a:t>
            </a:r>
            <a:r>
              <a:rPr sz="1600" dirty="0">
                <a:latin typeface="Arial"/>
                <a:cs typeface="Arial"/>
              </a:rPr>
              <a:t>development</a:t>
            </a:r>
            <a:r>
              <a:rPr sz="1600" spc="400" dirty="0">
                <a:latin typeface="Arial"/>
                <a:cs typeface="Arial"/>
              </a:rPr>
              <a:t> </a:t>
            </a:r>
            <a:r>
              <a:rPr sz="1600" dirty="0">
                <a:latin typeface="Arial"/>
                <a:cs typeface="Arial"/>
              </a:rPr>
              <a:t>and</a:t>
            </a:r>
            <a:r>
              <a:rPr sz="1600" spc="365" dirty="0">
                <a:latin typeface="Arial"/>
                <a:cs typeface="Arial"/>
              </a:rPr>
              <a:t> </a:t>
            </a:r>
            <a:r>
              <a:rPr sz="1600" dirty="0">
                <a:latin typeface="Arial"/>
                <a:cs typeface="Arial"/>
              </a:rPr>
              <a:t>implementation</a:t>
            </a:r>
            <a:r>
              <a:rPr sz="1600" spc="390" dirty="0">
                <a:latin typeface="Arial"/>
                <a:cs typeface="Arial"/>
              </a:rPr>
              <a:t> </a:t>
            </a:r>
            <a:r>
              <a:rPr sz="1600" dirty="0">
                <a:latin typeface="Arial"/>
                <a:cs typeface="Arial"/>
              </a:rPr>
              <a:t>of</a:t>
            </a:r>
            <a:r>
              <a:rPr sz="1600" spc="375" dirty="0">
                <a:latin typeface="Arial"/>
                <a:cs typeface="Arial"/>
              </a:rPr>
              <a:t> </a:t>
            </a:r>
            <a:r>
              <a:rPr sz="1600" spc="-25" dirty="0">
                <a:latin typeface="Arial"/>
                <a:cs typeface="Arial"/>
              </a:rPr>
              <a:t>our</a:t>
            </a:r>
            <a:r>
              <a:rPr sz="1600" spc="500" dirty="0">
                <a:latin typeface="Arial"/>
                <a:cs typeface="Arial"/>
              </a:rPr>
              <a:t> </a:t>
            </a:r>
            <a:r>
              <a:rPr sz="1600" dirty="0">
                <a:latin typeface="Arial"/>
                <a:cs typeface="Arial"/>
              </a:rPr>
              <a:t>plan</a:t>
            </a:r>
            <a:r>
              <a:rPr sz="1600" spc="145" dirty="0">
                <a:latin typeface="Arial"/>
                <a:cs typeface="Arial"/>
              </a:rPr>
              <a:t> </a:t>
            </a:r>
            <a:r>
              <a:rPr sz="1600" dirty="0">
                <a:latin typeface="Arial"/>
                <a:cs typeface="Arial"/>
              </a:rPr>
              <a:t>formalize</a:t>
            </a:r>
            <a:r>
              <a:rPr sz="1600" spc="160" dirty="0">
                <a:latin typeface="Arial"/>
                <a:cs typeface="Arial"/>
              </a:rPr>
              <a:t> </a:t>
            </a:r>
            <a:r>
              <a:rPr sz="1600" dirty="0">
                <a:latin typeface="Arial"/>
                <a:cs typeface="Arial"/>
              </a:rPr>
              <a:t>action</a:t>
            </a:r>
            <a:r>
              <a:rPr sz="1600" spc="155" dirty="0">
                <a:latin typeface="Arial"/>
                <a:cs typeface="Arial"/>
              </a:rPr>
              <a:t> </a:t>
            </a:r>
            <a:r>
              <a:rPr sz="1600" dirty="0">
                <a:latin typeface="Arial"/>
                <a:cs typeface="Arial"/>
              </a:rPr>
              <a:t>steps</a:t>
            </a:r>
            <a:r>
              <a:rPr sz="1600" spc="165" dirty="0">
                <a:latin typeface="Arial"/>
                <a:cs typeface="Arial"/>
              </a:rPr>
              <a:t> </a:t>
            </a:r>
            <a:r>
              <a:rPr sz="1600" dirty="0">
                <a:latin typeface="Arial"/>
                <a:cs typeface="Arial"/>
              </a:rPr>
              <a:t>and</a:t>
            </a:r>
            <a:r>
              <a:rPr sz="1600" spc="155" dirty="0">
                <a:latin typeface="Arial"/>
                <a:cs typeface="Arial"/>
              </a:rPr>
              <a:t> </a:t>
            </a:r>
            <a:r>
              <a:rPr sz="1600" dirty="0">
                <a:latin typeface="Arial"/>
                <a:cs typeface="Arial"/>
              </a:rPr>
              <a:t>requirements</a:t>
            </a:r>
            <a:r>
              <a:rPr sz="1600" spc="150" dirty="0">
                <a:latin typeface="Arial"/>
                <a:cs typeface="Arial"/>
              </a:rPr>
              <a:t> </a:t>
            </a:r>
            <a:r>
              <a:rPr sz="1600" spc="-25" dirty="0">
                <a:latin typeface="Arial"/>
                <a:cs typeface="Arial"/>
              </a:rPr>
              <a:t>for </a:t>
            </a:r>
            <a:r>
              <a:rPr sz="1600" dirty="0">
                <a:latin typeface="Arial"/>
                <a:cs typeface="Arial"/>
              </a:rPr>
              <a:t>each</a:t>
            </a:r>
            <a:r>
              <a:rPr sz="1600" spc="105" dirty="0">
                <a:latin typeface="Arial"/>
                <a:cs typeface="Arial"/>
              </a:rPr>
              <a:t> </a:t>
            </a:r>
            <a:r>
              <a:rPr sz="1600" dirty="0">
                <a:latin typeface="Arial"/>
                <a:cs typeface="Arial"/>
              </a:rPr>
              <a:t>commitment</a:t>
            </a:r>
            <a:r>
              <a:rPr sz="1600" spc="100" dirty="0">
                <a:latin typeface="Arial"/>
                <a:cs typeface="Arial"/>
              </a:rPr>
              <a:t> </a:t>
            </a:r>
            <a:r>
              <a:rPr sz="1600" dirty="0">
                <a:latin typeface="Arial"/>
                <a:cs typeface="Arial"/>
              </a:rPr>
              <a:t>we</a:t>
            </a:r>
            <a:r>
              <a:rPr sz="1600" spc="110" dirty="0">
                <a:latin typeface="Arial"/>
                <a:cs typeface="Arial"/>
              </a:rPr>
              <a:t> </a:t>
            </a:r>
            <a:r>
              <a:rPr sz="1600" dirty="0">
                <a:latin typeface="Arial"/>
                <a:cs typeface="Arial"/>
              </a:rPr>
              <a:t>set</a:t>
            </a:r>
            <a:r>
              <a:rPr sz="1600" spc="100" dirty="0">
                <a:latin typeface="Arial"/>
                <a:cs typeface="Arial"/>
              </a:rPr>
              <a:t> </a:t>
            </a:r>
            <a:r>
              <a:rPr sz="1600" dirty="0">
                <a:latin typeface="Arial"/>
                <a:cs typeface="Arial"/>
              </a:rPr>
              <a:t>forth</a:t>
            </a:r>
            <a:r>
              <a:rPr sz="1600" spc="110" dirty="0">
                <a:latin typeface="Arial"/>
                <a:cs typeface="Arial"/>
              </a:rPr>
              <a:t> </a:t>
            </a:r>
            <a:r>
              <a:rPr sz="1600" dirty="0">
                <a:latin typeface="Arial"/>
                <a:cs typeface="Arial"/>
              </a:rPr>
              <a:t>to</a:t>
            </a:r>
            <a:r>
              <a:rPr sz="1600" spc="105" dirty="0">
                <a:latin typeface="Arial"/>
                <a:cs typeface="Arial"/>
              </a:rPr>
              <a:t> </a:t>
            </a:r>
            <a:r>
              <a:rPr sz="1600" dirty="0">
                <a:latin typeface="Arial"/>
                <a:cs typeface="Arial"/>
              </a:rPr>
              <a:t>be</a:t>
            </a:r>
            <a:r>
              <a:rPr sz="1600" spc="105" dirty="0">
                <a:latin typeface="Arial"/>
                <a:cs typeface="Arial"/>
              </a:rPr>
              <a:t> </a:t>
            </a:r>
            <a:r>
              <a:rPr sz="1600" spc="-10" dirty="0">
                <a:latin typeface="Arial"/>
                <a:cs typeface="Arial"/>
              </a:rPr>
              <a:t>measured</a:t>
            </a:r>
            <a:r>
              <a:rPr sz="1600" spc="500" dirty="0">
                <a:latin typeface="Arial"/>
                <a:cs typeface="Arial"/>
              </a:rPr>
              <a:t> </a:t>
            </a:r>
            <a:r>
              <a:rPr sz="1600" dirty="0">
                <a:latin typeface="Arial"/>
                <a:cs typeface="Arial"/>
              </a:rPr>
              <a:t>and</a:t>
            </a:r>
            <a:r>
              <a:rPr sz="1600" spc="110" dirty="0">
                <a:latin typeface="Arial"/>
                <a:cs typeface="Arial"/>
              </a:rPr>
              <a:t> </a:t>
            </a:r>
            <a:r>
              <a:rPr sz="1600" dirty="0">
                <a:latin typeface="Arial"/>
                <a:cs typeface="Arial"/>
              </a:rPr>
              <a:t>validated</a:t>
            </a:r>
            <a:r>
              <a:rPr sz="1600" spc="114" dirty="0">
                <a:latin typeface="Arial"/>
                <a:cs typeface="Arial"/>
              </a:rPr>
              <a:t> </a:t>
            </a:r>
            <a:r>
              <a:rPr sz="1600" dirty="0">
                <a:latin typeface="Arial"/>
                <a:cs typeface="Arial"/>
              </a:rPr>
              <a:t>by</a:t>
            </a:r>
            <a:r>
              <a:rPr sz="1600" spc="120" dirty="0">
                <a:latin typeface="Arial"/>
                <a:cs typeface="Arial"/>
              </a:rPr>
              <a:t> </a:t>
            </a:r>
            <a:r>
              <a:rPr sz="1600" dirty="0">
                <a:latin typeface="Arial"/>
                <a:cs typeface="Arial"/>
              </a:rPr>
              <a:t>our</a:t>
            </a:r>
            <a:r>
              <a:rPr sz="1600" spc="120" dirty="0">
                <a:latin typeface="Arial"/>
                <a:cs typeface="Arial"/>
              </a:rPr>
              <a:t> </a:t>
            </a:r>
            <a:r>
              <a:rPr sz="1600" dirty="0">
                <a:latin typeface="Arial"/>
                <a:cs typeface="Arial"/>
              </a:rPr>
              <a:t>people,</a:t>
            </a:r>
            <a:r>
              <a:rPr sz="1600" spc="110" dirty="0">
                <a:latin typeface="Arial"/>
                <a:cs typeface="Arial"/>
              </a:rPr>
              <a:t> </a:t>
            </a:r>
            <a:r>
              <a:rPr sz="1600" dirty="0">
                <a:latin typeface="Arial"/>
                <a:cs typeface="Arial"/>
              </a:rPr>
              <a:t>our</a:t>
            </a:r>
            <a:r>
              <a:rPr sz="1600" spc="120" dirty="0">
                <a:latin typeface="Arial"/>
                <a:cs typeface="Arial"/>
              </a:rPr>
              <a:t> </a:t>
            </a:r>
            <a:r>
              <a:rPr sz="1600" dirty="0">
                <a:latin typeface="Arial"/>
                <a:cs typeface="Arial"/>
              </a:rPr>
              <a:t>clients,</a:t>
            </a:r>
            <a:r>
              <a:rPr sz="1600" spc="105" dirty="0">
                <a:latin typeface="Arial"/>
                <a:cs typeface="Arial"/>
              </a:rPr>
              <a:t> </a:t>
            </a:r>
            <a:r>
              <a:rPr sz="1600" dirty="0">
                <a:latin typeface="Arial"/>
                <a:cs typeface="Arial"/>
              </a:rPr>
              <a:t>and</a:t>
            </a:r>
            <a:r>
              <a:rPr sz="1600" spc="114" dirty="0">
                <a:latin typeface="Arial"/>
                <a:cs typeface="Arial"/>
              </a:rPr>
              <a:t> </a:t>
            </a:r>
            <a:r>
              <a:rPr sz="1600" spc="-25" dirty="0">
                <a:latin typeface="Arial"/>
                <a:cs typeface="Arial"/>
              </a:rPr>
              <a:t>our </a:t>
            </a:r>
            <a:r>
              <a:rPr sz="1600" dirty="0">
                <a:latin typeface="Arial"/>
                <a:cs typeface="Arial"/>
              </a:rPr>
              <a:t>community</a:t>
            </a:r>
            <a:r>
              <a:rPr sz="1600" spc="145" dirty="0">
                <a:latin typeface="Arial"/>
                <a:cs typeface="Arial"/>
              </a:rPr>
              <a:t> </a:t>
            </a:r>
            <a:r>
              <a:rPr sz="1600" dirty="0">
                <a:latin typeface="Arial"/>
                <a:cs typeface="Arial"/>
              </a:rPr>
              <a:t>stakeholders.</a:t>
            </a:r>
            <a:r>
              <a:rPr sz="1600" spc="150" dirty="0">
                <a:latin typeface="Arial"/>
                <a:cs typeface="Arial"/>
              </a:rPr>
              <a:t> </a:t>
            </a:r>
            <a:r>
              <a:rPr sz="1600" dirty="0">
                <a:latin typeface="Arial"/>
                <a:cs typeface="Arial"/>
              </a:rPr>
              <a:t>This</a:t>
            </a:r>
            <a:r>
              <a:rPr sz="1600" spc="160" dirty="0">
                <a:latin typeface="Arial"/>
                <a:cs typeface="Arial"/>
              </a:rPr>
              <a:t> </a:t>
            </a:r>
            <a:r>
              <a:rPr sz="1600" dirty="0">
                <a:latin typeface="Arial"/>
                <a:cs typeface="Arial"/>
              </a:rPr>
              <a:t>will</a:t>
            </a:r>
            <a:r>
              <a:rPr sz="1600" spc="170" dirty="0">
                <a:latin typeface="Arial"/>
                <a:cs typeface="Arial"/>
              </a:rPr>
              <a:t> </a:t>
            </a:r>
            <a:r>
              <a:rPr sz="1600" dirty="0">
                <a:latin typeface="Arial"/>
                <a:cs typeface="Arial"/>
              </a:rPr>
              <a:t>provide</a:t>
            </a:r>
            <a:r>
              <a:rPr sz="1600" spc="155" dirty="0">
                <a:latin typeface="Arial"/>
                <a:cs typeface="Arial"/>
              </a:rPr>
              <a:t> </a:t>
            </a:r>
            <a:r>
              <a:rPr sz="1600" dirty="0">
                <a:latin typeface="Arial"/>
                <a:cs typeface="Arial"/>
              </a:rPr>
              <a:t>us</a:t>
            </a:r>
            <a:r>
              <a:rPr sz="1600" spc="160" dirty="0">
                <a:latin typeface="Arial"/>
                <a:cs typeface="Arial"/>
              </a:rPr>
              <a:t> </a:t>
            </a:r>
            <a:r>
              <a:rPr sz="1600" spc="-20" dirty="0">
                <a:latin typeface="Arial"/>
                <a:cs typeface="Arial"/>
              </a:rPr>
              <a:t>with </a:t>
            </a:r>
            <a:r>
              <a:rPr sz="1600" dirty="0">
                <a:latin typeface="Arial"/>
                <a:cs typeface="Arial"/>
              </a:rPr>
              <a:t>a</a:t>
            </a:r>
            <a:r>
              <a:rPr sz="1600" spc="15" dirty="0">
                <a:latin typeface="Arial"/>
                <a:cs typeface="Arial"/>
              </a:rPr>
              <a:t> </a:t>
            </a:r>
            <a:r>
              <a:rPr sz="1600" dirty="0">
                <a:latin typeface="Arial"/>
                <a:cs typeface="Arial"/>
              </a:rPr>
              <a:t>clear</a:t>
            </a:r>
            <a:r>
              <a:rPr sz="1600" spc="60" dirty="0">
                <a:latin typeface="Arial"/>
                <a:cs typeface="Arial"/>
              </a:rPr>
              <a:t> </a:t>
            </a:r>
            <a:r>
              <a:rPr sz="1600" dirty="0">
                <a:latin typeface="Arial"/>
                <a:cs typeface="Arial"/>
              </a:rPr>
              <a:t>avenue</a:t>
            </a:r>
            <a:r>
              <a:rPr sz="1600" spc="45" dirty="0">
                <a:latin typeface="Arial"/>
                <a:cs typeface="Arial"/>
              </a:rPr>
              <a:t> </a:t>
            </a:r>
            <a:r>
              <a:rPr sz="1600" dirty="0">
                <a:latin typeface="Arial"/>
                <a:cs typeface="Arial"/>
              </a:rPr>
              <a:t>to</a:t>
            </a:r>
            <a:r>
              <a:rPr sz="1600" spc="15" dirty="0">
                <a:latin typeface="Arial"/>
                <a:cs typeface="Arial"/>
              </a:rPr>
              <a:t> </a:t>
            </a:r>
            <a:r>
              <a:rPr sz="1600" dirty="0">
                <a:latin typeface="Arial"/>
                <a:cs typeface="Arial"/>
              </a:rPr>
              <a:t>track</a:t>
            </a:r>
            <a:r>
              <a:rPr sz="1600" spc="15" dirty="0">
                <a:latin typeface="Arial"/>
                <a:cs typeface="Arial"/>
              </a:rPr>
              <a:t> </a:t>
            </a:r>
            <a:r>
              <a:rPr sz="1600" dirty="0">
                <a:latin typeface="Arial"/>
                <a:cs typeface="Arial"/>
              </a:rPr>
              <a:t>progress</a:t>
            </a:r>
            <a:r>
              <a:rPr sz="1600" spc="15" dirty="0">
                <a:latin typeface="Arial"/>
                <a:cs typeface="Arial"/>
              </a:rPr>
              <a:t> </a:t>
            </a:r>
            <a:r>
              <a:rPr sz="1600" dirty="0">
                <a:latin typeface="Arial"/>
                <a:cs typeface="Arial"/>
              </a:rPr>
              <a:t>towards</a:t>
            </a:r>
            <a:r>
              <a:rPr sz="1600" spc="55" dirty="0">
                <a:latin typeface="Arial"/>
                <a:cs typeface="Arial"/>
              </a:rPr>
              <a:t> </a:t>
            </a:r>
            <a:r>
              <a:rPr sz="1600" dirty="0">
                <a:latin typeface="Arial"/>
                <a:cs typeface="Arial"/>
              </a:rPr>
              <a:t>our</a:t>
            </a:r>
            <a:r>
              <a:rPr sz="1600" spc="70" dirty="0">
                <a:latin typeface="Arial"/>
                <a:cs typeface="Arial"/>
              </a:rPr>
              <a:t> </a:t>
            </a:r>
            <a:r>
              <a:rPr sz="1600" spc="-10" dirty="0">
                <a:latin typeface="Arial"/>
                <a:cs typeface="Arial"/>
              </a:rPr>
              <a:t>goals </a:t>
            </a:r>
            <a:r>
              <a:rPr sz="1600" dirty="0">
                <a:latin typeface="Arial"/>
                <a:cs typeface="Arial"/>
              </a:rPr>
              <a:t>and</a:t>
            </a:r>
            <a:r>
              <a:rPr sz="1600" spc="90" dirty="0">
                <a:latin typeface="Arial"/>
                <a:cs typeface="Arial"/>
              </a:rPr>
              <a:t> </a:t>
            </a:r>
            <a:r>
              <a:rPr sz="1600" dirty="0">
                <a:latin typeface="Arial"/>
                <a:cs typeface="Arial"/>
              </a:rPr>
              <a:t>share</a:t>
            </a:r>
            <a:r>
              <a:rPr sz="1600" spc="95" dirty="0">
                <a:latin typeface="Arial"/>
                <a:cs typeface="Arial"/>
              </a:rPr>
              <a:t> </a:t>
            </a:r>
            <a:r>
              <a:rPr sz="1600" dirty="0">
                <a:latin typeface="Arial"/>
                <a:cs typeface="Arial"/>
              </a:rPr>
              <a:t>our</a:t>
            </a:r>
            <a:r>
              <a:rPr sz="1600" spc="105" dirty="0">
                <a:latin typeface="Arial"/>
                <a:cs typeface="Arial"/>
              </a:rPr>
              <a:t> </a:t>
            </a:r>
            <a:r>
              <a:rPr sz="1600" spc="-10" dirty="0">
                <a:latin typeface="Arial"/>
                <a:cs typeface="Arial"/>
              </a:rPr>
              <a:t>successes.</a:t>
            </a:r>
            <a:endParaRPr sz="1600" dirty="0">
              <a:latin typeface="Arial"/>
              <a:cs typeface="Arial"/>
            </a:endParaRPr>
          </a:p>
        </p:txBody>
      </p:sp>
      <p:sp>
        <p:nvSpPr>
          <p:cNvPr id="8" name="object 8"/>
          <p:cNvSpPr txBox="1"/>
          <p:nvPr/>
        </p:nvSpPr>
        <p:spPr>
          <a:xfrm>
            <a:off x="10058400" y="3352800"/>
            <a:ext cx="3836670" cy="5206297"/>
          </a:xfrm>
          <a:prstGeom prst="rect">
            <a:avLst/>
          </a:prstGeom>
        </p:spPr>
        <p:txBody>
          <a:bodyPr vert="horz" wrap="square" lIns="0" tIns="11430" rIns="0" bIns="0" rtlCol="0">
            <a:spAutoFit/>
          </a:bodyPr>
          <a:lstStyle/>
          <a:p>
            <a:pPr marL="12700" marR="73025">
              <a:lnSpc>
                <a:spcPct val="109000"/>
              </a:lnSpc>
              <a:spcBef>
                <a:spcPts val="90"/>
              </a:spcBef>
            </a:pPr>
            <a:r>
              <a:rPr sz="1600" dirty="0">
                <a:latin typeface="Arial" panose="020B0604020202020204" pitchFamily="34" charset="0"/>
                <a:cs typeface="Arial" panose="020B0604020202020204" pitchFamily="34" charset="0"/>
              </a:rPr>
              <a:t>Our</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ESG</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Plan</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is</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1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roadmap,</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2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understand </a:t>
            </a:r>
            <a:r>
              <a:rPr sz="1600" dirty="0">
                <a:latin typeface="Arial" panose="020B0604020202020204" pitchFamily="34" charset="0"/>
                <a:cs typeface="Arial" panose="020B0604020202020204" pitchFamily="34" charset="0"/>
              </a:rPr>
              <a:t>and</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are</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dedicated</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achieving</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these</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goals</a:t>
            </a:r>
            <a:r>
              <a:rPr sz="1600" spc="12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and </a:t>
            </a:r>
            <a:r>
              <a:rPr sz="1600" dirty="0">
                <a:latin typeface="Arial" panose="020B0604020202020204" pitchFamily="34" charset="0"/>
                <a:cs typeface="Arial" panose="020B0604020202020204" pitchFamily="34" charset="0"/>
              </a:rPr>
              <a:t>the</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serious</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effort,</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resources,</a:t>
            </a:r>
            <a:r>
              <a:rPr sz="1600" spc="1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time</a:t>
            </a:r>
            <a:r>
              <a:rPr sz="1600" spc="16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required</a:t>
            </a:r>
            <a:r>
              <a:rPr sz="1600" spc="5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be</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successful.</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Resources</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are</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critical</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13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the </a:t>
            </a:r>
            <a:r>
              <a:rPr sz="1600" dirty="0">
                <a:latin typeface="Arial" panose="020B0604020202020204" pitchFamily="34" charset="0"/>
                <a:cs typeface="Arial" panose="020B0604020202020204" pitchFamily="34" charset="0"/>
              </a:rPr>
              <a:t>implementation</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1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established</a:t>
            </a:r>
            <a:r>
              <a:rPr sz="1600" spc="17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commitments </a:t>
            </a:r>
            <a:r>
              <a:rPr sz="1600" dirty="0">
                <a:latin typeface="Arial" panose="020B0604020202020204" pitchFamily="34" charset="0"/>
                <a:cs typeface="Arial" panose="020B0604020202020204" pitchFamily="34" charset="0"/>
              </a:rPr>
              <a:t>and</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goals.</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Through</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addition</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114"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appropriate </a:t>
            </a:r>
            <a:r>
              <a:rPr sz="1600" dirty="0">
                <a:latin typeface="Arial" panose="020B0604020202020204" pitchFamily="34" charset="0"/>
                <a:cs typeface="Arial" panose="020B0604020202020204" pitchFamily="34" charset="0"/>
              </a:rPr>
              <a:t>resources</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there</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is</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potential</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accelerate</a:t>
            </a:r>
            <a:r>
              <a:rPr sz="1600" spc="14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certain </a:t>
            </a:r>
            <a:r>
              <a:rPr sz="1600" dirty="0">
                <a:latin typeface="Arial" panose="020B0604020202020204" pitchFamily="34" charset="0"/>
                <a:cs typeface="Arial" panose="020B0604020202020204" pitchFamily="34" charset="0"/>
              </a:rPr>
              <a:t>commitments</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ahead</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established</a:t>
            </a:r>
            <a:r>
              <a:rPr sz="1600" spc="18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timelines.</a:t>
            </a:r>
            <a:endParaRPr sz="1600" dirty="0">
              <a:latin typeface="Arial" panose="020B0604020202020204" pitchFamily="34" charset="0"/>
              <a:cs typeface="Arial" panose="020B0604020202020204" pitchFamily="34" charset="0"/>
            </a:endParaRPr>
          </a:p>
          <a:p>
            <a:pPr marL="12700" marR="5080">
              <a:lnSpc>
                <a:spcPct val="108900"/>
              </a:lnSpc>
              <a:spcBef>
                <a:spcPts val="894"/>
              </a:spcBef>
            </a:pPr>
            <a:r>
              <a:rPr sz="1600" dirty="0">
                <a:latin typeface="Arial" panose="020B0604020202020204" pitchFamily="34" charset="0"/>
                <a:cs typeface="Arial" panose="020B0604020202020204" pitchFamily="34" charset="0"/>
              </a:rPr>
              <a:t>We</a:t>
            </a:r>
            <a:r>
              <a:rPr sz="1600" spc="1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built</a:t>
            </a:r>
            <a:r>
              <a:rPr sz="1600" spc="9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0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aligned</a:t>
            </a:r>
            <a:r>
              <a:rPr sz="1600" spc="1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plan</a:t>
            </a:r>
            <a:r>
              <a:rPr sz="1600" spc="1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with</a:t>
            </a:r>
            <a:r>
              <a:rPr sz="1600" spc="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0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critical </a:t>
            </a:r>
            <a:r>
              <a:rPr sz="1600" dirty="0">
                <a:latin typeface="Arial" panose="020B0604020202020204" pitchFamily="34" charset="0"/>
                <a:cs typeface="Arial" panose="020B0604020202020204" pitchFamily="34" charset="0"/>
              </a:rPr>
              <a:t>importance</a:t>
            </a:r>
            <a:r>
              <a:rPr sz="1600" spc="3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9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interests</a:t>
            </a:r>
            <a:r>
              <a:rPr sz="1600" spc="3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3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next</a:t>
            </a:r>
            <a:r>
              <a:rPr sz="1600" spc="34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generation</a:t>
            </a:r>
            <a:r>
              <a:rPr sz="1600" spc="5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155"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Technician</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Networks</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Ltd</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employees</a:t>
            </a:r>
            <a:r>
              <a:rPr sz="1600" spc="16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and </a:t>
            </a:r>
            <a:r>
              <a:rPr sz="1600" dirty="0">
                <a:latin typeface="Arial" panose="020B0604020202020204" pitchFamily="34" charset="0"/>
                <a:cs typeface="Arial" panose="020B0604020202020204" pitchFamily="34" charset="0"/>
              </a:rPr>
              <a:t>investing</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in</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tomorrow.</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encourage</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you</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12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learn </a:t>
            </a:r>
            <a:r>
              <a:rPr sz="1600" dirty="0">
                <a:latin typeface="Arial" panose="020B0604020202020204" pitchFamily="34" charset="0"/>
                <a:cs typeface="Arial" panose="020B0604020202020204" pitchFamily="34" charset="0"/>
              </a:rPr>
              <a:t>more</a:t>
            </a:r>
            <a:r>
              <a:rPr sz="1600" spc="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about</a:t>
            </a:r>
            <a:r>
              <a:rPr sz="1600" spc="9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what</a:t>
            </a:r>
            <a:r>
              <a:rPr sz="1600" spc="10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are</a:t>
            </a:r>
            <a:r>
              <a:rPr sz="1600" spc="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doing</a:t>
            </a:r>
            <a:r>
              <a:rPr sz="1600" spc="8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8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journey</a:t>
            </a:r>
            <a:r>
              <a:rPr sz="1600" spc="10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we </a:t>
            </a:r>
            <a:r>
              <a:rPr sz="1600" dirty="0">
                <a:latin typeface="Arial" panose="020B0604020202020204" pitchFamily="34" charset="0"/>
                <a:cs typeface="Arial" panose="020B0604020202020204" pitchFamily="34" charset="0"/>
              </a:rPr>
              <a:t>are</a:t>
            </a:r>
            <a:r>
              <a:rPr sz="1600" spc="9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1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look</a:t>
            </a:r>
            <a:r>
              <a:rPr sz="1600" spc="9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forward</a:t>
            </a:r>
            <a:r>
              <a:rPr sz="1600" spc="1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9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sharing</a:t>
            </a:r>
            <a:r>
              <a:rPr sz="1600" spc="9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10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progress.</a:t>
            </a:r>
            <a:endParaRPr sz="1600" dirty="0">
              <a:latin typeface="Arial" panose="020B0604020202020204" pitchFamily="34" charset="0"/>
              <a:cs typeface="Arial" panose="020B0604020202020204" pitchFamily="34" charset="0"/>
            </a:endParaRPr>
          </a:p>
        </p:txBody>
      </p:sp>
      <p:sp>
        <p:nvSpPr>
          <p:cNvPr id="9" name="object 9"/>
          <p:cNvSpPr/>
          <p:nvPr/>
        </p:nvSpPr>
        <p:spPr>
          <a:xfrm>
            <a:off x="0" y="9930765"/>
            <a:ext cx="127635" cy="127635"/>
          </a:xfrm>
          <a:custGeom>
            <a:avLst/>
            <a:gdLst/>
            <a:ahLst/>
            <a:cxnLst/>
            <a:rect l="l" t="t" r="r" b="b"/>
            <a:pathLst>
              <a:path w="127635" h="127634">
                <a:moveTo>
                  <a:pt x="0" y="0"/>
                </a:moveTo>
                <a:lnTo>
                  <a:pt x="0" y="127580"/>
                </a:lnTo>
                <a:lnTo>
                  <a:pt x="127584" y="127580"/>
                </a:lnTo>
                <a:lnTo>
                  <a:pt x="0" y="0"/>
                </a:lnTo>
                <a:close/>
              </a:path>
            </a:pathLst>
          </a:custGeom>
          <a:solidFill>
            <a:srgbClr val="C0042D"/>
          </a:solidFill>
        </p:spPr>
        <p:txBody>
          <a:bodyPr wrap="square" lIns="0" tIns="0" rIns="0" bIns="0" rtlCol="0"/>
          <a:lstStyle/>
          <a:p>
            <a:endParaRPr/>
          </a:p>
        </p:txBody>
      </p:sp>
      <p:grpSp>
        <p:nvGrpSpPr>
          <p:cNvPr id="10" name="Group 9">
            <a:extLst>
              <a:ext uri="{FF2B5EF4-FFF2-40B4-BE49-F238E27FC236}">
                <a16:creationId xmlns:a16="http://schemas.microsoft.com/office/drawing/2014/main" id="{4DFB68D4-A5C7-FF83-B8AE-53A6645E9831}"/>
              </a:ext>
            </a:extLst>
          </p:cNvPr>
          <p:cNvGrpSpPr/>
          <p:nvPr/>
        </p:nvGrpSpPr>
        <p:grpSpPr>
          <a:xfrm>
            <a:off x="12117225" y="94718"/>
            <a:ext cx="2584422" cy="788694"/>
            <a:chOff x="12117225" y="94718"/>
            <a:chExt cx="2584422" cy="788694"/>
          </a:xfrm>
        </p:grpSpPr>
        <p:sp>
          <p:nvSpPr>
            <p:cNvPr id="11" name="object 2">
              <a:extLst>
                <a:ext uri="{FF2B5EF4-FFF2-40B4-BE49-F238E27FC236}">
                  <a16:creationId xmlns:a16="http://schemas.microsoft.com/office/drawing/2014/main" id="{A8E0B0A5-3413-3284-974B-6733E8A52335}"/>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12" name="Group 11">
              <a:extLst>
                <a:ext uri="{FF2B5EF4-FFF2-40B4-BE49-F238E27FC236}">
                  <a16:creationId xmlns:a16="http://schemas.microsoft.com/office/drawing/2014/main" id="{425D6D5D-E5A0-C232-2C61-D537EA713EF1}"/>
                </a:ext>
              </a:extLst>
            </p:cNvPr>
            <p:cNvGrpSpPr/>
            <p:nvPr/>
          </p:nvGrpSpPr>
          <p:grpSpPr>
            <a:xfrm>
              <a:off x="12117225" y="94718"/>
              <a:ext cx="609600" cy="788694"/>
              <a:chOff x="0" y="0"/>
              <a:chExt cx="660000" cy="841294"/>
            </a:xfrm>
          </p:grpSpPr>
          <p:sp>
            <p:nvSpPr>
              <p:cNvPr id="13" name="Shape 9">
                <a:extLst>
                  <a:ext uri="{FF2B5EF4-FFF2-40B4-BE49-F238E27FC236}">
                    <a16:creationId xmlns:a16="http://schemas.microsoft.com/office/drawing/2014/main" id="{8EE95487-4AAD-B4FD-3EBF-E379D4503AC2}"/>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4" name="Shape 10">
                <a:extLst>
                  <a:ext uri="{FF2B5EF4-FFF2-40B4-BE49-F238E27FC236}">
                    <a16:creationId xmlns:a16="http://schemas.microsoft.com/office/drawing/2014/main" id="{B3815D7A-36FF-7550-7767-4F8035EBB67B}"/>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5" name="Shape 11">
                <a:extLst>
                  <a:ext uri="{FF2B5EF4-FFF2-40B4-BE49-F238E27FC236}">
                    <a16:creationId xmlns:a16="http://schemas.microsoft.com/office/drawing/2014/main" id="{8DC76C15-4555-F6FD-8457-CB83F9A22BC5}"/>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024255"/>
            <a:ext cx="15544165" cy="0"/>
          </a:xfrm>
          <a:custGeom>
            <a:avLst/>
            <a:gdLst/>
            <a:ahLst/>
            <a:cxnLst/>
            <a:rect l="l" t="t" r="r" b="b"/>
            <a:pathLst>
              <a:path w="15544165">
                <a:moveTo>
                  <a:pt x="0" y="0"/>
                </a:moveTo>
                <a:lnTo>
                  <a:pt x="15543911" y="0"/>
                </a:lnTo>
              </a:path>
            </a:pathLst>
          </a:custGeom>
          <a:ln w="3175">
            <a:solidFill>
              <a:srgbClr val="A7A9AC"/>
            </a:solidFill>
          </a:ln>
        </p:spPr>
        <p:txBody>
          <a:bodyPr wrap="square" lIns="0" tIns="0" rIns="0" bIns="0" rtlCol="0"/>
          <a:lstStyle/>
          <a:p>
            <a:endParaRPr/>
          </a:p>
        </p:txBody>
      </p:sp>
      <p:sp>
        <p:nvSpPr>
          <p:cNvPr id="4" name="object 4"/>
          <p:cNvSpPr txBox="1">
            <a:spLocks noGrp="1"/>
          </p:cNvSpPr>
          <p:nvPr>
            <p:ph type="title"/>
          </p:nvPr>
        </p:nvSpPr>
        <p:spPr>
          <a:xfrm>
            <a:off x="1551177" y="1785874"/>
            <a:ext cx="4612005" cy="859155"/>
          </a:xfrm>
          <a:prstGeom prst="rect">
            <a:avLst/>
          </a:prstGeom>
        </p:spPr>
        <p:txBody>
          <a:bodyPr vert="horz" wrap="square" lIns="0" tIns="12700" rIns="0" bIns="0" rtlCol="0">
            <a:spAutoFit/>
          </a:bodyPr>
          <a:lstStyle/>
          <a:p>
            <a:pPr marL="12700">
              <a:lnSpc>
                <a:spcPct val="100000"/>
              </a:lnSpc>
              <a:spcBef>
                <a:spcPts val="100"/>
              </a:spcBef>
            </a:pPr>
            <a:r>
              <a:rPr sz="2350" b="0" spc="-10" dirty="0">
                <a:latin typeface="Tahoma"/>
                <a:cs typeface="Tahoma"/>
              </a:rPr>
              <a:t>ABOUT</a:t>
            </a:r>
            <a:endParaRPr sz="2350" dirty="0">
              <a:latin typeface="Tahoma"/>
              <a:cs typeface="Tahoma"/>
            </a:endParaRPr>
          </a:p>
          <a:p>
            <a:pPr marL="12700">
              <a:lnSpc>
                <a:spcPct val="100000"/>
              </a:lnSpc>
              <a:spcBef>
                <a:spcPts val="140"/>
              </a:spcBef>
            </a:pPr>
            <a:r>
              <a:rPr lang="en-US" sz="3000" dirty="0">
                <a:solidFill>
                  <a:srgbClr val="000000"/>
                </a:solidFill>
              </a:rPr>
              <a:t>Technician</a:t>
            </a:r>
            <a:r>
              <a:rPr sz="3000" spc="-110" dirty="0">
                <a:solidFill>
                  <a:srgbClr val="000000"/>
                </a:solidFill>
              </a:rPr>
              <a:t> </a:t>
            </a:r>
            <a:r>
              <a:rPr sz="3000" dirty="0">
                <a:solidFill>
                  <a:srgbClr val="000000"/>
                </a:solidFill>
              </a:rPr>
              <a:t>Networks</a:t>
            </a:r>
            <a:r>
              <a:rPr sz="3000" spc="-100" dirty="0">
                <a:solidFill>
                  <a:srgbClr val="000000"/>
                </a:solidFill>
              </a:rPr>
              <a:t> </a:t>
            </a:r>
            <a:r>
              <a:rPr sz="3000" spc="-25" dirty="0">
                <a:solidFill>
                  <a:srgbClr val="000000"/>
                </a:solidFill>
              </a:rPr>
              <a:t>Ltd</a:t>
            </a:r>
            <a:endParaRPr sz="3000" dirty="0"/>
          </a:p>
        </p:txBody>
      </p:sp>
      <p:sp>
        <p:nvSpPr>
          <p:cNvPr id="5" name="object 5"/>
          <p:cNvSpPr txBox="1"/>
          <p:nvPr/>
        </p:nvSpPr>
        <p:spPr>
          <a:xfrm>
            <a:off x="1551176" y="2868446"/>
            <a:ext cx="12393423" cy="2206117"/>
          </a:xfrm>
          <a:prstGeom prst="rect">
            <a:avLst/>
          </a:prstGeom>
        </p:spPr>
        <p:txBody>
          <a:bodyPr vert="horz" wrap="square" lIns="0" tIns="12700" rIns="0" bIns="0" rtlCol="0">
            <a:spAutoFit/>
          </a:bodyPr>
          <a:lstStyle/>
          <a:p>
            <a:pPr marL="12700" marR="5080">
              <a:lnSpc>
                <a:spcPct val="108700"/>
              </a:lnSpc>
              <a:spcBef>
                <a:spcPts val="100"/>
              </a:spcBef>
            </a:pPr>
            <a:r>
              <a:rPr lang="en-US" dirty="0">
                <a:latin typeface="Arial" panose="020B0604020202020204" pitchFamily="34" charset="0"/>
                <a:cs typeface="Arial" panose="020B0604020202020204" pitchFamily="34" charset="0"/>
              </a:rPr>
              <a:t>Technician</a:t>
            </a:r>
            <a:r>
              <a:rPr spc="9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Networks</a:t>
            </a:r>
            <a:r>
              <a:rPr spc="6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Ltdis</a:t>
            </a:r>
            <a:r>
              <a:rPr spc="6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a:t>
            </a:r>
            <a:r>
              <a:rPr spc="6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leading</a:t>
            </a:r>
            <a:r>
              <a:rPr spc="8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construction </a:t>
            </a:r>
            <a:r>
              <a:rPr dirty="0">
                <a:latin typeface="Arial" panose="020B0604020202020204" pitchFamily="34" charset="0"/>
                <a:cs typeface="Arial" panose="020B0604020202020204" pitchFamily="34" charset="0"/>
              </a:rPr>
              <a:t>company</a:t>
            </a:r>
            <a:r>
              <a:rPr spc="15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serving</a:t>
            </a:r>
            <a:r>
              <a:rPr spc="15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different</a:t>
            </a:r>
            <a:r>
              <a:rPr spc="14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clients</a:t>
            </a:r>
            <a:r>
              <a:rPr spc="14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in</a:t>
            </a:r>
            <a:r>
              <a:rPr spc="140"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Kenya.</a:t>
            </a:r>
            <a:endParaRPr dirty="0">
              <a:latin typeface="Arial" panose="020B0604020202020204" pitchFamily="34" charset="0"/>
              <a:cs typeface="Arial" panose="020B0604020202020204" pitchFamily="34" charset="0"/>
            </a:endParaRPr>
          </a:p>
          <a:p>
            <a:pPr marL="12700" marR="308610">
              <a:lnSpc>
                <a:spcPct val="108500"/>
              </a:lnSpc>
              <a:spcBef>
                <a:spcPts val="10"/>
              </a:spcBef>
            </a:pPr>
            <a:r>
              <a:rPr spc="10" dirty="0">
                <a:latin typeface="Arial" panose="020B0604020202020204" pitchFamily="34" charset="0"/>
                <a:cs typeface="Arial" panose="020B0604020202020204" pitchFamily="34" charset="0"/>
              </a:rPr>
              <a:t>While</a:t>
            </a:r>
            <a:r>
              <a:rPr spc="2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our</a:t>
            </a:r>
            <a:r>
              <a:rPr spc="5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business</a:t>
            </a:r>
            <a:r>
              <a:rPr spc="2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is</a:t>
            </a:r>
            <a:r>
              <a:rPr spc="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Telecommunication,</a:t>
            </a:r>
            <a:r>
              <a:rPr spc="50" dirty="0">
                <a:latin typeface="Arial" panose="020B0604020202020204" pitchFamily="34" charset="0"/>
                <a:cs typeface="Arial" panose="020B0604020202020204" pitchFamily="34" charset="0"/>
              </a:rPr>
              <a:t> </a:t>
            </a:r>
            <a:r>
              <a:rPr spc="-25" dirty="0">
                <a:latin typeface="Arial" panose="020B0604020202020204" pitchFamily="34" charset="0"/>
                <a:cs typeface="Arial" panose="020B0604020202020204" pitchFamily="34" charset="0"/>
              </a:rPr>
              <a:t>our </a:t>
            </a:r>
            <a:r>
              <a:rPr dirty="0">
                <a:latin typeface="Arial" panose="020B0604020202020204" pitchFamily="34" charset="0"/>
                <a:cs typeface="Arial" panose="020B0604020202020204" pitchFamily="34" charset="0"/>
              </a:rPr>
              <a:t>purpose</a:t>
            </a:r>
            <a:r>
              <a:rPr spc="12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runs</a:t>
            </a:r>
            <a:r>
              <a:rPr spc="1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deeper.</a:t>
            </a:r>
            <a:r>
              <a:rPr spc="114"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We</a:t>
            </a:r>
            <a:r>
              <a:rPr spc="12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are</a:t>
            </a:r>
            <a:r>
              <a:rPr spc="12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unwavering</a:t>
            </a:r>
            <a:endParaRPr dirty="0">
              <a:latin typeface="Arial" panose="020B0604020202020204" pitchFamily="34" charset="0"/>
              <a:cs typeface="Arial" panose="020B0604020202020204" pitchFamily="34" charset="0"/>
            </a:endParaRPr>
          </a:p>
          <a:p>
            <a:pPr marL="12700" marR="80010">
              <a:lnSpc>
                <a:spcPct val="109000"/>
              </a:lnSpc>
              <a:spcBef>
                <a:spcPts val="5"/>
              </a:spcBef>
            </a:pPr>
            <a:r>
              <a:rPr dirty="0">
                <a:latin typeface="Arial" panose="020B0604020202020204" pitchFamily="34" charset="0"/>
                <a:cs typeface="Arial" panose="020B0604020202020204" pitchFamily="34" charset="0"/>
              </a:rPr>
              <a:t>in</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our</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commitment</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to</a:t>
            </a:r>
            <a:r>
              <a:rPr spc="-2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enriching</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the</a:t>
            </a:r>
            <a:r>
              <a:rPr spc="-2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lives</a:t>
            </a:r>
            <a:r>
              <a:rPr spc="-2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of</a:t>
            </a:r>
            <a:r>
              <a:rPr spc="-20" dirty="0">
                <a:latin typeface="Arial" panose="020B0604020202020204" pitchFamily="34" charset="0"/>
                <a:cs typeface="Arial" panose="020B0604020202020204" pitchFamily="34" charset="0"/>
              </a:rPr>
              <a:t> </a:t>
            </a:r>
            <a:r>
              <a:rPr spc="-25" dirty="0">
                <a:latin typeface="Arial" panose="020B0604020202020204" pitchFamily="34" charset="0"/>
                <a:cs typeface="Arial" panose="020B0604020202020204" pitchFamily="34" charset="0"/>
              </a:rPr>
              <a:t>the </a:t>
            </a:r>
            <a:r>
              <a:rPr dirty="0">
                <a:latin typeface="Arial" panose="020B0604020202020204" pitchFamily="34" charset="0"/>
                <a:cs typeface="Arial" panose="020B0604020202020204" pitchFamily="34" charset="0"/>
              </a:rPr>
              <a:t>people</a:t>
            </a:r>
            <a:r>
              <a:rPr spc="-2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who</a:t>
            </a:r>
            <a:r>
              <a:rPr spc="-2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work</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with</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us,</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and</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in</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the</a:t>
            </a:r>
            <a:r>
              <a:rPr spc="-30" dirty="0">
                <a:latin typeface="Arial" panose="020B0604020202020204" pitchFamily="34" charset="0"/>
                <a:cs typeface="Arial" panose="020B0604020202020204" pitchFamily="34" charset="0"/>
              </a:rPr>
              <a:t> </a:t>
            </a:r>
            <a:r>
              <a:rPr lang="en-US" spc="-10" dirty="0">
                <a:latin typeface="Arial" panose="020B0604020202020204" pitchFamily="34" charset="0"/>
                <a:cs typeface="Arial" panose="020B0604020202020204" pitchFamily="34" charset="0"/>
              </a:rPr>
              <a:t>communities,</a:t>
            </a:r>
            <a:r>
              <a:rPr spc="-1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we</a:t>
            </a:r>
            <a:r>
              <a:rPr spc="-4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help</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build.</a:t>
            </a:r>
            <a:r>
              <a:rPr spc="-4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With</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safety</a:t>
            </a:r>
            <a:r>
              <a:rPr spc="-4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at</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the</a:t>
            </a:r>
            <a:r>
              <a:rPr spc="-4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forefront,</a:t>
            </a:r>
            <a:r>
              <a:rPr spc="-30" dirty="0">
                <a:latin typeface="Arial" panose="020B0604020202020204" pitchFamily="34" charset="0"/>
                <a:cs typeface="Arial" panose="020B0604020202020204" pitchFamily="34" charset="0"/>
              </a:rPr>
              <a:t> </a:t>
            </a:r>
            <a:r>
              <a:rPr spc="-25" dirty="0">
                <a:latin typeface="Arial" panose="020B0604020202020204" pitchFamily="34" charset="0"/>
                <a:cs typeface="Arial" panose="020B0604020202020204" pitchFamily="34" charset="0"/>
              </a:rPr>
              <a:t>we </a:t>
            </a:r>
            <a:r>
              <a:rPr dirty="0">
                <a:latin typeface="Arial" panose="020B0604020202020204" pitchFamily="34" charset="0"/>
                <a:cs typeface="Arial" panose="020B0604020202020204" pitchFamily="34" charset="0"/>
              </a:rPr>
              <a:t>deliver</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exceptional</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projects</a:t>
            </a:r>
            <a:r>
              <a:rPr spc="-4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for</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our</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clients</a:t>
            </a:r>
            <a:r>
              <a:rPr spc="-30" dirty="0">
                <a:latin typeface="Arial" panose="020B0604020202020204" pitchFamily="34" charset="0"/>
                <a:cs typeface="Arial" panose="020B0604020202020204" pitchFamily="34" charset="0"/>
              </a:rPr>
              <a:t> </a:t>
            </a:r>
            <a:r>
              <a:rPr spc="-25" dirty="0">
                <a:latin typeface="Arial" panose="020B0604020202020204" pitchFamily="34" charset="0"/>
                <a:cs typeface="Arial" panose="020B0604020202020204" pitchFamily="34" charset="0"/>
              </a:rPr>
              <a:t>and </a:t>
            </a:r>
            <a:r>
              <a:rPr dirty="0">
                <a:latin typeface="Arial" panose="020B0604020202020204" pitchFamily="34" charset="0"/>
                <a:cs typeface="Arial" panose="020B0604020202020204" pitchFamily="34" charset="0"/>
              </a:rPr>
              <a:t>communities.</a:t>
            </a:r>
            <a:r>
              <a:rPr spc="-4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Our</a:t>
            </a:r>
            <a:r>
              <a:rPr spc="-4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relationship-</a:t>
            </a:r>
            <a:r>
              <a:rPr dirty="0">
                <a:latin typeface="Arial" panose="020B0604020202020204" pitchFamily="34" charset="0"/>
                <a:cs typeface="Arial" panose="020B0604020202020204" pitchFamily="34" charset="0"/>
              </a:rPr>
              <a:t>based</a:t>
            </a:r>
            <a:r>
              <a:rPr spc="-4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approach, </a:t>
            </a:r>
            <a:r>
              <a:rPr dirty="0">
                <a:latin typeface="Arial" panose="020B0604020202020204" pitchFamily="34" charset="0"/>
                <a:cs typeface="Arial" panose="020B0604020202020204" pitchFamily="34" charset="0"/>
              </a:rPr>
              <a:t>coupled</a:t>
            </a:r>
            <a:r>
              <a:rPr spc="16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with</a:t>
            </a:r>
            <a:r>
              <a:rPr spc="-2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our</a:t>
            </a:r>
            <a:r>
              <a:rPr spc="34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expertise,</a:t>
            </a:r>
            <a:r>
              <a:rPr spc="16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self-</a:t>
            </a:r>
            <a:r>
              <a:rPr dirty="0">
                <a:latin typeface="Arial" panose="020B0604020202020204" pitchFamily="34" charset="0"/>
                <a:cs typeface="Arial" panose="020B0604020202020204" pitchFamily="34" charset="0"/>
              </a:rPr>
              <a:t>perform</a:t>
            </a:r>
            <a:r>
              <a:rPr spc="175" dirty="0">
                <a:latin typeface="Arial" panose="020B0604020202020204" pitchFamily="34" charset="0"/>
                <a:cs typeface="Arial" panose="020B0604020202020204" pitchFamily="34" charset="0"/>
              </a:rPr>
              <a:t> </a:t>
            </a:r>
            <a:r>
              <a:rPr spc="-25" dirty="0">
                <a:latin typeface="Arial" panose="020B0604020202020204" pitchFamily="34" charset="0"/>
                <a:cs typeface="Arial" panose="020B0604020202020204" pitchFamily="34" charset="0"/>
              </a:rPr>
              <a:t>and</a:t>
            </a:r>
            <a:r>
              <a:rPr spc="50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Lean</a:t>
            </a:r>
            <a:r>
              <a:rPr spc="-4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capabilities,</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means</a:t>
            </a:r>
            <a:r>
              <a:rPr spc="-4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we</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go</a:t>
            </a:r>
            <a:r>
              <a:rPr spc="-4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above</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and</a:t>
            </a:r>
            <a:r>
              <a:rPr spc="-40"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beyond </a:t>
            </a:r>
            <a:r>
              <a:rPr dirty="0">
                <a:latin typeface="Arial" panose="020B0604020202020204" pitchFamily="34" charset="0"/>
                <a:cs typeface="Arial" panose="020B0604020202020204" pitchFamily="34" charset="0"/>
              </a:rPr>
              <a:t>what’s</a:t>
            </a:r>
            <a:r>
              <a:rPr spc="-5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expected,</a:t>
            </a:r>
            <a:r>
              <a:rPr spc="-4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bringing</a:t>
            </a:r>
            <a:r>
              <a:rPr spc="-5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innovative,</a:t>
            </a:r>
            <a:r>
              <a:rPr spc="-4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sustainable </a:t>
            </a:r>
            <a:r>
              <a:rPr dirty="0">
                <a:latin typeface="Arial" panose="020B0604020202020204" pitchFamily="34" charset="0"/>
                <a:cs typeface="Arial" panose="020B0604020202020204" pitchFamily="34" charset="0"/>
              </a:rPr>
              <a:t>solutions</a:t>
            </a:r>
            <a:r>
              <a:rPr spc="-6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that</a:t>
            </a:r>
            <a:r>
              <a:rPr spc="-5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maximize</a:t>
            </a:r>
            <a:r>
              <a:rPr spc="-60"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value.</a:t>
            </a:r>
            <a:endParaRPr dirty="0">
              <a:latin typeface="Arial" panose="020B0604020202020204" pitchFamily="34" charset="0"/>
              <a:cs typeface="Arial" panose="020B0604020202020204" pitchFamily="34" charset="0"/>
            </a:endParaRPr>
          </a:p>
          <a:p>
            <a:pPr marL="12700" marR="97790">
              <a:lnSpc>
                <a:spcPct val="109200"/>
              </a:lnSpc>
              <a:spcBef>
                <a:spcPts val="765"/>
              </a:spcBef>
            </a:pPr>
            <a:r>
              <a:rPr dirty="0">
                <a:latin typeface="Arial" panose="020B0604020202020204" pitchFamily="34" charset="0"/>
                <a:cs typeface="Arial" panose="020B0604020202020204" pitchFamily="34" charset="0"/>
              </a:rPr>
              <a:t>Driven</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by</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our</a:t>
            </a:r>
            <a:r>
              <a:rPr spc="6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purpose</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and</a:t>
            </a:r>
            <a:r>
              <a:rPr spc="1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living</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our</a:t>
            </a:r>
            <a:r>
              <a:rPr spc="8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core</a:t>
            </a:r>
            <a:r>
              <a:rPr spc="3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values, </a:t>
            </a:r>
            <a:r>
              <a:rPr dirty="0">
                <a:latin typeface="Arial" panose="020B0604020202020204" pitchFamily="34" charset="0"/>
                <a:cs typeface="Arial" panose="020B0604020202020204" pitchFamily="34" charset="0"/>
              </a:rPr>
              <a:t>we</a:t>
            </a:r>
            <a:r>
              <a:rPr spc="10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will</a:t>
            </a:r>
            <a:r>
              <a:rPr spc="12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build</a:t>
            </a:r>
            <a:r>
              <a:rPr spc="11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better</a:t>
            </a:r>
            <a:r>
              <a:rPr spc="12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communities</a:t>
            </a:r>
            <a:r>
              <a:rPr spc="114"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and</a:t>
            </a:r>
            <a:r>
              <a:rPr spc="11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a:t>
            </a:r>
            <a:r>
              <a:rPr spc="110"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diverse, </a:t>
            </a:r>
            <a:r>
              <a:rPr dirty="0">
                <a:latin typeface="Arial" panose="020B0604020202020204" pitchFamily="34" charset="0"/>
                <a:cs typeface="Arial" panose="020B0604020202020204" pitchFamily="34" charset="0"/>
              </a:rPr>
              <a:t>resilient</a:t>
            </a:r>
            <a:r>
              <a:rPr spc="16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company.</a:t>
            </a:r>
            <a:endParaRPr dirty="0">
              <a:latin typeface="Arial" panose="020B060402020202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57642100-DA9B-0EB4-1430-3FC45BF47176}"/>
              </a:ext>
            </a:extLst>
          </p:cNvPr>
          <p:cNvGrpSpPr/>
          <p:nvPr/>
        </p:nvGrpSpPr>
        <p:grpSpPr>
          <a:xfrm>
            <a:off x="12117225" y="94718"/>
            <a:ext cx="2584422" cy="788694"/>
            <a:chOff x="12117225" y="94718"/>
            <a:chExt cx="2584422" cy="788694"/>
          </a:xfrm>
        </p:grpSpPr>
        <p:sp>
          <p:nvSpPr>
            <p:cNvPr id="7" name="object 2">
              <a:extLst>
                <a:ext uri="{FF2B5EF4-FFF2-40B4-BE49-F238E27FC236}">
                  <a16:creationId xmlns:a16="http://schemas.microsoft.com/office/drawing/2014/main" id="{8B476EDC-C3B1-D085-E92B-1DAF4371E460}"/>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8" name="Group 7">
              <a:extLst>
                <a:ext uri="{FF2B5EF4-FFF2-40B4-BE49-F238E27FC236}">
                  <a16:creationId xmlns:a16="http://schemas.microsoft.com/office/drawing/2014/main" id="{0A938492-CBEA-54DA-FE10-03AA3BAF3B8E}"/>
                </a:ext>
              </a:extLst>
            </p:cNvPr>
            <p:cNvGrpSpPr/>
            <p:nvPr/>
          </p:nvGrpSpPr>
          <p:grpSpPr>
            <a:xfrm>
              <a:off x="12117225" y="94718"/>
              <a:ext cx="609600" cy="788694"/>
              <a:chOff x="0" y="0"/>
              <a:chExt cx="660000" cy="841294"/>
            </a:xfrm>
          </p:grpSpPr>
          <p:sp>
            <p:nvSpPr>
              <p:cNvPr id="9" name="Shape 9">
                <a:extLst>
                  <a:ext uri="{FF2B5EF4-FFF2-40B4-BE49-F238E27FC236}">
                    <a16:creationId xmlns:a16="http://schemas.microsoft.com/office/drawing/2014/main" id="{C34E3784-1A1F-E064-0855-0052FC5D3045}"/>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0" name="Shape 10">
                <a:extLst>
                  <a:ext uri="{FF2B5EF4-FFF2-40B4-BE49-F238E27FC236}">
                    <a16:creationId xmlns:a16="http://schemas.microsoft.com/office/drawing/2014/main" id="{3CDBF6D1-D861-9102-AEEE-1704BE67C437}"/>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1" name="Shape 11">
                <a:extLst>
                  <a:ext uri="{FF2B5EF4-FFF2-40B4-BE49-F238E27FC236}">
                    <a16:creationId xmlns:a16="http://schemas.microsoft.com/office/drawing/2014/main" id="{34EBB219-C9B0-9243-88F2-66F70118FA3A}"/>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027366"/>
            <a:ext cx="15544800" cy="9029700"/>
            <a:chOff x="0" y="1027366"/>
            <a:chExt cx="15544800" cy="9029700"/>
          </a:xfrm>
        </p:grpSpPr>
        <p:pic>
          <p:nvPicPr>
            <p:cNvPr id="3" name="object 3"/>
            <p:cNvPicPr/>
            <p:nvPr/>
          </p:nvPicPr>
          <p:blipFill>
            <a:blip r:embed="rId2" cstate="print"/>
            <a:stretch>
              <a:fillRect/>
            </a:stretch>
          </p:blipFill>
          <p:spPr>
            <a:xfrm>
              <a:off x="0" y="1027581"/>
              <a:ext cx="15544799" cy="9029317"/>
            </a:xfrm>
            <a:prstGeom prst="rect">
              <a:avLst/>
            </a:prstGeom>
          </p:spPr>
        </p:pic>
        <p:sp>
          <p:nvSpPr>
            <p:cNvPr id="4" name="object 4"/>
            <p:cNvSpPr/>
            <p:nvPr/>
          </p:nvSpPr>
          <p:spPr>
            <a:xfrm>
              <a:off x="0" y="9339693"/>
              <a:ext cx="467995" cy="717550"/>
            </a:xfrm>
            <a:custGeom>
              <a:avLst/>
              <a:gdLst/>
              <a:ahLst/>
              <a:cxnLst/>
              <a:rect l="l" t="t" r="r" b="b"/>
              <a:pathLst>
                <a:path w="467995" h="717550">
                  <a:moveTo>
                    <a:pt x="0" y="0"/>
                  </a:moveTo>
                  <a:lnTo>
                    <a:pt x="0" y="717210"/>
                  </a:lnTo>
                  <a:lnTo>
                    <a:pt x="217551" y="717210"/>
                  </a:lnTo>
                  <a:lnTo>
                    <a:pt x="467385" y="467385"/>
                  </a:lnTo>
                  <a:lnTo>
                    <a:pt x="0" y="0"/>
                  </a:lnTo>
                  <a:close/>
                </a:path>
              </a:pathLst>
            </a:custGeom>
            <a:solidFill>
              <a:srgbClr val="C0042D"/>
            </a:solidFill>
          </p:spPr>
          <p:txBody>
            <a:bodyPr wrap="square" lIns="0" tIns="0" rIns="0" bIns="0" rtlCol="0"/>
            <a:lstStyle/>
            <a:p>
              <a:endParaRPr/>
            </a:p>
          </p:txBody>
        </p:sp>
        <p:sp>
          <p:nvSpPr>
            <p:cNvPr id="5" name="object 5"/>
            <p:cNvSpPr/>
            <p:nvPr/>
          </p:nvSpPr>
          <p:spPr>
            <a:xfrm>
              <a:off x="0" y="1028953"/>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6" name="object 6"/>
          <p:cNvSpPr txBox="1"/>
          <p:nvPr/>
        </p:nvSpPr>
        <p:spPr>
          <a:xfrm>
            <a:off x="3314700" y="4592954"/>
            <a:ext cx="7840345" cy="1703351"/>
          </a:xfrm>
          <a:prstGeom prst="rect">
            <a:avLst/>
          </a:prstGeom>
          <a:solidFill>
            <a:srgbClr val="FFFFFF">
              <a:alpha val="65097"/>
            </a:srgbClr>
          </a:solidFill>
        </p:spPr>
        <p:txBody>
          <a:bodyPr vert="horz" wrap="square" lIns="0" tIns="104775" rIns="0" bIns="0" rtlCol="0">
            <a:spAutoFit/>
          </a:bodyPr>
          <a:lstStyle/>
          <a:p>
            <a:pPr marL="259079" marR="346710">
              <a:lnSpc>
                <a:spcPct val="103600"/>
              </a:lnSpc>
              <a:spcBef>
                <a:spcPts val="825"/>
              </a:spcBef>
            </a:pPr>
            <a:r>
              <a:rPr sz="2000" dirty="0">
                <a:latin typeface="Arial"/>
                <a:cs typeface="Arial"/>
              </a:rPr>
              <a:t>Our</a:t>
            </a:r>
            <a:r>
              <a:rPr sz="2000" spc="125" dirty="0">
                <a:latin typeface="Arial"/>
                <a:cs typeface="Arial"/>
              </a:rPr>
              <a:t> </a:t>
            </a:r>
            <a:r>
              <a:rPr sz="2000" spc="45" dirty="0">
                <a:latin typeface="Arial"/>
                <a:cs typeface="Arial"/>
              </a:rPr>
              <a:t>Purpose</a:t>
            </a:r>
            <a:r>
              <a:rPr sz="2000" spc="155" dirty="0">
                <a:latin typeface="Arial"/>
                <a:cs typeface="Arial"/>
              </a:rPr>
              <a:t> </a:t>
            </a:r>
            <a:r>
              <a:rPr sz="2000" dirty="0">
                <a:latin typeface="Arial"/>
                <a:cs typeface="Arial"/>
              </a:rPr>
              <a:t>is</a:t>
            </a:r>
            <a:r>
              <a:rPr sz="2000" spc="110" dirty="0">
                <a:latin typeface="Arial"/>
                <a:cs typeface="Arial"/>
              </a:rPr>
              <a:t> </a:t>
            </a:r>
            <a:r>
              <a:rPr sz="2000" dirty="0">
                <a:latin typeface="Arial"/>
                <a:cs typeface="Arial"/>
              </a:rPr>
              <a:t>to</a:t>
            </a:r>
            <a:r>
              <a:rPr sz="2000" spc="110" dirty="0">
                <a:latin typeface="Arial"/>
                <a:cs typeface="Arial"/>
              </a:rPr>
              <a:t> </a:t>
            </a:r>
            <a:r>
              <a:rPr sz="2000" dirty="0">
                <a:latin typeface="Arial"/>
                <a:cs typeface="Arial"/>
              </a:rPr>
              <a:t>enrich</a:t>
            </a:r>
            <a:r>
              <a:rPr sz="2000" spc="135" dirty="0">
                <a:latin typeface="Arial"/>
                <a:cs typeface="Arial"/>
              </a:rPr>
              <a:t> </a:t>
            </a:r>
            <a:r>
              <a:rPr sz="2000" dirty="0">
                <a:latin typeface="Arial"/>
                <a:cs typeface="Arial"/>
              </a:rPr>
              <a:t>the</a:t>
            </a:r>
            <a:r>
              <a:rPr sz="2000" spc="125" dirty="0">
                <a:latin typeface="Arial"/>
                <a:cs typeface="Arial"/>
              </a:rPr>
              <a:t> </a:t>
            </a:r>
            <a:r>
              <a:rPr sz="2000" dirty="0">
                <a:latin typeface="Arial"/>
                <a:cs typeface="Arial"/>
              </a:rPr>
              <a:t>lives</a:t>
            </a:r>
            <a:r>
              <a:rPr sz="2000" spc="130" dirty="0">
                <a:latin typeface="Arial"/>
                <a:cs typeface="Arial"/>
              </a:rPr>
              <a:t> </a:t>
            </a:r>
            <a:r>
              <a:rPr sz="2000" dirty="0">
                <a:latin typeface="Arial"/>
                <a:cs typeface="Arial"/>
              </a:rPr>
              <a:t>of</a:t>
            </a:r>
            <a:r>
              <a:rPr sz="2000" spc="85" dirty="0">
                <a:latin typeface="Arial"/>
                <a:cs typeface="Arial"/>
              </a:rPr>
              <a:t> </a:t>
            </a:r>
            <a:r>
              <a:rPr sz="2000" dirty="0">
                <a:latin typeface="Arial"/>
                <a:cs typeface="Arial"/>
              </a:rPr>
              <a:t>the</a:t>
            </a:r>
            <a:r>
              <a:rPr sz="2000" spc="85" dirty="0">
                <a:latin typeface="Arial"/>
                <a:cs typeface="Arial"/>
              </a:rPr>
              <a:t> </a:t>
            </a:r>
            <a:r>
              <a:rPr sz="2000" dirty="0">
                <a:latin typeface="Arial"/>
                <a:cs typeface="Arial"/>
              </a:rPr>
              <a:t>people</a:t>
            </a:r>
            <a:r>
              <a:rPr sz="2000" spc="135" dirty="0">
                <a:latin typeface="Arial"/>
                <a:cs typeface="Arial"/>
              </a:rPr>
              <a:t> </a:t>
            </a:r>
            <a:r>
              <a:rPr sz="2000" dirty="0">
                <a:latin typeface="Arial"/>
                <a:cs typeface="Arial"/>
              </a:rPr>
              <a:t>who</a:t>
            </a:r>
            <a:r>
              <a:rPr sz="2000" spc="85" dirty="0">
                <a:latin typeface="Arial"/>
                <a:cs typeface="Arial"/>
              </a:rPr>
              <a:t> </a:t>
            </a:r>
            <a:r>
              <a:rPr sz="2000" dirty="0">
                <a:latin typeface="Arial"/>
                <a:cs typeface="Arial"/>
              </a:rPr>
              <a:t>work</a:t>
            </a:r>
            <a:r>
              <a:rPr sz="2000" spc="135" dirty="0">
                <a:latin typeface="Arial"/>
                <a:cs typeface="Arial"/>
              </a:rPr>
              <a:t> </a:t>
            </a:r>
            <a:r>
              <a:rPr sz="2000" spc="-20" dirty="0">
                <a:latin typeface="Arial"/>
                <a:cs typeface="Arial"/>
              </a:rPr>
              <a:t>with </a:t>
            </a:r>
            <a:r>
              <a:rPr sz="2000" dirty="0">
                <a:latin typeface="Arial"/>
                <a:cs typeface="Arial"/>
              </a:rPr>
              <a:t>us</a:t>
            </a:r>
            <a:r>
              <a:rPr sz="2000" spc="190" dirty="0">
                <a:latin typeface="Arial"/>
                <a:cs typeface="Arial"/>
              </a:rPr>
              <a:t> </a:t>
            </a:r>
            <a:r>
              <a:rPr sz="2000" dirty="0">
                <a:latin typeface="Arial"/>
                <a:cs typeface="Arial"/>
              </a:rPr>
              <a:t>and</a:t>
            </a:r>
            <a:r>
              <a:rPr sz="2000" spc="190" dirty="0">
                <a:latin typeface="Arial"/>
                <a:cs typeface="Arial"/>
              </a:rPr>
              <a:t> </a:t>
            </a:r>
            <a:r>
              <a:rPr sz="2000" dirty="0">
                <a:latin typeface="Arial"/>
                <a:cs typeface="Arial"/>
              </a:rPr>
              <a:t>in</a:t>
            </a:r>
            <a:r>
              <a:rPr sz="2000" spc="200" dirty="0">
                <a:latin typeface="Arial"/>
                <a:cs typeface="Arial"/>
              </a:rPr>
              <a:t> </a:t>
            </a:r>
            <a:r>
              <a:rPr sz="2000" dirty="0">
                <a:latin typeface="Arial"/>
                <a:cs typeface="Arial"/>
              </a:rPr>
              <a:t>the</a:t>
            </a:r>
            <a:r>
              <a:rPr sz="2000" spc="190" dirty="0">
                <a:latin typeface="Arial"/>
                <a:cs typeface="Arial"/>
              </a:rPr>
              <a:t> </a:t>
            </a:r>
            <a:r>
              <a:rPr sz="2000" dirty="0">
                <a:latin typeface="Arial"/>
                <a:cs typeface="Arial"/>
              </a:rPr>
              <a:t>communities,</a:t>
            </a:r>
            <a:r>
              <a:rPr sz="2000" spc="190" dirty="0">
                <a:latin typeface="Arial"/>
                <a:cs typeface="Arial"/>
              </a:rPr>
              <a:t> </a:t>
            </a:r>
            <a:r>
              <a:rPr sz="2000" dirty="0">
                <a:latin typeface="Arial"/>
                <a:cs typeface="Arial"/>
              </a:rPr>
              <a:t>we</a:t>
            </a:r>
            <a:r>
              <a:rPr sz="2000" spc="195" dirty="0">
                <a:latin typeface="Arial"/>
                <a:cs typeface="Arial"/>
              </a:rPr>
              <a:t> </a:t>
            </a:r>
            <a:r>
              <a:rPr sz="2000" dirty="0">
                <a:latin typeface="Arial"/>
                <a:cs typeface="Arial"/>
              </a:rPr>
              <a:t>help</a:t>
            </a:r>
            <a:r>
              <a:rPr sz="2000" spc="185" dirty="0">
                <a:latin typeface="Arial"/>
                <a:cs typeface="Arial"/>
              </a:rPr>
              <a:t> </a:t>
            </a:r>
            <a:r>
              <a:rPr sz="2000" spc="-10" dirty="0">
                <a:latin typeface="Arial"/>
                <a:cs typeface="Arial"/>
              </a:rPr>
              <a:t>build.</a:t>
            </a:r>
            <a:endParaRPr sz="2000" dirty="0">
              <a:latin typeface="Arial"/>
              <a:cs typeface="Arial"/>
            </a:endParaRPr>
          </a:p>
          <a:p>
            <a:pPr>
              <a:lnSpc>
                <a:spcPct val="100000"/>
              </a:lnSpc>
              <a:spcBef>
                <a:spcPts val="160"/>
              </a:spcBef>
            </a:pPr>
            <a:endParaRPr sz="2000" dirty="0">
              <a:latin typeface="Arial"/>
              <a:cs typeface="Arial"/>
            </a:endParaRPr>
          </a:p>
          <a:p>
            <a:pPr marL="259079" marR="673100">
              <a:lnSpc>
                <a:spcPct val="104500"/>
              </a:lnSpc>
            </a:pPr>
            <a:r>
              <a:rPr sz="2000" dirty="0">
                <a:latin typeface="Arial"/>
                <a:cs typeface="Arial"/>
              </a:rPr>
              <a:t>Driven</a:t>
            </a:r>
            <a:r>
              <a:rPr sz="2000" spc="160" dirty="0">
                <a:latin typeface="Arial"/>
                <a:cs typeface="Arial"/>
              </a:rPr>
              <a:t> </a:t>
            </a:r>
            <a:r>
              <a:rPr sz="2000" dirty="0">
                <a:latin typeface="Arial"/>
                <a:cs typeface="Arial"/>
              </a:rPr>
              <a:t>by</a:t>
            </a:r>
            <a:r>
              <a:rPr sz="2000" spc="170" dirty="0">
                <a:latin typeface="Arial"/>
                <a:cs typeface="Arial"/>
              </a:rPr>
              <a:t> </a:t>
            </a:r>
            <a:r>
              <a:rPr sz="2000" dirty="0">
                <a:latin typeface="Arial"/>
                <a:cs typeface="Arial"/>
              </a:rPr>
              <a:t>our</a:t>
            </a:r>
            <a:r>
              <a:rPr sz="2000" spc="140" dirty="0">
                <a:latin typeface="Arial"/>
                <a:cs typeface="Arial"/>
              </a:rPr>
              <a:t> </a:t>
            </a:r>
            <a:r>
              <a:rPr sz="2000" dirty="0">
                <a:latin typeface="Arial"/>
                <a:cs typeface="Arial"/>
              </a:rPr>
              <a:t>purpose,</a:t>
            </a:r>
            <a:r>
              <a:rPr sz="2000" spc="165" dirty="0">
                <a:latin typeface="Arial"/>
                <a:cs typeface="Arial"/>
              </a:rPr>
              <a:t> </a:t>
            </a:r>
            <a:r>
              <a:rPr sz="2000" spc="55" dirty="0">
                <a:latin typeface="Arial"/>
                <a:cs typeface="Arial"/>
              </a:rPr>
              <a:t>we</a:t>
            </a:r>
            <a:r>
              <a:rPr sz="2000" spc="120" dirty="0">
                <a:latin typeface="Arial"/>
                <a:cs typeface="Arial"/>
              </a:rPr>
              <a:t> </a:t>
            </a:r>
            <a:r>
              <a:rPr sz="2000" dirty="0">
                <a:latin typeface="Arial"/>
                <a:cs typeface="Arial"/>
              </a:rPr>
              <a:t>are</a:t>
            </a:r>
            <a:r>
              <a:rPr sz="2000" spc="160" dirty="0">
                <a:latin typeface="Arial"/>
                <a:cs typeface="Arial"/>
              </a:rPr>
              <a:t> </a:t>
            </a:r>
            <a:r>
              <a:rPr sz="2000" dirty="0">
                <a:latin typeface="Arial"/>
                <a:cs typeface="Arial"/>
              </a:rPr>
              <a:t>building</a:t>
            </a:r>
            <a:r>
              <a:rPr sz="2000" spc="150" dirty="0">
                <a:latin typeface="Arial"/>
                <a:cs typeface="Arial"/>
              </a:rPr>
              <a:t> </a:t>
            </a:r>
            <a:r>
              <a:rPr sz="2000" dirty="0">
                <a:latin typeface="Arial"/>
                <a:cs typeface="Arial"/>
              </a:rPr>
              <a:t>a</a:t>
            </a:r>
            <a:r>
              <a:rPr sz="2000" spc="170" dirty="0">
                <a:latin typeface="Arial"/>
                <a:cs typeface="Arial"/>
              </a:rPr>
              <a:t> </a:t>
            </a:r>
            <a:r>
              <a:rPr sz="2000" dirty="0">
                <a:latin typeface="Arial"/>
                <a:cs typeface="Arial"/>
              </a:rPr>
              <a:t>sustainable</a:t>
            </a:r>
            <a:r>
              <a:rPr sz="2000" spc="180" dirty="0">
                <a:latin typeface="Arial"/>
                <a:cs typeface="Arial"/>
              </a:rPr>
              <a:t> </a:t>
            </a:r>
            <a:r>
              <a:rPr sz="2000" spc="-10" dirty="0">
                <a:latin typeface="Arial"/>
                <a:cs typeface="Arial"/>
              </a:rPr>
              <a:t>future </a:t>
            </a:r>
            <a:r>
              <a:rPr sz="2000" dirty="0">
                <a:latin typeface="Arial"/>
                <a:cs typeface="Arial"/>
              </a:rPr>
              <a:t>for</a:t>
            </a:r>
            <a:r>
              <a:rPr sz="2000" spc="210" dirty="0">
                <a:latin typeface="Arial"/>
                <a:cs typeface="Arial"/>
              </a:rPr>
              <a:t> </a:t>
            </a:r>
            <a:r>
              <a:rPr sz="2000" dirty="0">
                <a:latin typeface="Arial"/>
                <a:cs typeface="Arial"/>
              </a:rPr>
              <a:t>our</a:t>
            </a:r>
            <a:r>
              <a:rPr sz="2000" spc="200" dirty="0">
                <a:latin typeface="Arial"/>
                <a:cs typeface="Arial"/>
              </a:rPr>
              <a:t> </a:t>
            </a:r>
            <a:r>
              <a:rPr sz="2000" dirty="0">
                <a:latin typeface="Arial"/>
                <a:cs typeface="Arial"/>
              </a:rPr>
              <a:t>teams</a:t>
            </a:r>
            <a:r>
              <a:rPr sz="2000" spc="195" dirty="0">
                <a:latin typeface="Arial"/>
                <a:cs typeface="Arial"/>
              </a:rPr>
              <a:t> </a:t>
            </a:r>
            <a:r>
              <a:rPr sz="2000" dirty="0">
                <a:latin typeface="Arial"/>
                <a:cs typeface="Arial"/>
              </a:rPr>
              <a:t>and</a:t>
            </a:r>
            <a:r>
              <a:rPr sz="2000" spc="215" dirty="0">
                <a:latin typeface="Arial"/>
                <a:cs typeface="Arial"/>
              </a:rPr>
              <a:t> </a:t>
            </a:r>
            <a:r>
              <a:rPr sz="2000" dirty="0">
                <a:latin typeface="Arial"/>
                <a:cs typeface="Arial"/>
              </a:rPr>
              <a:t>communities,</a:t>
            </a:r>
            <a:r>
              <a:rPr sz="2000" spc="204" dirty="0">
                <a:latin typeface="Arial"/>
                <a:cs typeface="Arial"/>
              </a:rPr>
              <a:t> </a:t>
            </a:r>
            <a:r>
              <a:rPr sz="2000" dirty="0">
                <a:latin typeface="Arial"/>
                <a:cs typeface="Arial"/>
              </a:rPr>
              <a:t>one</a:t>
            </a:r>
            <a:r>
              <a:rPr sz="2000" spc="220" dirty="0">
                <a:latin typeface="Arial"/>
                <a:cs typeface="Arial"/>
              </a:rPr>
              <a:t> </a:t>
            </a:r>
            <a:r>
              <a:rPr sz="2000" dirty="0">
                <a:latin typeface="Arial"/>
                <a:cs typeface="Arial"/>
              </a:rPr>
              <a:t>project</a:t>
            </a:r>
            <a:r>
              <a:rPr sz="2000" spc="204" dirty="0">
                <a:latin typeface="Arial"/>
                <a:cs typeface="Arial"/>
              </a:rPr>
              <a:t> </a:t>
            </a:r>
            <a:r>
              <a:rPr sz="2000" dirty="0">
                <a:latin typeface="Arial"/>
                <a:cs typeface="Arial"/>
              </a:rPr>
              <a:t>at</a:t>
            </a:r>
            <a:r>
              <a:rPr sz="2000" spc="190" dirty="0">
                <a:latin typeface="Arial"/>
                <a:cs typeface="Arial"/>
              </a:rPr>
              <a:t> </a:t>
            </a:r>
            <a:r>
              <a:rPr sz="2000" dirty="0">
                <a:latin typeface="Arial"/>
                <a:cs typeface="Arial"/>
              </a:rPr>
              <a:t>a</a:t>
            </a:r>
            <a:r>
              <a:rPr sz="2000" spc="215" dirty="0">
                <a:latin typeface="Arial"/>
                <a:cs typeface="Arial"/>
              </a:rPr>
              <a:t> </a:t>
            </a:r>
            <a:r>
              <a:rPr sz="2000" spc="-10" dirty="0">
                <a:latin typeface="Arial"/>
                <a:cs typeface="Arial"/>
              </a:rPr>
              <a:t>time.</a:t>
            </a:r>
            <a:endParaRPr sz="2000" dirty="0">
              <a:latin typeface="Arial"/>
              <a:cs typeface="Arial"/>
            </a:endParaRPr>
          </a:p>
        </p:txBody>
      </p:sp>
      <p:sp>
        <p:nvSpPr>
          <p:cNvPr id="7" name="object 7"/>
          <p:cNvSpPr txBox="1">
            <a:spLocks noGrp="1"/>
          </p:cNvSpPr>
          <p:nvPr>
            <p:ph type="title"/>
          </p:nvPr>
        </p:nvSpPr>
        <p:spPr>
          <a:xfrm>
            <a:off x="3315334" y="2778632"/>
            <a:ext cx="4055110" cy="713740"/>
          </a:xfrm>
          <a:prstGeom prst="rect">
            <a:avLst/>
          </a:prstGeom>
          <a:solidFill>
            <a:srgbClr val="FFFFFF">
              <a:alpha val="65097"/>
            </a:srgbClr>
          </a:solidFill>
        </p:spPr>
        <p:txBody>
          <a:bodyPr vert="horz" wrap="square" lIns="0" tIns="10160" rIns="0" bIns="0" rtlCol="0">
            <a:spAutoFit/>
          </a:bodyPr>
          <a:lstStyle/>
          <a:p>
            <a:pPr marL="258445">
              <a:lnSpc>
                <a:spcPct val="100000"/>
              </a:lnSpc>
              <a:spcBef>
                <a:spcPts val="80"/>
              </a:spcBef>
            </a:pPr>
            <a:r>
              <a:rPr sz="4000" dirty="0">
                <a:solidFill>
                  <a:srgbClr val="000000"/>
                </a:solidFill>
              </a:rPr>
              <a:t>OUR</a:t>
            </a:r>
            <a:r>
              <a:rPr sz="4000" spc="35" dirty="0">
                <a:solidFill>
                  <a:srgbClr val="000000"/>
                </a:solidFill>
              </a:rPr>
              <a:t> </a:t>
            </a:r>
            <a:r>
              <a:rPr sz="4000" spc="90" dirty="0">
                <a:solidFill>
                  <a:srgbClr val="000000"/>
                </a:solidFill>
              </a:rPr>
              <a:t>PURPOSE</a:t>
            </a:r>
            <a:endParaRPr sz="4000"/>
          </a:p>
        </p:txBody>
      </p:sp>
      <p:grpSp>
        <p:nvGrpSpPr>
          <p:cNvPr id="8" name="Group 7">
            <a:extLst>
              <a:ext uri="{FF2B5EF4-FFF2-40B4-BE49-F238E27FC236}">
                <a16:creationId xmlns:a16="http://schemas.microsoft.com/office/drawing/2014/main" id="{643EEB1E-6CF6-ED66-7F9B-F1DEED76DF5B}"/>
              </a:ext>
            </a:extLst>
          </p:cNvPr>
          <p:cNvGrpSpPr/>
          <p:nvPr/>
        </p:nvGrpSpPr>
        <p:grpSpPr>
          <a:xfrm>
            <a:off x="12117225" y="94718"/>
            <a:ext cx="2584422" cy="788694"/>
            <a:chOff x="12117225" y="94718"/>
            <a:chExt cx="2584422" cy="788694"/>
          </a:xfrm>
        </p:grpSpPr>
        <p:sp>
          <p:nvSpPr>
            <p:cNvPr id="9" name="object 2">
              <a:extLst>
                <a:ext uri="{FF2B5EF4-FFF2-40B4-BE49-F238E27FC236}">
                  <a16:creationId xmlns:a16="http://schemas.microsoft.com/office/drawing/2014/main" id="{8460C229-4310-C517-6EB9-4816E0E1C742}"/>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10" name="Group 9">
              <a:extLst>
                <a:ext uri="{FF2B5EF4-FFF2-40B4-BE49-F238E27FC236}">
                  <a16:creationId xmlns:a16="http://schemas.microsoft.com/office/drawing/2014/main" id="{D42A75B6-EF92-021F-60B2-2AECB196F4AE}"/>
                </a:ext>
              </a:extLst>
            </p:cNvPr>
            <p:cNvGrpSpPr/>
            <p:nvPr/>
          </p:nvGrpSpPr>
          <p:grpSpPr>
            <a:xfrm>
              <a:off x="12117225" y="94718"/>
              <a:ext cx="609600" cy="788694"/>
              <a:chOff x="0" y="0"/>
              <a:chExt cx="660000" cy="841294"/>
            </a:xfrm>
          </p:grpSpPr>
          <p:sp>
            <p:nvSpPr>
              <p:cNvPr id="11" name="Shape 9">
                <a:extLst>
                  <a:ext uri="{FF2B5EF4-FFF2-40B4-BE49-F238E27FC236}">
                    <a16:creationId xmlns:a16="http://schemas.microsoft.com/office/drawing/2014/main" id="{E81C3670-6877-79B2-4250-AF02ABDA95AF}"/>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2" name="Shape 10">
                <a:extLst>
                  <a:ext uri="{FF2B5EF4-FFF2-40B4-BE49-F238E27FC236}">
                    <a16:creationId xmlns:a16="http://schemas.microsoft.com/office/drawing/2014/main" id="{CB06A37C-7B45-AB46-3D52-C7B262EA3594}"/>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3" name="Shape 11">
                <a:extLst>
                  <a:ext uri="{FF2B5EF4-FFF2-40B4-BE49-F238E27FC236}">
                    <a16:creationId xmlns:a16="http://schemas.microsoft.com/office/drawing/2014/main" id="{01C87D95-DAB6-439A-2DE9-4864F29CE21F}"/>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591310" y="3021329"/>
            <a:ext cx="2282190" cy="0"/>
          </a:xfrm>
          <a:custGeom>
            <a:avLst/>
            <a:gdLst/>
            <a:ahLst/>
            <a:cxnLst/>
            <a:rect l="l" t="t" r="r" b="b"/>
            <a:pathLst>
              <a:path w="2282190">
                <a:moveTo>
                  <a:pt x="0" y="0"/>
                </a:moveTo>
                <a:lnTo>
                  <a:pt x="2281809" y="0"/>
                </a:lnTo>
              </a:path>
            </a:pathLst>
          </a:custGeom>
          <a:ln w="25400">
            <a:solidFill>
              <a:srgbClr val="C0042D"/>
            </a:solidFill>
          </a:ln>
        </p:spPr>
        <p:txBody>
          <a:bodyPr wrap="square" lIns="0" tIns="0" rIns="0" bIns="0" rtlCol="0"/>
          <a:lstStyle/>
          <a:p>
            <a:endParaRPr/>
          </a:p>
        </p:txBody>
      </p:sp>
      <p:sp>
        <p:nvSpPr>
          <p:cNvPr id="8" name="object 8"/>
          <p:cNvSpPr txBox="1">
            <a:spLocks noGrp="1"/>
          </p:cNvSpPr>
          <p:nvPr>
            <p:ph type="title"/>
          </p:nvPr>
        </p:nvSpPr>
        <p:spPr>
          <a:prstGeom prst="rect">
            <a:avLst/>
          </a:prstGeom>
        </p:spPr>
        <p:txBody>
          <a:bodyPr vert="horz" wrap="square" lIns="0" tIns="12065" rIns="0" bIns="0" rtlCol="0">
            <a:spAutoFit/>
          </a:bodyPr>
          <a:lstStyle/>
          <a:p>
            <a:pPr marL="13970">
              <a:lnSpc>
                <a:spcPct val="100000"/>
              </a:lnSpc>
              <a:spcBef>
                <a:spcPts val="95"/>
              </a:spcBef>
            </a:pPr>
            <a:r>
              <a:rPr sz="4000" dirty="0">
                <a:solidFill>
                  <a:srgbClr val="000000"/>
                </a:solidFill>
              </a:rPr>
              <a:t>OUR</a:t>
            </a:r>
            <a:r>
              <a:rPr sz="4000" spc="-30" dirty="0">
                <a:solidFill>
                  <a:srgbClr val="000000"/>
                </a:solidFill>
              </a:rPr>
              <a:t> </a:t>
            </a:r>
            <a:r>
              <a:rPr sz="4000" dirty="0">
                <a:solidFill>
                  <a:srgbClr val="000000"/>
                </a:solidFill>
              </a:rPr>
              <a:t>CORE</a:t>
            </a:r>
            <a:r>
              <a:rPr sz="4000" spc="10" dirty="0">
                <a:solidFill>
                  <a:srgbClr val="000000"/>
                </a:solidFill>
              </a:rPr>
              <a:t> </a:t>
            </a:r>
            <a:r>
              <a:rPr sz="4000" spc="-10" dirty="0">
                <a:solidFill>
                  <a:srgbClr val="000000"/>
                </a:solidFill>
              </a:rPr>
              <a:t>VALUES</a:t>
            </a:r>
            <a:endParaRPr sz="4000"/>
          </a:p>
        </p:txBody>
      </p:sp>
      <p:grpSp>
        <p:nvGrpSpPr>
          <p:cNvPr id="21" name="Group 20">
            <a:extLst>
              <a:ext uri="{FF2B5EF4-FFF2-40B4-BE49-F238E27FC236}">
                <a16:creationId xmlns:a16="http://schemas.microsoft.com/office/drawing/2014/main" id="{896CF6F7-5727-C7C8-F3CF-41B2699B35F0}"/>
              </a:ext>
            </a:extLst>
          </p:cNvPr>
          <p:cNvGrpSpPr/>
          <p:nvPr/>
        </p:nvGrpSpPr>
        <p:grpSpPr>
          <a:xfrm>
            <a:off x="1147636" y="4990465"/>
            <a:ext cx="2695575" cy="3278040"/>
            <a:chOff x="1147636" y="4990465"/>
            <a:chExt cx="2695575" cy="3278040"/>
          </a:xfrm>
        </p:grpSpPr>
        <p:sp>
          <p:nvSpPr>
            <p:cNvPr id="3" name="object 3"/>
            <p:cNvSpPr txBox="1"/>
            <p:nvPr/>
          </p:nvSpPr>
          <p:spPr>
            <a:xfrm>
              <a:off x="1147636" y="4990465"/>
              <a:ext cx="2695575" cy="1040130"/>
            </a:xfrm>
            <a:prstGeom prst="rect">
              <a:avLst/>
            </a:prstGeom>
            <a:solidFill>
              <a:srgbClr val="C0504D"/>
            </a:solidFill>
            <a:ln w="25400">
              <a:solidFill>
                <a:srgbClr val="4F1D1B"/>
              </a:solidFill>
            </a:ln>
          </p:spPr>
          <p:txBody>
            <a:bodyPr vert="horz" wrap="square" lIns="0" tIns="45719" rIns="0" bIns="0" rtlCol="0">
              <a:spAutoFit/>
            </a:bodyPr>
            <a:lstStyle/>
            <a:p>
              <a:pPr marL="845819">
                <a:lnSpc>
                  <a:spcPct val="100000"/>
                </a:lnSpc>
                <a:spcBef>
                  <a:spcPts val="359"/>
                </a:spcBef>
              </a:pPr>
              <a:r>
                <a:rPr sz="1800" b="1" spc="-10" dirty="0">
                  <a:solidFill>
                    <a:srgbClr val="FFFFFF"/>
                  </a:solidFill>
                  <a:latin typeface="Arial"/>
                  <a:cs typeface="Arial"/>
                </a:rPr>
                <a:t>Excellent</a:t>
              </a:r>
              <a:endParaRPr sz="1800">
                <a:latin typeface="Arial"/>
                <a:cs typeface="Arial"/>
              </a:endParaRPr>
            </a:p>
          </p:txBody>
        </p:sp>
        <p:sp>
          <p:nvSpPr>
            <p:cNvPr id="9" name="object 9"/>
            <p:cNvSpPr txBox="1"/>
            <p:nvPr/>
          </p:nvSpPr>
          <p:spPr>
            <a:xfrm>
              <a:off x="1354773" y="6130099"/>
              <a:ext cx="2281301" cy="2138406"/>
            </a:xfrm>
            <a:prstGeom prst="rect">
              <a:avLst/>
            </a:prstGeom>
          </p:spPr>
          <p:txBody>
            <a:bodyPr vert="horz" wrap="square" lIns="0" tIns="11430" rIns="0" bIns="0" rtlCol="0">
              <a:spAutoFit/>
            </a:bodyPr>
            <a:lstStyle/>
            <a:p>
              <a:pPr marL="12700" marR="5080" algn="ctr">
                <a:lnSpc>
                  <a:spcPct val="109000"/>
                </a:lnSpc>
                <a:spcBef>
                  <a:spcPts val="90"/>
                </a:spcBef>
              </a:pPr>
              <a:r>
                <a:rPr sz="1600" spc="-10" dirty="0">
                  <a:latin typeface="Arial" panose="020B0604020202020204" pitchFamily="34" charset="0"/>
                  <a:cs typeface="Arial" panose="020B0604020202020204" pitchFamily="34" charset="0"/>
                </a:rPr>
                <a:t>Through</a:t>
              </a:r>
              <a:r>
                <a:rPr sz="1600" spc="-9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creative</a:t>
              </a:r>
              <a:r>
                <a:rPr sz="1600" spc="-7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solutions, </a:t>
              </a:r>
              <a:r>
                <a:rPr sz="1600" dirty="0">
                  <a:latin typeface="Arial" panose="020B0604020202020204" pitchFamily="34" charset="0"/>
                  <a:cs typeface="Arial" panose="020B0604020202020204" pitchFamily="34" charset="0"/>
                </a:rPr>
                <a:t>we</a:t>
              </a:r>
              <a:r>
                <a:rPr sz="1600" spc="1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break</a:t>
              </a:r>
              <a:r>
                <a:rPr sz="1600" spc="11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down</a:t>
              </a:r>
              <a:r>
                <a:rPr sz="1600" spc="10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barriers</a:t>
              </a:r>
              <a:r>
                <a:rPr sz="1600" spc="5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deliver</a:t>
              </a:r>
              <a:r>
                <a:rPr sz="1600" spc="9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9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our </a:t>
              </a:r>
              <a:r>
                <a:rPr sz="1600" dirty="0">
                  <a:latin typeface="Arial" panose="020B0604020202020204" pitchFamily="34" charset="0"/>
                  <a:cs typeface="Arial" panose="020B0604020202020204" pitchFamily="34" charset="0"/>
                </a:rPr>
                <a:t>commitments.</a:t>
              </a:r>
              <a:r>
                <a:rPr sz="1600" spc="30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We </a:t>
              </a:r>
              <a:r>
                <a:rPr sz="1600" dirty="0">
                  <a:latin typeface="Arial" panose="020B0604020202020204" pitchFamily="34" charset="0"/>
                  <a:cs typeface="Arial" panose="020B0604020202020204" pitchFamily="34" charset="0"/>
                </a:rPr>
                <a:t>challenge</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status</a:t>
              </a:r>
              <a:r>
                <a:rPr sz="1600" spc="14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quo </a:t>
              </a:r>
              <a:r>
                <a:rPr sz="1600" dirty="0">
                  <a:latin typeface="Arial" panose="020B0604020202020204" pitchFamily="34" charset="0"/>
                  <a:cs typeface="Arial" panose="020B0604020202020204" pitchFamily="34" charset="0"/>
                </a:rPr>
                <a:t>with</a:t>
              </a:r>
              <a:r>
                <a:rPr sz="1600" spc="10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new</a:t>
              </a:r>
              <a:r>
                <a:rPr sz="1600" spc="10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ideas</a:t>
              </a:r>
              <a:r>
                <a:rPr sz="1600" spc="11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and </a:t>
              </a:r>
              <a:r>
                <a:rPr sz="1600" dirty="0">
                  <a:latin typeface="Arial" panose="020B0604020202020204" pitchFamily="34" charset="0"/>
                  <a:cs typeface="Arial" panose="020B0604020202020204" pitchFamily="34" charset="0"/>
                </a:rPr>
                <a:t>continuous</a:t>
              </a:r>
              <a:r>
                <a:rPr sz="1600" spc="21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improvement.</a:t>
              </a:r>
              <a:endParaRPr sz="1600" dirty="0">
                <a:latin typeface="Arial" panose="020B0604020202020204" pitchFamily="34" charset="0"/>
                <a:cs typeface="Arial" panose="020B0604020202020204" pitchFamily="34" charset="0"/>
              </a:endParaRPr>
            </a:p>
          </p:txBody>
        </p:sp>
      </p:grpSp>
      <p:grpSp>
        <p:nvGrpSpPr>
          <p:cNvPr id="22" name="Group 21">
            <a:extLst>
              <a:ext uri="{FF2B5EF4-FFF2-40B4-BE49-F238E27FC236}">
                <a16:creationId xmlns:a16="http://schemas.microsoft.com/office/drawing/2014/main" id="{23FE45BB-670A-70FF-D6FF-1C81ADA47965}"/>
              </a:ext>
            </a:extLst>
          </p:cNvPr>
          <p:cNvGrpSpPr/>
          <p:nvPr/>
        </p:nvGrpSpPr>
        <p:grpSpPr>
          <a:xfrm>
            <a:off x="3997627" y="4987290"/>
            <a:ext cx="2695575" cy="3016121"/>
            <a:chOff x="3975576" y="4987290"/>
            <a:chExt cx="2695575" cy="3016121"/>
          </a:xfrm>
        </p:grpSpPr>
        <p:sp>
          <p:nvSpPr>
            <p:cNvPr id="4" name="object 4"/>
            <p:cNvSpPr txBox="1"/>
            <p:nvPr/>
          </p:nvSpPr>
          <p:spPr>
            <a:xfrm>
              <a:off x="3975576" y="4987290"/>
              <a:ext cx="2695575" cy="1040130"/>
            </a:xfrm>
            <a:prstGeom prst="rect">
              <a:avLst/>
            </a:prstGeom>
            <a:solidFill>
              <a:srgbClr val="C0504D"/>
            </a:solidFill>
            <a:ln w="25400">
              <a:solidFill>
                <a:srgbClr val="4F1D1B"/>
              </a:solidFill>
            </a:ln>
          </p:spPr>
          <p:txBody>
            <a:bodyPr vert="horz" wrap="square" lIns="0" tIns="45720" rIns="0" bIns="0" rtlCol="0">
              <a:spAutoFit/>
            </a:bodyPr>
            <a:lstStyle/>
            <a:p>
              <a:pPr marL="401320">
                <a:lnSpc>
                  <a:spcPct val="100000"/>
                </a:lnSpc>
                <a:spcBef>
                  <a:spcPts val="360"/>
                </a:spcBef>
              </a:pPr>
              <a:r>
                <a:rPr sz="1800" b="1" dirty="0">
                  <a:solidFill>
                    <a:srgbClr val="FFFFFF"/>
                  </a:solidFill>
                  <a:latin typeface="Arial"/>
                  <a:cs typeface="Arial"/>
                </a:rPr>
                <a:t>Health</a:t>
              </a:r>
              <a:r>
                <a:rPr sz="1800" b="1" spc="-25" dirty="0">
                  <a:solidFill>
                    <a:srgbClr val="FFFFFF"/>
                  </a:solidFill>
                  <a:latin typeface="Arial"/>
                  <a:cs typeface="Arial"/>
                </a:rPr>
                <a:t> </a:t>
              </a:r>
              <a:r>
                <a:rPr sz="1800" b="1" dirty="0">
                  <a:solidFill>
                    <a:srgbClr val="FFFFFF"/>
                  </a:solidFill>
                  <a:latin typeface="Arial"/>
                  <a:cs typeface="Arial"/>
                </a:rPr>
                <a:t>and</a:t>
              </a:r>
              <a:r>
                <a:rPr sz="1800" b="1" spc="-25" dirty="0">
                  <a:solidFill>
                    <a:srgbClr val="FFFFFF"/>
                  </a:solidFill>
                  <a:latin typeface="Arial"/>
                  <a:cs typeface="Arial"/>
                </a:rPr>
                <a:t> </a:t>
              </a:r>
              <a:r>
                <a:rPr sz="1800" b="1" spc="-10" dirty="0">
                  <a:solidFill>
                    <a:srgbClr val="FFFFFF"/>
                  </a:solidFill>
                  <a:latin typeface="Arial"/>
                  <a:cs typeface="Arial"/>
                </a:rPr>
                <a:t>safety</a:t>
              </a:r>
              <a:endParaRPr sz="1800">
                <a:latin typeface="Arial"/>
                <a:cs typeface="Arial"/>
              </a:endParaRPr>
            </a:p>
          </p:txBody>
        </p:sp>
        <p:sp>
          <p:nvSpPr>
            <p:cNvPr id="10" name="object 10"/>
            <p:cNvSpPr txBox="1"/>
            <p:nvPr/>
          </p:nvSpPr>
          <p:spPr>
            <a:xfrm>
              <a:off x="4182713" y="6133412"/>
              <a:ext cx="2281301" cy="1869999"/>
            </a:xfrm>
            <a:prstGeom prst="rect">
              <a:avLst/>
            </a:prstGeom>
          </p:spPr>
          <p:txBody>
            <a:bodyPr vert="horz" wrap="square" lIns="0" tIns="11430" rIns="0" bIns="0" rtlCol="0">
              <a:spAutoFit/>
            </a:bodyPr>
            <a:lstStyle/>
            <a:p>
              <a:pPr marL="12700" marR="5080" indent="-2540" algn="ctr">
                <a:lnSpc>
                  <a:spcPct val="109000"/>
                </a:lnSpc>
                <a:spcBef>
                  <a:spcPts val="90"/>
                </a:spcBef>
              </a:pPr>
              <a:r>
                <a:rPr sz="1600" dirty="0">
                  <a:latin typeface="Arial" panose="020B0604020202020204" pitchFamily="34" charset="0"/>
                  <a:cs typeface="Arial" panose="020B0604020202020204" pitchFamily="34" charset="0"/>
                </a:rPr>
                <a:t>We</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look</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after</a:t>
              </a:r>
              <a:r>
                <a:rPr sz="1600" spc="-2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one </a:t>
              </a:r>
              <a:r>
                <a:rPr sz="1600" dirty="0">
                  <a:latin typeface="Arial" panose="020B0604020202020204" pitchFamily="34" charset="0"/>
                  <a:cs typeface="Arial" panose="020B0604020202020204" pitchFamily="34" charset="0"/>
                </a:rPr>
                <a:t>another.</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focus</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is</a:t>
              </a:r>
              <a:r>
                <a:rPr sz="1600" spc="-20" dirty="0">
                  <a:latin typeface="Arial" panose="020B0604020202020204" pitchFamily="34" charset="0"/>
                  <a:cs typeface="Arial" panose="020B0604020202020204" pitchFamily="34" charset="0"/>
                </a:rPr>
                <a:t> </a:t>
              </a:r>
              <a:r>
                <a:rPr sz="1600" spc="-35" dirty="0">
                  <a:latin typeface="Arial" panose="020B0604020202020204" pitchFamily="34" charset="0"/>
                  <a:cs typeface="Arial" panose="020B0604020202020204" pitchFamily="34" charset="0"/>
                </a:rPr>
                <a:t>on </a:t>
              </a:r>
              <a:r>
                <a:rPr sz="1600" dirty="0">
                  <a:latin typeface="Arial" panose="020B0604020202020204" pitchFamily="34" charset="0"/>
                  <a:cs typeface="Arial" panose="020B0604020202020204" pitchFamily="34" charset="0"/>
                </a:rPr>
                <a:t>the</a:t>
              </a:r>
              <a:r>
                <a:rPr sz="1600" spc="-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physical,</a:t>
              </a:r>
              <a:r>
                <a:rPr sz="1600" spc="-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mental,</a:t>
              </a:r>
              <a:r>
                <a:rPr sz="1600" spc="-4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and </a:t>
              </a:r>
              <a:r>
                <a:rPr sz="1600" spc="-10" dirty="0">
                  <a:latin typeface="Arial" panose="020B0604020202020204" pitchFamily="34" charset="0"/>
                  <a:cs typeface="Arial" panose="020B0604020202020204" pitchFamily="34" charset="0"/>
                </a:rPr>
                <a:t>emotional</a:t>
              </a:r>
              <a:r>
                <a:rPr sz="1600" spc="-1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well-</a:t>
              </a:r>
              <a:r>
                <a:rPr sz="1600" dirty="0">
                  <a:latin typeface="Arial" panose="020B0604020202020204" pitchFamily="34" charset="0"/>
                  <a:cs typeface="Arial" panose="020B0604020202020204" pitchFamily="34" charset="0"/>
                </a:rPr>
                <a:t>being</a:t>
              </a:r>
              <a:r>
                <a:rPr sz="1600" spc="-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of </a:t>
              </a:r>
              <a:r>
                <a:rPr sz="1600" dirty="0">
                  <a:latin typeface="Arial" panose="020B0604020202020204" pitchFamily="34" charset="0"/>
                  <a:cs typeface="Arial" panose="020B0604020202020204" pitchFamily="34" charset="0"/>
                </a:rPr>
                <a:t>everyone</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work</a:t>
              </a:r>
              <a:r>
                <a:rPr sz="1600" spc="-45"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with </a:t>
              </a:r>
              <a:r>
                <a:rPr sz="1600" dirty="0">
                  <a:latin typeface="Arial" panose="020B0604020202020204" pitchFamily="34" charset="0"/>
                  <a:cs typeface="Arial" panose="020B0604020202020204" pitchFamily="34" charset="0"/>
                </a:rPr>
                <a:t>and</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in</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2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communities, </a:t>
              </a:r>
              <a:r>
                <a:rPr sz="1600" dirty="0">
                  <a:latin typeface="Arial" panose="020B0604020202020204" pitchFamily="34" charset="0"/>
                  <a:cs typeface="Arial" panose="020B0604020202020204" pitchFamily="34" charset="0"/>
                </a:rPr>
                <a:t>we</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help</a:t>
              </a:r>
              <a:r>
                <a:rPr sz="1600" spc="-2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build.</a:t>
              </a:r>
              <a:endParaRPr sz="1600" dirty="0">
                <a:latin typeface="Arial" panose="020B0604020202020204" pitchFamily="34" charset="0"/>
                <a:cs typeface="Arial" panose="020B0604020202020204" pitchFamily="34" charset="0"/>
              </a:endParaRPr>
            </a:p>
          </p:txBody>
        </p:sp>
      </p:grpSp>
      <p:grpSp>
        <p:nvGrpSpPr>
          <p:cNvPr id="23" name="Group 22">
            <a:extLst>
              <a:ext uri="{FF2B5EF4-FFF2-40B4-BE49-F238E27FC236}">
                <a16:creationId xmlns:a16="http://schemas.microsoft.com/office/drawing/2014/main" id="{B9E37471-5FC1-58EB-C283-49802E8230F6}"/>
              </a:ext>
            </a:extLst>
          </p:cNvPr>
          <p:cNvGrpSpPr/>
          <p:nvPr/>
        </p:nvGrpSpPr>
        <p:grpSpPr>
          <a:xfrm>
            <a:off x="6847618" y="4987290"/>
            <a:ext cx="2695575" cy="3301093"/>
            <a:chOff x="6832917" y="4987290"/>
            <a:chExt cx="2695575" cy="3301093"/>
          </a:xfrm>
        </p:grpSpPr>
        <p:sp>
          <p:nvSpPr>
            <p:cNvPr id="5" name="object 5"/>
            <p:cNvSpPr txBox="1"/>
            <p:nvPr/>
          </p:nvSpPr>
          <p:spPr>
            <a:xfrm>
              <a:off x="6832917" y="4987290"/>
              <a:ext cx="2695575" cy="1040130"/>
            </a:xfrm>
            <a:prstGeom prst="rect">
              <a:avLst/>
            </a:prstGeom>
            <a:solidFill>
              <a:srgbClr val="C0504D"/>
            </a:solidFill>
            <a:ln w="25400">
              <a:solidFill>
                <a:srgbClr val="4F1D1B"/>
              </a:solidFill>
            </a:ln>
          </p:spPr>
          <p:txBody>
            <a:bodyPr vert="horz" wrap="square" lIns="0" tIns="45720" rIns="0" bIns="0" rtlCol="0">
              <a:spAutoFit/>
            </a:bodyPr>
            <a:lstStyle/>
            <a:p>
              <a:pPr marL="592455">
                <a:lnSpc>
                  <a:spcPct val="100000"/>
                </a:lnSpc>
                <a:spcBef>
                  <a:spcPts val="360"/>
                </a:spcBef>
              </a:pPr>
              <a:r>
                <a:rPr sz="1800" b="1" spc="-10" dirty="0">
                  <a:solidFill>
                    <a:srgbClr val="FFFFFF"/>
                  </a:solidFill>
                  <a:latin typeface="Arial"/>
                  <a:cs typeface="Arial"/>
                </a:rPr>
                <a:t>Workmanship</a:t>
              </a:r>
              <a:endParaRPr sz="1800">
                <a:latin typeface="Arial"/>
                <a:cs typeface="Arial"/>
              </a:endParaRPr>
            </a:p>
          </p:txBody>
        </p:sp>
        <p:sp>
          <p:nvSpPr>
            <p:cNvPr id="11" name="object 11"/>
            <p:cNvSpPr txBox="1"/>
            <p:nvPr/>
          </p:nvSpPr>
          <p:spPr>
            <a:xfrm>
              <a:off x="7040054" y="6138948"/>
              <a:ext cx="2281301" cy="2149435"/>
            </a:xfrm>
            <a:prstGeom prst="rect">
              <a:avLst/>
            </a:prstGeom>
          </p:spPr>
          <p:txBody>
            <a:bodyPr vert="horz" wrap="square" lIns="0" tIns="11430" rIns="0" bIns="0" rtlCol="0">
              <a:spAutoFit/>
            </a:bodyPr>
            <a:lstStyle/>
            <a:p>
              <a:pPr marL="12065" marR="5080" indent="-635" algn="ctr">
                <a:lnSpc>
                  <a:spcPct val="109000"/>
                </a:lnSpc>
                <a:spcBef>
                  <a:spcPts val="90"/>
                </a:spcBef>
              </a:pPr>
              <a:r>
                <a:rPr sz="1600" dirty="0">
                  <a:latin typeface="Arial" panose="020B0604020202020204" pitchFamily="34" charset="0"/>
                  <a:cs typeface="Arial" panose="020B0604020202020204" pitchFamily="34" charset="0"/>
                </a:rPr>
                <a:t>With</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trust</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support</a:t>
              </a:r>
              <a:r>
                <a:rPr sz="1600" spc="13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for </a:t>
              </a:r>
              <a:r>
                <a:rPr sz="1600" dirty="0">
                  <a:latin typeface="Arial" panose="020B0604020202020204" pitchFamily="34" charset="0"/>
                  <a:cs typeface="Arial" panose="020B0604020202020204" pitchFamily="34" charset="0"/>
                </a:rPr>
                <a:t>each</a:t>
              </a:r>
              <a:r>
                <a:rPr sz="1600" spc="1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other,</a:t>
              </a:r>
              <a:r>
                <a:rPr sz="1600" spc="1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get</a:t>
              </a:r>
              <a:r>
                <a:rPr sz="1600" spc="1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job </a:t>
              </a:r>
              <a:r>
                <a:rPr sz="1600" dirty="0">
                  <a:latin typeface="Arial" panose="020B0604020202020204" pitchFamily="34" charset="0"/>
                  <a:cs typeface="Arial" panose="020B0604020202020204" pitchFamily="34" charset="0"/>
                </a:rPr>
                <a:t>done</a:t>
              </a:r>
              <a:r>
                <a:rPr sz="1600" spc="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right</a:t>
              </a:r>
              <a:r>
                <a:rPr sz="1600" spc="1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by</a:t>
              </a:r>
              <a:r>
                <a:rPr sz="1600" spc="8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leveraging </a:t>
              </a:r>
              <a:r>
                <a:rPr sz="1600" dirty="0">
                  <a:latin typeface="Arial" panose="020B0604020202020204" pitchFamily="34" charset="0"/>
                  <a:cs typeface="Arial" panose="020B0604020202020204" pitchFamily="34" charset="0"/>
                </a:rPr>
                <a:t>our</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collective</a:t>
              </a:r>
              <a:r>
                <a:rPr sz="1600" spc="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strengths</a:t>
              </a:r>
              <a:r>
                <a:rPr sz="1600" spc="8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to </a:t>
              </a:r>
              <a:r>
                <a:rPr sz="1600" dirty="0">
                  <a:latin typeface="Arial" panose="020B0604020202020204" pitchFamily="34" charset="0"/>
                  <a:cs typeface="Arial" panose="020B0604020202020204" pitchFamily="34" charset="0"/>
                </a:rPr>
                <a:t>overcome</a:t>
              </a:r>
              <a:r>
                <a:rPr sz="1600" spc="21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challenges</a:t>
              </a:r>
              <a:r>
                <a:rPr sz="1600" spc="5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8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achieve</a:t>
              </a:r>
              <a:endParaRPr sz="1600" dirty="0">
                <a:latin typeface="Arial" panose="020B0604020202020204" pitchFamily="34" charset="0"/>
                <a:cs typeface="Arial" panose="020B0604020202020204" pitchFamily="34" charset="0"/>
              </a:endParaRPr>
            </a:p>
            <a:p>
              <a:pPr marL="5080" algn="ctr">
                <a:lnSpc>
                  <a:spcPct val="100000"/>
                </a:lnSpc>
                <a:spcBef>
                  <a:spcPts val="85"/>
                </a:spcBef>
              </a:pPr>
              <a:r>
                <a:rPr sz="1600" spc="-20" dirty="0">
                  <a:latin typeface="Arial" panose="020B0604020202020204" pitchFamily="34" charset="0"/>
                  <a:cs typeface="Arial" panose="020B0604020202020204" pitchFamily="34" charset="0"/>
                </a:rPr>
                <a:t>remarkable</a:t>
              </a:r>
              <a:r>
                <a:rPr sz="1600" spc="-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results.</a:t>
              </a:r>
              <a:endParaRPr sz="1600" dirty="0">
                <a:latin typeface="Arial" panose="020B0604020202020204" pitchFamily="34" charset="0"/>
                <a:cs typeface="Arial" panose="020B0604020202020204" pitchFamily="34" charset="0"/>
              </a:endParaRPr>
            </a:p>
          </p:txBody>
        </p:sp>
      </p:grpSp>
      <p:grpSp>
        <p:nvGrpSpPr>
          <p:cNvPr id="24" name="Group 23">
            <a:extLst>
              <a:ext uri="{FF2B5EF4-FFF2-40B4-BE49-F238E27FC236}">
                <a16:creationId xmlns:a16="http://schemas.microsoft.com/office/drawing/2014/main" id="{DB3EC733-D4D3-0829-2340-86F5F094668F}"/>
              </a:ext>
            </a:extLst>
          </p:cNvPr>
          <p:cNvGrpSpPr/>
          <p:nvPr/>
        </p:nvGrpSpPr>
        <p:grpSpPr>
          <a:xfrm>
            <a:off x="9697609" y="4987290"/>
            <a:ext cx="2695575" cy="2212012"/>
            <a:chOff x="9690258" y="4987290"/>
            <a:chExt cx="2695575" cy="2212012"/>
          </a:xfrm>
        </p:grpSpPr>
        <p:sp>
          <p:nvSpPr>
            <p:cNvPr id="6" name="object 6"/>
            <p:cNvSpPr txBox="1"/>
            <p:nvPr/>
          </p:nvSpPr>
          <p:spPr>
            <a:xfrm>
              <a:off x="9690258" y="4987290"/>
              <a:ext cx="2695575" cy="1040130"/>
            </a:xfrm>
            <a:prstGeom prst="rect">
              <a:avLst/>
            </a:prstGeom>
            <a:solidFill>
              <a:srgbClr val="C0504D"/>
            </a:solidFill>
            <a:ln w="25400">
              <a:solidFill>
                <a:srgbClr val="4F1D1B"/>
              </a:solidFill>
            </a:ln>
          </p:spPr>
          <p:txBody>
            <a:bodyPr vert="horz" wrap="square" lIns="0" tIns="45720" rIns="0" bIns="0" rtlCol="0">
              <a:spAutoFit/>
            </a:bodyPr>
            <a:lstStyle/>
            <a:p>
              <a:pPr marL="104139">
                <a:lnSpc>
                  <a:spcPct val="100000"/>
                </a:lnSpc>
                <a:spcBef>
                  <a:spcPts val="360"/>
                </a:spcBef>
              </a:pPr>
              <a:r>
                <a:rPr sz="1800" b="1" spc="-10" dirty="0">
                  <a:solidFill>
                    <a:srgbClr val="FFFFFF"/>
                  </a:solidFill>
                  <a:latin typeface="Arial"/>
                  <a:cs typeface="Arial"/>
                </a:rPr>
                <a:t>Ethics</a:t>
              </a:r>
              <a:endParaRPr sz="1800">
                <a:latin typeface="Arial"/>
                <a:cs typeface="Arial"/>
              </a:endParaRPr>
            </a:p>
          </p:txBody>
        </p:sp>
        <p:sp>
          <p:nvSpPr>
            <p:cNvPr id="12" name="object 12"/>
            <p:cNvSpPr txBox="1"/>
            <p:nvPr/>
          </p:nvSpPr>
          <p:spPr>
            <a:xfrm>
              <a:off x="10042683" y="6142923"/>
              <a:ext cx="1990725" cy="1056379"/>
            </a:xfrm>
            <a:prstGeom prst="rect">
              <a:avLst/>
            </a:prstGeom>
          </p:spPr>
          <p:txBody>
            <a:bodyPr vert="horz" wrap="square" lIns="0" tIns="7620" rIns="0" bIns="0" rtlCol="0">
              <a:spAutoFit/>
            </a:bodyPr>
            <a:lstStyle/>
            <a:p>
              <a:pPr marL="12700" marR="5080" algn="ctr">
                <a:lnSpc>
                  <a:spcPct val="108800"/>
                </a:lnSpc>
                <a:spcBef>
                  <a:spcPts val="60"/>
                </a:spcBef>
              </a:pPr>
              <a:r>
                <a:rPr sz="1600" dirty="0">
                  <a:latin typeface="Arial" panose="020B0604020202020204" pitchFamily="34" charset="0"/>
                  <a:cs typeface="Arial" panose="020B0604020202020204" pitchFamily="34" charset="0"/>
                </a:rPr>
                <a:t>We do the</a:t>
              </a:r>
              <a:r>
                <a:rPr sz="1600" spc="-1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right</a:t>
              </a:r>
              <a:r>
                <a:rPr sz="1600" spc="1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thing</a:t>
              </a:r>
              <a:r>
                <a:rPr sz="1600" spc="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for </a:t>
              </a:r>
              <a:r>
                <a:rPr sz="1600" dirty="0">
                  <a:latin typeface="Arial" panose="020B0604020202020204" pitchFamily="34" charset="0"/>
                  <a:cs typeface="Arial" panose="020B0604020202020204" pitchFamily="34" charset="0"/>
                </a:rPr>
                <a:t>the</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right</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reasons,</a:t>
              </a:r>
              <a:r>
                <a:rPr sz="1600" spc="120"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even </a:t>
              </a:r>
              <a:r>
                <a:rPr sz="1600" dirty="0">
                  <a:latin typeface="Arial" panose="020B0604020202020204" pitchFamily="34" charset="0"/>
                  <a:cs typeface="Arial" panose="020B0604020202020204" pitchFamily="34" charset="0"/>
                </a:rPr>
                <a:t>when</a:t>
              </a:r>
              <a:r>
                <a:rPr sz="1600" spc="9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it’s</a:t>
              </a:r>
              <a:r>
                <a:rPr sz="1600" spc="12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difficult.</a:t>
              </a:r>
              <a:endParaRPr sz="1600" dirty="0">
                <a:latin typeface="Arial" panose="020B0604020202020204" pitchFamily="34" charset="0"/>
                <a:cs typeface="Arial" panose="020B0604020202020204" pitchFamily="34" charset="0"/>
              </a:endParaRPr>
            </a:p>
          </p:txBody>
        </p:sp>
      </p:grpSp>
      <p:grpSp>
        <p:nvGrpSpPr>
          <p:cNvPr id="25" name="Group 24">
            <a:extLst>
              <a:ext uri="{FF2B5EF4-FFF2-40B4-BE49-F238E27FC236}">
                <a16:creationId xmlns:a16="http://schemas.microsoft.com/office/drawing/2014/main" id="{C86D4332-7D8C-A290-3B39-22E9C1BD223D}"/>
              </a:ext>
            </a:extLst>
          </p:cNvPr>
          <p:cNvGrpSpPr/>
          <p:nvPr/>
        </p:nvGrpSpPr>
        <p:grpSpPr>
          <a:xfrm>
            <a:off x="12547600" y="4979034"/>
            <a:ext cx="2695575" cy="3036539"/>
            <a:chOff x="12547600" y="4979034"/>
            <a:chExt cx="2695575" cy="3036539"/>
          </a:xfrm>
        </p:grpSpPr>
        <p:sp>
          <p:nvSpPr>
            <p:cNvPr id="7" name="object 7"/>
            <p:cNvSpPr txBox="1"/>
            <p:nvPr/>
          </p:nvSpPr>
          <p:spPr>
            <a:xfrm>
              <a:off x="12547600" y="4979034"/>
              <a:ext cx="2695575" cy="1040130"/>
            </a:xfrm>
            <a:prstGeom prst="rect">
              <a:avLst/>
            </a:prstGeom>
            <a:solidFill>
              <a:srgbClr val="C0504D"/>
            </a:solidFill>
            <a:ln w="25400">
              <a:solidFill>
                <a:srgbClr val="4F1D1B"/>
              </a:solidFill>
            </a:ln>
          </p:spPr>
          <p:txBody>
            <a:bodyPr vert="horz" wrap="square" lIns="0" tIns="46355" rIns="0" bIns="0" rtlCol="0">
              <a:spAutoFit/>
            </a:bodyPr>
            <a:lstStyle/>
            <a:p>
              <a:pPr algn="ctr">
                <a:lnSpc>
                  <a:spcPct val="100000"/>
                </a:lnSpc>
                <a:spcBef>
                  <a:spcPts val="365"/>
                </a:spcBef>
              </a:pPr>
              <a:r>
                <a:rPr sz="1800" b="1" spc="-10" dirty="0">
                  <a:solidFill>
                    <a:srgbClr val="FFFFFF"/>
                  </a:solidFill>
                  <a:latin typeface="Arial"/>
                  <a:cs typeface="Arial"/>
                </a:rPr>
                <a:t>Integrity</a:t>
              </a:r>
              <a:endParaRPr sz="1800">
                <a:latin typeface="Arial"/>
                <a:cs typeface="Arial"/>
              </a:endParaRPr>
            </a:p>
          </p:txBody>
        </p:sp>
        <p:sp>
          <p:nvSpPr>
            <p:cNvPr id="13" name="object 13"/>
            <p:cNvSpPr txBox="1"/>
            <p:nvPr/>
          </p:nvSpPr>
          <p:spPr>
            <a:xfrm>
              <a:off x="12754737" y="6145574"/>
              <a:ext cx="2281301" cy="1869999"/>
            </a:xfrm>
            <a:prstGeom prst="rect">
              <a:avLst/>
            </a:prstGeom>
          </p:spPr>
          <p:txBody>
            <a:bodyPr vert="horz" wrap="square" lIns="0" tIns="11430" rIns="0" bIns="0" rtlCol="0">
              <a:spAutoFit/>
            </a:bodyPr>
            <a:lstStyle/>
            <a:p>
              <a:pPr marL="12700" marR="5080" indent="-9525" algn="ctr">
                <a:lnSpc>
                  <a:spcPct val="109000"/>
                </a:lnSpc>
                <a:spcBef>
                  <a:spcPts val="90"/>
                </a:spcBef>
              </a:pPr>
              <a:r>
                <a:rPr sz="1600" dirty="0">
                  <a:latin typeface="Arial" panose="020B0604020202020204" pitchFamily="34" charset="0"/>
                  <a:cs typeface="Arial" panose="020B0604020202020204" pitchFamily="34" charset="0"/>
                </a:rPr>
                <a:t>We</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are</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accountable</a:t>
              </a:r>
              <a:r>
                <a:rPr sz="1600" spc="155" dirty="0">
                  <a:latin typeface="Arial" panose="020B0604020202020204" pitchFamily="34" charset="0"/>
                  <a:cs typeface="Arial" panose="020B0604020202020204" pitchFamily="34" charset="0"/>
                </a:rPr>
                <a:t> </a:t>
              </a:r>
              <a:r>
                <a:rPr sz="1600" spc="-35" dirty="0">
                  <a:latin typeface="Arial" panose="020B0604020202020204" pitchFamily="34" charset="0"/>
                  <a:cs typeface="Arial" panose="020B0604020202020204" pitchFamily="34" charset="0"/>
                </a:rPr>
                <a:t>to</a:t>
              </a:r>
              <a:r>
                <a:rPr sz="1600" spc="5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team</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members</a:t>
              </a:r>
              <a:r>
                <a:rPr sz="1600" spc="13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and </a:t>
              </a:r>
              <a:r>
                <a:rPr sz="1600" dirty="0">
                  <a:latin typeface="Arial" panose="020B0604020202020204" pitchFamily="34" charset="0"/>
                  <a:cs typeface="Arial" panose="020B0604020202020204" pitchFamily="34" charset="0"/>
                </a:rPr>
                <a:t>continuously</a:t>
              </a:r>
              <a:r>
                <a:rPr sz="1600" spc="1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look</a:t>
              </a:r>
              <a:r>
                <a:rPr sz="1600" spc="1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for</a:t>
              </a:r>
              <a:r>
                <a:rPr sz="1600" spc="15"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ways </a:t>
              </a:r>
              <a:r>
                <a:rPr sz="1600" dirty="0">
                  <a:latin typeface="Arial" panose="020B0604020202020204" pitchFamily="34" charset="0"/>
                  <a:cs typeface="Arial" panose="020B0604020202020204" pitchFamily="34" charset="0"/>
                </a:rPr>
                <a:t>to</a:t>
              </a:r>
              <a:r>
                <a:rPr sz="1600" spc="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improve.</a:t>
              </a:r>
              <a:r>
                <a:rPr sz="1600" spc="9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10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do</a:t>
              </a:r>
              <a:r>
                <a:rPr sz="1600" spc="105"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what </a:t>
              </a:r>
              <a:r>
                <a:rPr sz="1600" dirty="0">
                  <a:latin typeface="Arial" panose="020B0604020202020204" pitchFamily="34" charset="0"/>
                  <a:cs typeface="Arial" panose="020B0604020202020204" pitchFamily="34" charset="0"/>
                </a:rPr>
                <a:t>we</a:t>
              </a:r>
              <a:r>
                <a:rPr sz="1600" spc="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say</a:t>
              </a:r>
              <a:r>
                <a:rPr sz="1600" spc="1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take</a:t>
              </a:r>
              <a:r>
                <a:rPr sz="1600" spc="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pride</a:t>
              </a:r>
              <a:r>
                <a:rPr sz="1600" spc="9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in </a:t>
              </a:r>
              <a:r>
                <a:rPr sz="1600" dirty="0">
                  <a:latin typeface="Arial" panose="020B0604020202020204" pitchFamily="34" charset="0"/>
                  <a:cs typeface="Arial" panose="020B0604020202020204" pitchFamily="34" charset="0"/>
                </a:rPr>
                <a:t>delivering</a:t>
              </a:r>
              <a:r>
                <a:rPr sz="1600" spc="1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results</a:t>
              </a:r>
              <a:r>
                <a:rPr sz="1600" spc="18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safely.</a:t>
              </a:r>
              <a:endParaRPr sz="1600" dirty="0">
                <a:latin typeface="Arial" panose="020B0604020202020204" pitchFamily="34" charset="0"/>
                <a:cs typeface="Arial" panose="020B0604020202020204" pitchFamily="34" charset="0"/>
              </a:endParaRPr>
            </a:p>
          </p:txBody>
        </p:sp>
      </p:grpSp>
      <p:sp>
        <p:nvSpPr>
          <p:cNvPr id="14" name="object 14"/>
          <p:cNvSpPr/>
          <p:nvPr/>
        </p:nvSpPr>
        <p:spPr>
          <a:xfrm>
            <a:off x="0" y="8983776"/>
            <a:ext cx="467995" cy="717550"/>
          </a:xfrm>
          <a:custGeom>
            <a:avLst/>
            <a:gdLst/>
            <a:ahLst/>
            <a:cxnLst/>
            <a:rect l="l" t="t" r="r" b="b"/>
            <a:pathLst>
              <a:path w="467995" h="717550">
                <a:moveTo>
                  <a:pt x="0" y="0"/>
                </a:moveTo>
                <a:lnTo>
                  <a:pt x="0" y="717207"/>
                </a:lnTo>
                <a:lnTo>
                  <a:pt x="217551" y="717207"/>
                </a:lnTo>
                <a:lnTo>
                  <a:pt x="467385" y="467372"/>
                </a:lnTo>
                <a:lnTo>
                  <a:pt x="0" y="0"/>
                </a:lnTo>
                <a:close/>
              </a:path>
            </a:pathLst>
          </a:custGeom>
          <a:solidFill>
            <a:srgbClr val="C0042D"/>
          </a:solidFill>
        </p:spPr>
        <p:txBody>
          <a:bodyPr wrap="square" lIns="0" tIns="0" rIns="0" bIns="0" rtlCol="0"/>
          <a:lstStyle/>
          <a:p>
            <a:endParaRPr/>
          </a:p>
        </p:txBody>
      </p:sp>
      <p:grpSp>
        <p:nvGrpSpPr>
          <p:cNvPr id="15" name="Group 14">
            <a:extLst>
              <a:ext uri="{FF2B5EF4-FFF2-40B4-BE49-F238E27FC236}">
                <a16:creationId xmlns:a16="http://schemas.microsoft.com/office/drawing/2014/main" id="{378FEF13-AB4A-AD21-B20F-9CAFE095DDD3}"/>
              </a:ext>
            </a:extLst>
          </p:cNvPr>
          <p:cNvGrpSpPr/>
          <p:nvPr/>
        </p:nvGrpSpPr>
        <p:grpSpPr>
          <a:xfrm>
            <a:off x="12117225" y="94718"/>
            <a:ext cx="2584422" cy="788694"/>
            <a:chOff x="12117225" y="94718"/>
            <a:chExt cx="2584422" cy="788694"/>
          </a:xfrm>
        </p:grpSpPr>
        <p:sp>
          <p:nvSpPr>
            <p:cNvPr id="16" name="object 2">
              <a:extLst>
                <a:ext uri="{FF2B5EF4-FFF2-40B4-BE49-F238E27FC236}">
                  <a16:creationId xmlns:a16="http://schemas.microsoft.com/office/drawing/2014/main" id="{9BF742FE-55D0-6436-924C-1975CD99BC3E}"/>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17" name="Group 16">
              <a:extLst>
                <a:ext uri="{FF2B5EF4-FFF2-40B4-BE49-F238E27FC236}">
                  <a16:creationId xmlns:a16="http://schemas.microsoft.com/office/drawing/2014/main" id="{48DA8A73-B21E-9C19-43BF-894BF89FE1C1}"/>
                </a:ext>
              </a:extLst>
            </p:cNvPr>
            <p:cNvGrpSpPr/>
            <p:nvPr/>
          </p:nvGrpSpPr>
          <p:grpSpPr>
            <a:xfrm>
              <a:off x="12117225" y="94718"/>
              <a:ext cx="609600" cy="788694"/>
              <a:chOff x="0" y="0"/>
              <a:chExt cx="660000" cy="841294"/>
            </a:xfrm>
          </p:grpSpPr>
          <p:sp>
            <p:nvSpPr>
              <p:cNvPr id="18" name="Shape 9">
                <a:extLst>
                  <a:ext uri="{FF2B5EF4-FFF2-40B4-BE49-F238E27FC236}">
                    <a16:creationId xmlns:a16="http://schemas.microsoft.com/office/drawing/2014/main" id="{E4996152-A54F-BC48-6FEF-236D119BDB7A}"/>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9" name="Shape 10">
                <a:extLst>
                  <a:ext uri="{FF2B5EF4-FFF2-40B4-BE49-F238E27FC236}">
                    <a16:creationId xmlns:a16="http://schemas.microsoft.com/office/drawing/2014/main" id="{FBE5DBFC-FDCE-E4CF-254C-C4DA34DBF7ED}"/>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20" name="Shape 11">
                <a:extLst>
                  <a:ext uri="{FF2B5EF4-FFF2-40B4-BE49-F238E27FC236}">
                    <a16:creationId xmlns:a16="http://schemas.microsoft.com/office/drawing/2014/main" id="{A07382BC-EC1F-2F52-65E6-F500D2E8C6A6}"/>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264400" y="2457069"/>
            <a:ext cx="0" cy="4450715"/>
          </a:xfrm>
          <a:custGeom>
            <a:avLst/>
            <a:gdLst/>
            <a:ahLst/>
            <a:cxnLst/>
            <a:rect l="l" t="t" r="r" b="b"/>
            <a:pathLst>
              <a:path h="4450715">
                <a:moveTo>
                  <a:pt x="0" y="0"/>
                </a:moveTo>
                <a:lnTo>
                  <a:pt x="0" y="4450207"/>
                </a:lnTo>
              </a:path>
            </a:pathLst>
          </a:custGeom>
          <a:ln w="12700">
            <a:solidFill>
              <a:srgbClr val="A7A9AC"/>
            </a:solidFill>
          </a:ln>
        </p:spPr>
        <p:txBody>
          <a:bodyPr wrap="square" lIns="0" tIns="0" rIns="0" bIns="0" rtlCol="0"/>
          <a:lstStyle/>
          <a:p>
            <a:endParaRPr/>
          </a:p>
        </p:txBody>
      </p:sp>
      <p:sp>
        <p:nvSpPr>
          <p:cNvPr id="3" name="object 3"/>
          <p:cNvSpPr txBox="1">
            <a:spLocks noGrp="1"/>
          </p:cNvSpPr>
          <p:nvPr>
            <p:ph type="title"/>
          </p:nvPr>
        </p:nvSpPr>
        <p:spPr>
          <a:prstGeom prst="rect">
            <a:avLst/>
          </a:prstGeom>
        </p:spPr>
        <p:txBody>
          <a:bodyPr vert="horz" wrap="square" lIns="0" tIns="13335" rIns="0" bIns="0" rtlCol="0">
            <a:spAutoFit/>
          </a:bodyPr>
          <a:lstStyle/>
          <a:p>
            <a:pPr marL="12700">
              <a:lnSpc>
                <a:spcPts val="3770"/>
              </a:lnSpc>
              <a:spcBef>
                <a:spcPts val="105"/>
              </a:spcBef>
            </a:pPr>
            <a:r>
              <a:rPr dirty="0"/>
              <a:t>OUR</a:t>
            </a:r>
            <a:r>
              <a:rPr spc="260" dirty="0"/>
              <a:t> </a:t>
            </a:r>
            <a:r>
              <a:rPr dirty="0"/>
              <a:t>ESG</a:t>
            </a:r>
            <a:r>
              <a:rPr spc="270" dirty="0"/>
              <a:t> </a:t>
            </a:r>
            <a:r>
              <a:rPr spc="-20" dirty="0"/>
              <a:t>PLAN</a:t>
            </a:r>
          </a:p>
          <a:p>
            <a:pPr marL="12700">
              <a:lnSpc>
                <a:spcPts val="2150"/>
              </a:lnSpc>
            </a:pPr>
            <a:r>
              <a:rPr sz="1800" spc="-80" dirty="0">
                <a:solidFill>
                  <a:srgbClr val="000000"/>
                </a:solidFill>
              </a:rPr>
              <a:t>The</a:t>
            </a:r>
            <a:r>
              <a:rPr sz="1800" spc="-55" dirty="0">
                <a:solidFill>
                  <a:srgbClr val="000000"/>
                </a:solidFill>
              </a:rPr>
              <a:t> </a:t>
            </a:r>
            <a:r>
              <a:rPr sz="1800" spc="-85" dirty="0">
                <a:solidFill>
                  <a:srgbClr val="000000"/>
                </a:solidFill>
              </a:rPr>
              <a:t>United</a:t>
            </a:r>
            <a:r>
              <a:rPr sz="1800" spc="-20" dirty="0">
                <a:solidFill>
                  <a:srgbClr val="000000"/>
                </a:solidFill>
              </a:rPr>
              <a:t> </a:t>
            </a:r>
            <a:r>
              <a:rPr sz="1800" spc="-80" dirty="0">
                <a:solidFill>
                  <a:srgbClr val="000000"/>
                </a:solidFill>
              </a:rPr>
              <a:t>Nations</a:t>
            </a:r>
            <a:r>
              <a:rPr sz="1800" spc="-15" dirty="0">
                <a:solidFill>
                  <a:srgbClr val="000000"/>
                </a:solidFill>
              </a:rPr>
              <a:t> </a:t>
            </a:r>
            <a:r>
              <a:rPr sz="1800" spc="-85" dirty="0">
                <a:solidFill>
                  <a:srgbClr val="000000"/>
                </a:solidFill>
              </a:rPr>
              <a:t>Sustainable</a:t>
            </a:r>
            <a:r>
              <a:rPr sz="1800" dirty="0">
                <a:solidFill>
                  <a:srgbClr val="000000"/>
                </a:solidFill>
              </a:rPr>
              <a:t> </a:t>
            </a:r>
            <a:r>
              <a:rPr sz="1800" spc="-100" dirty="0">
                <a:solidFill>
                  <a:srgbClr val="000000"/>
                </a:solidFill>
              </a:rPr>
              <a:t>Development</a:t>
            </a:r>
            <a:r>
              <a:rPr sz="1800" dirty="0">
                <a:solidFill>
                  <a:srgbClr val="000000"/>
                </a:solidFill>
              </a:rPr>
              <a:t> </a:t>
            </a:r>
            <a:r>
              <a:rPr sz="1800" spc="-35" dirty="0">
                <a:solidFill>
                  <a:srgbClr val="000000"/>
                </a:solidFill>
              </a:rPr>
              <a:t>Goals</a:t>
            </a:r>
            <a:endParaRPr sz="1800"/>
          </a:p>
        </p:txBody>
      </p:sp>
      <p:sp>
        <p:nvSpPr>
          <p:cNvPr id="4" name="object 4"/>
          <p:cNvSpPr txBox="1"/>
          <p:nvPr/>
        </p:nvSpPr>
        <p:spPr>
          <a:xfrm>
            <a:off x="7684134" y="2212593"/>
            <a:ext cx="6271260" cy="574040"/>
          </a:xfrm>
          <a:prstGeom prst="rect">
            <a:avLst/>
          </a:prstGeom>
        </p:spPr>
        <p:txBody>
          <a:bodyPr vert="horz" wrap="square" lIns="0" tIns="12700" rIns="0" bIns="0" rtlCol="0">
            <a:spAutoFit/>
          </a:bodyPr>
          <a:lstStyle/>
          <a:p>
            <a:pPr marL="562610" marR="5080" indent="-550545">
              <a:lnSpc>
                <a:spcPct val="100000"/>
              </a:lnSpc>
              <a:spcBef>
                <a:spcPts val="100"/>
              </a:spcBef>
            </a:pPr>
            <a:r>
              <a:rPr sz="1800" b="1" spc="-125" dirty="0">
                <a:latin typeface="Trebuchet MS"/>
                <a:cs typeface="Trebuchet MS"/>
              </a:rPr>
              <a:t>The</a:t>
            </a:r>
            <a:r>
              <a:rPr sz="1800" b="1" spc="-65" dirty="0">
                <a:latin typeface="Trebuchet MS"/>
                <a:cs typeface="Trebuchet MS"/>
              </a:rPr>
              <a:t> </a:t>
            </a:r>
            <a:r>
              <a:rPr sz="1800" b="1" spc="-145" dirty="0">
                <a:latin typeface="Trebuchet MS"/>
                <a:cs typeface="Trebuchet MS"/>
              </a:rPr>
              <a:t>UN</a:t>
            </a:r>
            <a:r>
              <a:rPr sz="1800" b="1" spc="-25" dirty="0">
                <a:latin typeface="Trebuchet MS"/>
                <a:cs typeface="Trebuchet MS"/>
              </a:rPr>
              <a:t> </a:t>
            </a:r>
            <a:r>
              <a:rPr sz="1800" b="1" spc="-140" dirty="0">
                <a:latin typeface="Trebuchet MS"/>
                <a:cs typeface="Trebuchet MS"/>
              </a:rPr>
              <a:t>SDG</a:t>
            </a:r>
            <a:r>
              <a:rPr sz="1800" b="1" spc="5" dirty="0">
                <a:latin typeface="Trebuchet MS"/>
                <a:cs typeface="Trebuchet MS"/>
              </a:rPr>
              <a:t> </a:t>
            </a:r>
            <a:r>
              <a:rPr sz="1800" b="1" spc="-85" dirty="0">
                <a:latin typeface="Trebuchet MS"/>
                <a:cs typeface="Trebuchet MS"/>
              </a:rPr>
              <a:t>goals</a:t>
            </a:r>
            <a:r>
              <a:rPr sz="1800" b="1" spc="-10" dirty="0">
                <a:latin typeface="Trebuchet MS"/>
                <a:cs typeface="Trebuchet MS"/>
              </a:rPr>
              <a:t> </a:t>
            </a:r>
            <a:r>
              <a:rPr sz="1800" b="1" spc="-125" dirty="0">
                <a:latin typeface="Trebuchet MS"/>
                <a:cs typeface="Trebuchet MS"/>
              </a:rPr>
              <a:t>and</a:t>
            </a:r>
            <a:r>
              <a:rPr sz="1800" b="1" spc="-45" dirty="0">
                <a:latin typeface="Trebuchet MS"/>
                <a:cs typeface="Trebuchet MS"/>
              </a:rPr>
              <a:t> </a:t>
            </a:r>
            <a:r>
              <a:rPr sz="1800" b="1" spc="-100" dirty="0">
                <a:latin typeface="Trebuchet MS"/>
                <a:cs typeface="Trebuchet MS"/>
              </a:rPr>
              <a:t>indicators</a:t>
            </a:r>
            <a:r>
              <a:rPr sz="1800" b="1" spc="-5" dirty="0">
                <a:latin typeface="Trebuchet MS"/>
                <a:cs typeface="Trebuchet MS"/>
              </a:rPr>
              <a:t> </a:t>
            </a:r>
            <a:r>
              <a:rPr sz="1800" b="1" spc="-100" dirty="0">
                <a:latin typeface="Trebuchet MS"/>
                <a:cs typeface="Trebuchet MS"/>
              </a:rPr>
              <a:t>that</a:t>
            </a:r>
            <a:r>
              <a:rPr sz="1800" b="1" dirty="0">
                <a:latin typeface="Trebuchet MS"/>
                <a:cs typeface="Trebuchet MS"/>
              </a:rPr>
              <a:t> </a:t>
            </a:r>
            <a:r>
              <a:rPr sz="1800" b="1" spc="-110" dirty="0">
                <a:latin typeface="Trebuchet MS"/>
                <a:cs typeface="Trebuchet MS"/>
              </a:rPr>
              <a:t>are</a:t>
            </a:r>
            <a:r>
              <a:rPr sz="1800" b="1" spc="-35" dirty="0">
                <a:latin typeface="Trebuchet MS"/>
                <a:cs typeface="Trebuchet MS"/>
              </a:rPr>
              <a:t> </a:t>
            </a:r>
            <a:r>
              <a:rPr sz="1800" b="1" spc="-90" dirty="0">
                <a:latin typeface="Trebuchet MS"/>
                <a:cs typeface="Trebuchet MS"/>
              </a:rPr>
              <a:t>particularly</a:t>
            </a:r>
            <a:r>
              <a:rPr sz="1800" b="1" spc="10" dirty="0">
                <a:latin typeface="Trebuchet MS"/>
                <a:cs typeface="Trebuchet MS"/>
              </a:rPr>
              <a:t> </a:t>
            </a:r>
            <a:r>
              <a:rPr sz="1800" b="1" spc="-105" dirty="0">
                <a:latin typeface="Trebuchet MS"/>
                <a:cs typeface="Trebuchet MS"/>
              </a:rPr>
              <a:t>relevant</a:t>
            </a:r>
            <a:r>
              <a:rPr sz="1800" b="1" spc="-10" dirty="0">
                <a:latin typeface="Trebuchet MS"/>
                <a:cs typeface="Trebuchet MS"/>
              </a:rPr>
              <a:t> </a:t>
            </a:r>
            <a:r>
              <a:rPr sz="1800" b="1" spc="-25" dirty="0">
                <a:latin typeface="Trebuchet MS"/>
                <a:cs typeface="Trebuchet MS"/>
              </a:rPr>
              <a:t>to </a:t>
            </a:r>
            <a:r>
              <a:rPr sz="1800" b="1" dirty="0">
                <a:latin typeface="Trebuchet MS"/>
                <a:cs typeface="Trebuchet MS"/>
              </a:rPr>
              <a:t>us</a:t>
            </a:r>
            <a:r>
              <a:rPr sz="1800" b="1" spc="-95" dirty="0">
                <a:latin typeface="Trebuchet MS"/>
                <a:cs typeface="Trebuchet MS"/>
              </a:rPr>
              <a:t> </a:t>
            </a:r>
            <a:r>
              <a:rPr sz="1800" b="1" spc="-10" dirty="0">
                <a:latin typeface="Trebuchet MS"/>
                <a:cs typeface="Trebuchet MS"/>
              </a:rPr>
              <a:t>include:</a:t>
            </a:r>
            <a:endParaRPr sz="1800">
              <a:latin typeface="Trebuchet MS"/>
              <a:cs typeface="Trebuchet MS"/>
            </a:endParaRPr>
          </a:p>
        </p:txBody>
      </p:sp>
      <p:sp>
        <p:nvSpPr>
          <p:cNvPr id="5" name="object 5"/>
          <p:cNvSpPr txBox="1"/>
          <p:nvPr/>
        </p:nvSpPr>
        <p:spPr>
          <a:xfrm>
            <a:off x="680807" y="2889783"/>
            <a:ext cx="6444135" cy="4840684"/>
          </a:xfrm>
          <a:prstGeom prst="rect">
            <a:avLst/>
          </a:prstGeom>
        </p:spPr>
        <p:txBody>
          <a:bodyPr vert="horz" wrap="square" lIns="0" tIns="13335" rIns="0" bIns="0" rtlCol="0">
            <a:spAutoFit/>
          </a:bodyPr>
          <a:lstStyle/>
          <a:p>
            <a:pPr marL="12700" marR="74295">
              <a:lnSpc>
                <a:spcPct val="109000"/>
              </a:lnSpc>
              <a:spcBef>
                <a:spcPts val="105"/>
              </a:spcBef>
            </a:pPr>
            <a:r>
              <a:rPr lang="en-US" sz="1600" dirty="0">
                <a:latin typeface="Arial" panose="020B0604020202020204" pitchFamily="34" charset="0"/>
                <a:cs typeface="Arial" panose="020B0604020202020204" pitchFamily="34" charset="0"/>
              </a:rPr>
              <a:t>Technician</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Networks</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Ltd</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has</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strengthened</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its</a:t>
            </a:r>
            <a:r>
              <a:rPr sz="1600" spc="16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environmental, </a:t>
            </a:r>
            <a:r>
              <a:rPr sz="1600" dirty="0">
                <a:latin typeface="Arial" panose="020B0604020202020204" pitchFamily="34" charset="0"/>
                <a:cs typeface="Arial" panose="020B0604020202020204" pitchFamily="34" charset="0"/>
              </a:rPr>
              <a:t>social</a:t>
            </a:r>
            <a:r>
              <a:rPr sz="1600" spc="1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governmental</a:t>
            </a:r>
            <a:r>
              <a:rPr sz="1600" spc="1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sustainability</a:t>
            </a:r>
            <a:r>
              <a:rPr sz="1600" spc="18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commitments</a:t>
            </a:r>
            <a:r>
              <a:rPr sz="1600" spc="2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17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ensure </a:t>
            </a:r>
            <a:r>
              <a:rPr sz="1600" dirty="0">
                <a:latin typeface="Arial" panose="020B0604020202020204" pitchFamily="34" charset="0"/>
                <a:cs typeface="Arial" panose="020B0604020202020204" pitchFamily="34" charset="0"/>
              </a:rPr>
              <a:t>long-term</a:t>
            </a:r>
            <a:r>
              <a:rPr sz="1600" spc="2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enterprise</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success.</a:t>
            </a:r>
            <a:r>
              <a:rPr sz="1600" spc="155" dirty="0">
                <a:latin typeface="Arial" panose="020B0604020202020204" pitchFamily="34" charset="0"/>
                <a:cs typeface="Arial" panose="020B0604020202020204" pitchFamily="34" charset="0"/>
              </a:rPr>
              <a:t> </a:t>
            </a:r>
            <a:r>
              <a:rPr lang="en-US" sz="1600" dirty="0">
                <a:latin typeface="Arial" panose="020B0604020202020204" pitchFamily="34" charset="0"/>
                <a:cs typeface="Arial" panose="020B0604020202020204" pitchFamily="34" charset="0"/>
              </a:rPr>
              <a:t>Technician</a:t>
            </a:r>
            <a:r>
              <a:rPr sz="1600" spc="229"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Networks</a:t>
            </a:r>
            <a:r>
              <a:rPr sz="1600" spc="21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Ltd </a:t>
            </a:r>
            <a:r>
              <a:rPr sz="1600" dirty="0">
                <a:latin typeface="Arial" panose="020B0604020202020204" pitchFamily="34" charset="0"/>
                <a:cs typeface="Arial" panose="020B0604020202020204" pitchFamily="34" charset="0"/>
              </a:rPr>
              <a:t>Sustainability</a:t>
            </a:r>
            <a:r>
              <a:rPr sz="1600" spc="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Plan</a:t>
            </a:r>
            <a:r>
              <a:rPr sz="1600" spc="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2025</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supports</a:t>
            </a:r>
            <a:r>
              <a:rPr sz="1600" spc="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aligns</a:t>
            </a:r>
            <a:r>
              <a:rPr sz="1600" spc="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with</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agenda</a:t>
            </a:r>
            <a:r>
              <a:rPr sz="1600" spc="125"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2030 </a:t>
            </a:r>
            <a:r>
              <a:rPr sz="1600" dirty="0">
                <a:latin typeface="Arial" panose="020B0604020202020204" pitchFamily="34" charset="0"/>
                <a:cs typeface="Arial" panose="020B0604020202020204" pitchFamily="34" charset="0"/>
              </a:rPr>
              <a:t>for</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Sustainable</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Development</a:t>
            </a:r>
            <a:r>
              <a:rPr sz="1600" spc="1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17</a:t>
            </a:r>
            <a:r>
              <a:rPr sz="1600" spc="14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Sustainable</a:t>
            </a:r>
            <a:r>
              <a:rPr sz="1600" spc="5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Development</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Goals</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(SDGs)</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formulated</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by</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United</a:t>
            </a:r>
            <a:r>
              <a:rPr sz="1600" spc="16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Nations.</a:t>
            </a:r>
            <a:endParaRPr sz="1600" dirty="0">
              <a:latin typeface="Arial" panose="020B0604020202020204" pitchFamily="34" charset="0"/>
              <a:cs typeface="Arial" panose="020B0604020202020204" pitchFamily="34" charset="0"/>
            </a:endParaRPr>
          </a:p>
          <a:p>
            <a:pPr marL="12700" marR="80010">
              <a:lnSpc>
                <a:spcPct val="108500"/>
              </a:lnSpc>
              <a:spcBef>
                <a:spcPts val="10"/>
              </a:spcBef>
            </a:pPr>
            <a:r>
              <a:rPr lang="en-US" sz="1600" dirty="0">
                <a:latin typeface="Arial" panose="020B0604020202020204" pitchFamily="34" charset="0"/>
                <a:cs typeface="Arial" panose="020B0604020202020204" pitchFamily="34" charset="0"/>
              </a:rPr>
              <a:t>Technician</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Networks</a:t>
            </a:r>
            <a:r>
              <a:rPr sz="1600" spc="114"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Ltd</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has</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established</a:t>
            </a:r>
            <a:r>
              <a:rPr sz="1600" spc="1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their</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own</a:t>
            </a:r>
            <a:r>
              <a:rPr sz="1600" spc="12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sustainability </a:t>
            </a:r>
            <a:r>
              <a:rPr sz="1600" dirty="0">
                <a:latin typeface="Arial" panose="020B0604020202020204" pitchFamily="34" charset="0"/>
                <a:cs typeface="Arial" panose="020B0604020202020204" pitchFamily="34" charset="0"/>
              </a:rPr>
              <a:t>plans</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align</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with</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global</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sustainability</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vision</a:t>
            </a:r>
            <a:r>
              <a:rPr sz="1600" spc="13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and</a:t>
            </a:r>
            <a:endParaRPr sz="1600" dirty="0">
              <a:latin typeface="Arial" panose="020B0604020202020204" pitchFamily="34" charset="0"/>
              <a:cs typeface="Arial" panose="020B0604020202020204" pitchFamily="34" charset="0"/>
            </a:endParaRPr>
          </a:p>
          <a:p>
            <a:pPr marL="12700" marR="5080">
              <a:lnSpc>
                <a:spcPts val="1700"/>
              </a:lnSpc>
              <a:spcBef>
                <a:spcPts val="60"/>
              </a:spcBef>
            </a:pPr>
            <a:r>
              <a:rPr sz="1600" dirty="0">
                <a:latin typeface="Arial" panose="020B0604020202020204" pitchFamily="34" charset="0"/>
                <a:cs typeface="Arial" panose="020B0604020202020204" pitchFamily="34" charset="0"/>
              </a:rPr>
              <a:t>standards,</a:t>
            </a:r>
            <a:r>
              <a:rPr sz="1600" spc="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while</a:t>
            </a:r>
            <a:r>
              <a:rPr sz="1600" spc="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creating</a:t>
            </a:r>
            <a:r>
              <a:rPr sz="1600" spc="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focus</a:t>
            </a:r>
            <a:r>
              <a:rPr sz="1600" spc="9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things</a:t>
            </a:r>
            <a:r>
              <a:rPr sz="1600" spc="1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can</a:t>
            </a:r>
            <a:r>
              <a:rPr sz="1600" spc="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do</a:t>
            </a:r>
            <a:r>
              <a:rPr sz="1600" spc="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2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impact </a:t>
            </a:r>
            <a:r>
              <a:rPr sz="1600" dirty="0">
                <a:latin typeface="Arial" panose="020B0604020202020204" pitchFamily="34" charset="0"/>
                <a:cs typeface="Arial" panose="020B0604020202020204" pitchFamily="34" charset="0"/>
              </a:rPr>
              <a:t>the</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communities</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serve</a:t>
            </a:r>
            <a:r>
              <a:rPr sz="1600" spc="13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directly.</a:t>
            </a:r>
            <a:endParaRPr sz="1600" dirty="0">
              <a:latin typeface="Arial" panose="020B0604020202020204" pitchFamily="34" charset="0"/>
              <a:cs typeface="Arial" panose="020B0604020202020204" pitchFamily="34" charset="0"/>
            </a:endParaRPr>
          </a:p>
          <a:p>
            <a:pPr marL="12700" marR="173990">
              <a:lnSpc>
                <a:spcPct val="108900"/>
              </a:lnSpc>
              <a:spcBef>
                <a:spcPts val="750"/>
              </a:spcBef>
            </a:pPr>
            <a:r>
              <a:rPr sz="1600" dirty="0">
                <a:latin typeface="Arial" panose="020B0604020202020204" pitchFamily="34" charset="0"/>
                <a:cs typeface="Arial" panose="020B0604020202020204" pitchFamily="34" charset="0"/>
              </a:rPr>
              <a:t>The</a:t>
            </a:r>
            <a:r>
              <a:rPr sz="1600" spc="-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United</a:t>
            </a:r>
            <a:r>
              <a:rPr sz="1600" spc="-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Nations</a:t>
            </a:r>
            <a:r>
              <a:rPr sz="1600" spc="-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17</a:t>
            </a:r>
            <a:r>
              <a:rPr sz="1600" spc="-6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Sustainable</a:t>
            </a:r>
            <a:r>
              <a:rPr sz="1600" spc="-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Development</a:t>
            </a:r>
            <a:r>
              <a:rPr sz="1600" spc="-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Goals</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(UN</a:t>
            </a:r>
            <a:r>
              <a:rPr sz="1600" spc="-5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SDGs) </a:t>
            </a:r>
            <a:r>
              <a:rPr sz="1600" dirty="0">
                <a:latin typeface="Arial" panose="020B0604020202020204" pitchFamily="34" charset="0"/>
                <a:cs typeface="Arial" panose="020B0604020202020204" pitchFamily="34" charset="0"/>
              </a:rPr>
              <a:t>are</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comprehensive</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set</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global</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goals</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end</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poverty,</a:t>
            </a:r>
            <a:r>
              <a:rPr sz="1600" spc="16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protect </a:t>
            </a:r>
            <a:r>
              <a:rPr sz="1600" dirty="0">
                <a:latin typeface="Arial" panose="020B0604020202020204" pitchFamily="34" charset="0"/>
                <a:cs typeface="Arial" panose="020B0604020202020204" pitchFamily="34" charset="0"/>
              </a:rPr>
              <a:t>our</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planet,</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improve</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living</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conditions.</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At</a:t>
            </a:r>
            <a:r>
              <a:rPr sz="1600" spc="160" dirty="0">
                <a:latin typeface="Arial" panose="020B0604020202020204" pitchFamily="34" charset="0"/>
                <a:cs typeface="Arial" panose="020B0604020202020204" pitchFamily="34" charset="0"/>
              </a:rPr>
              <a:t> </a:t>
            </a:r>
            <a:r>
              <a:rPr lang="en-US" sz="1600" spc="-10" dirty="0">
                <a:latin typeface="Arial" panose="020B0604020202020204" pitchFamily="34" charset="0"/>
                <a:cs typeface="Arial" panose="020B0604020202020204" pitchFamily="34" charset="0"/>
              </a:rPr>
              <a:t>Technician</a:t>
            </a:r>
            <a:r>
              <a:rPr sz="1600" spc="-1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Networks</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Ltd</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use</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SDGs</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as</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shared</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blueprint</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3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assess </a:t>
            </a:r>
            <a:r>
              <a:rPr sz="1600" dirty="0">
                <a:latin typeface="Arial" panose="020B0604020202020204" pitchFamily="34" charset="0"/>
                <a:cs typeface="Arial" panose="020B0604020202020204" pitchFamily="34" charset="0"/>
              </a:rPr>
              <a:t>and</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track</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impact,</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contribute</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towards</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now</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into</a:t>
            </a:r>
            <a:r>
              <a:rPr sz="1600" spc="-4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the </a:t>
            </a:r>
            <a:r>
              <a:rPr sz="1600" dirty="0">
                <a:latin typeface="Arial" panose="020B0604020202020204" pitchFamily="34" charset="0"/>
                <a:cs typeface="Arial" panose="020B0604020202020204" pitchFamily="34" charset="0"/>
              </a:rPr>
              <a:t>future.</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have</a:t>
            </a:r>
            <a:r>
              <a:rPr sz="1600" spc="-4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outlined</a:t>
            </a:r>
            <a:endParaRPr sz="1600" dirty="0">
              <a:latin typeface="Arial" panose="020B0604020202020204" pitchFamily="34" charset="0"/>
              <a:cs typeface="Arial" panose="020B0604020202020204" pitchFamily="34" charset="0"/>
            </a:endParaRPr>
          </a:p>
          <a:p>
            <a:pPr marL="12700">
              <a:lnSpc>
                <a:spcPct val="100000"/>
              </a:lnSpc>
              <a:spcBef>
                <a:spcPts val="10"/>
              </a:spcBef>
            </a:pPr>
            <a:r>
              <a:rPr sz="1600" dirty="0">
                <a:latin typeface="Arial" panose="020B0604020202020204" pitchFamily="34" charset="0"/>
                <a:cs typeface="Arial" panose="020B0604020202020204" pitchFamily="34" charset="0"/>
              </a:rPr>
              <a:t>throughout</a:t>
            </a:r>
            <a:r>
              <a:rPr sz="1600" spc="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plan</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specific</a:t>
            </a:r>
            <a:r>
              <a:rPr sz="1600" spc="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goals</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indicators</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that</a:t>
            </a:r>
            <a:r>
              <a:rPr sz="1600" spc="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align</a:t>
            </a:r>
            <a:r>
              <a:rPr sz="1600" spc="55"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with</a:t>
            </a:r>
            <a:endParaRPr sz="1600" dirty="0">
              <a:latin typeface="Arial" panose="020B0604020202020204" pitchFamily="34" charset="0"/>
              <a:cs typeface="Arial" panose="020B0604020202020204" pitchFamily="34" charset="0"/>
            </a:endParaRPr>
          </a:p>
          <a:p>
            <a:pPr marL="12700">
              <a:lnSpc>
                <a:spcPct val="100000"/>
              </a:lnSpc>
              <a:spcBef>
                <a:spcPts val="195"/>
              </a:spcBef>
            </a:pPr>
            <a:r>
              <a:rPr sz="1600" dirty="0">
                <a:latin typeface="Arial" panose="020B0604020202020204" pitchFamily="34" charset="0"/>
                <a:cs typeface="Arial" panose="020B0604020202020204" pitchFamily="34" charset="0"/>
              </a:rPr>
              <a:t>our</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lines</a:t>
            </a:r>
            <a:r>
              <a:rPr sz="1600" spc="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action</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6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commitments.</a:t>
            </a:r>
            <a:endParaRPr sz="1600" dirty="0">
              <a:latin typeface="Arial" panose="020B0604020202020204" pitchFamily="34" charset="0"/>
              <a:cs typeface="Arial" panose="020B0604020202020204" pitchFamily="34" charset="0"/>
            </a:endParaRPr>
          </a:p>
        </p:txBody>
      </p:sp>
      <p:sp>
        <p:nvSpPr>
          <p:cNvPr id="6" name="object 6"/>
          <p:cNvSpPr txBox="1"/>
          <p:nvPr/>
        </p:nvSpPr>
        <p:spPr>
          <a:xfrm>
            <a:off x="8763381" y="3008502"/>
            <a:ext cx="5627370" cy="4684872"/>
          </a:xfrm>
          <a:prstGeom prst="rect">
            <a:avLst/>
          </a:prstGeom>
        </p:spPr>
        <p:txBody>
          <a:bodyPr vert="horz" wrap="square" lIns="0" tIns="12065" rIns="0" bIns="0" rtlCol="0">
            <a:spAutoFit/>
          </a:bodyPr>
          <a:lstStyle/>
          <a:p>
            <a:pPr marL="12700">
              <a:lnSpc>
                <a:spcPct val="100000"/>
              </a:lnSpc>
              <a:spcBef>
                <a:spcPts val="95"/>
              </a:spcBef>
            </a:pPr>
            <a:r>
              <a:rPr sz="1600" spc="-125" dirty="0">
                <a:solidFill>
                  <a:srgbClr val="55565B"/>
                </a:solidFill>
                <a:latin typeface="Arial Black"/>
                <a:cs typeface="Arial Black"/>
              </a:rPr>
              <a:t>Good</a:t>
            </a:r>
            <a:r>
              <a:rPr sz="1600" spc="15" dirty="0">
                <a:solidFill>
                  <a:srgbClr val="55565B"/>
                </a:solidFill>
                <a:latin typeface="Arial Black"/>
                <a:cs typeface="Arial Black"/>
              </a:rPr>
              <a:t> </a:t>
            </a:r>
            <a:r>
              <a:rPr sz="1600" spc="-105" dirty="0">
                <a:solidFill>
                  <a:srgbClr val="55565B"/>
                </a:solidFill>
                <a:latin typeface="Arial Black"/>
                <a:cs typeface="Arial Black"/>
              </a:rPr>
              <a:t>Health</a:t>
            </a:r>
            <a:r>
              <a:rPr sz="1600" spc="55" dirty="0">
                <a:solidFill>
                  <a:srgbClr val="55565B"/>
                </a:solidFill>
                <a:latin typeface="Arial Black"/>
                <a:cs typeface="Arial Black"/>
              </a:rPr>
              <a:t> </a:t>
            </a:r>
            <a:r>
              <a:rPr sz="1600" spc="-95" dirty="0">
                <a:solidFill>
                  <a:srgbClr val="55565B"/>
                </a:solidFill>
                <a:latin typeface="Arial Black"/>
                <a:cs typeface="Arial Black"/>
              </a:rPr>
              <a:t>and</a:t>
            </a:r>
            <a:r>
              <a:rPr sz="1600" spc="25" dirty="0">
                <a:solidFill>
                  <a:srgbClr val="55565B"/>
                </a:solidFill>
                <a:latin typeface="Arial Black"/>
                <a:cs typeface="Arial Black"/>
              </a:rPr>
              <a:t> </a:t>
            </a:r>
            <a:r>
              <a:rPr sz="1600" spc="-114" dirty="0">
                <a:solidFill>
                  <a:srgbClr val="55565B"/>
                </a:solidFill>
                <a:latin typeface="Arial Black"/>
                <a:cs typeface="Arial Black"/>
              </a:rPr>
              <a:t>Well-</a:t>
            </a:r>
            <a:r>
              <a:rPr sz="1600" spc="-20" dirty="0">
                <a:solidFill>
                  <a:srgbClr val="55565B"/>
                </a:solidFill>
                <a:latin typeface="Arial Black"/>
                <a:cs typeface="Arial Black"/>
              </a:rPr>
              <a:t>Being</a:t>
            </a:r>
            <a:endParaRPr sz="1600" dirty="0">
              <a:latin typeface="Arial Black"/>
              <a:cs typeface="Arial Black"/>
            </a:endParaRPr>
          </a:p>
          <a:p>
            <a:pPr marL="12700" marR="5080">
              <a:lnSpc>
                <a:spcPct val="108800"/>
              </a:lnSpc>
              <a:spcBef>
                <a:spcPts val="940"/>
              </a:spcBef>
            </a:pPr>
            <a:r>
              <a:rPr sz="1600" dirty="0">
                <a:latin typeface="Arial"/>
                <a:cs typeface="Arial"/>
              </a:rPr>
              <a:t>We</a:t>
            </a:r>
            <a:r>
              <a:rPr sz="1600" spc="90" dirty="0">
                <a:latin typeface="Arial"/>
                <a:cs typeface="Arial"/>
              </a:rPr>
              <a:t> </a:t>
            </a:r>
            <a:r>
              <a:rPr sz="1600" dirty="0">
                <a:latin typeface="Arial"/>
                <a:cs typeface="Arial"/>
              </a:rPr>
              <a:t>believe</a:t>
            </a:r>
            <a:r>
              <a:rPr sz="1600" spc="80" dirty="0">
                <a:latin typeface="Arial"/>
                <a:cs typeface="Arial"/>
              </a:rPr>
              <a:t> </a:t>
            </a:r>
            <a:r>
              <a:rPr sz="1600" dirty="0">
                <a:latin typeface="Arial"/>
                <a:cs typeface="Arial"/>
              </a:rPr>
              <a:t>that</a:t>
            </a:r>
            <a:r>
              <a:rPr sz="1600" spc="100" dirty="0">
                <a:latin typeface="Arial"/>
                <a:cs typeface="Arial"/>
              </a:rPr>
              <a:t> </a:t>
            </a:r>
            <a:r>
              <a:rPr sz="1600" dirty="0">
                <a:latin typeface="Arial"/>
                <a:cs typeface="Arial"/>
              </a:rPr>
              <a:t>everyone—our</a:t>
            </a:r>
            <a:r>
              <a:rPr sz="1600" spc="100" dirty="0">
                <a:latin typeface="Arial"/>
                <a:cs typeface="Arial"/>
              </a:rPr>
              <a:t> </a:t>
            </a:r>
            <a:r>
              <a:rPr sz="1600" dirty="0">
                <a:latin typeface="Arial"/>
                <a:cs typeface="Arial"/>
              </a:rPr>
              <a:t>people,</a:t>
            </a:r>
            <a:r>
              <a:rPr sz="1600" spc="140" dirty="0">
                <a:latin typeface="Arial"/>
                <a:cs typeface="Arial"/>
              </a:rPr>
              <a:t> </a:t>
            </a:r>
            <a:r>
              <a:rPr sz="1600" dirty="0">
                <a:latin typeface="Arial"/>
                <a:cs typeface="Arial"/>
              </a:rPr>
              <a:t>clients,</a:t>
            </a:r>
            <a:r>
              <a:rPr sz="1600" spc="85" dirty="0">
                <a:latin typeface="Arial"/>
                <a:cs typeface="Arial"/>
              </a:rPr>
              <a:t> </a:t>
            </a:r>
            <a:r>
              <a:rPr sz="1600" dirty="0">
                <a:latin typeface="Arial"/>
                <a:cs typeface="Arial"/>
              </a:rPr>
              <a:t>partners,</a:t>
            </a:r>
            <a:r>
              <a:rPr sz="1600" spc="120" dirty="0">
                <a:latin typeface="Arial"/>
                <a:cs typeface="Arial"/>
              </a:rPr>
              <a:t> </a:t>
            </a:r>
            <a:r>
              <a:rPr sz="1600" dirty="0">
                <a:latin typeface="Arial"/>
                <a:cs typeface="Arial"/>
              </a:rPr>
              <a:t>and</a:t>
            </a:r>
            <a:r>
              <a:rPr sz="1600" spc="65" dirty="0">
                <a:latin typeface="Arial"/>
                <a:cs typeface="Arial"/>
              </a:rPr>
              <a:t> </a:t>
            </a:r>
            <a:r>
              <a:rPr sz="1600" spc="-10" dirty="0">
                <a:latin typeface="Arial"/>
                <a:cs typeface="Arial"/>
              </a:rPr>
              <a:t>communities </a:t>
            </a:r>
            <a:r>
              <a:rPr sz="1600" dirty="0">
                <a:latin typeface="Arial"/>
                <a:cs typeface="Arial"/>
              </a:rPr>
              <a:t>deserve</a:t>
            </a:r>
            <a:r>
              <a:rPr sz="1600" spc="135" dirty="0">
                <a:latin typeface="Arial"/>
                <a:cs typeface="Arial"/>
              </a:rPr>
              <a:t> </a:t>
            </a:r>
            <a:r>
              <a:rPr sz="1600" dirty="0">
                <a:latin typeface="Arial"/>
                <a:cs typeface="Arial"/>
              </a:rPr>
              <a:t>a</a:t>
            </a:r>
            <a:r>
              <a:rPr sz="1600" spc="140" dirty="0">
                <a:latin typeface="Arial"/>
                <a:cs typeface="Arial"/>
              </a:rPr>
              <a:t> </a:t>
            </a:r>
            <a:r>
              <a:rPr sz="1600" dirty="0">
                <a:latin typeface="Arial"/>
                <a:cs typeface="Arial"/>
              </a:rPr>
              <a:t>safe,</a:t>
            </a:r>
            <a:r>
              <a:rPr sz="1600" spc="130" dirty="0">
                <a:latin typeface="Arial"/>
                <a:cs typeface="Arial"/>
              </a:rPr>
              <a:t> </a:t>
            </a:r>
            <a:r>
              <a:rPr sz="1600" dirty="0">
                <a:latin typeface="Arial"/>
                <a:cs typeface="Arial"/>
              </a:rPr>
              <a:t>healthy,</a:t>
            </a:r>
            <a:r>
              <a:rPr sz="1600" spc="130" dirty="0">
                <a:latin typeface="Arial"/>
                <a:cs typeface="Arial"/>
              </a:rPr>
              <a:t> </a:t>
            </a:r>
            <a:r>
              <a:rPr sz="1600" dirty="0">
                <a:latin typeface="Arial"/>
                <a:cs typeface="Arial"/>
              </a:rPr>
              <a:t>and</a:t>
            </a:r>
            <a:r>
              <a:rPr sz="1600" spc="140" dirty="0">
                <a:latin typeface="Arial"/>
                <a:cs typeface="Arial"/>
              </a:rPr>
              <a:t> </a:t>
            </a:r>
            <a:r>
              <a:rPr sz="1600" dirty="0">
                <a:latin typeface="Arial"/>
                <a:cs typeface="Arial"/>
              </a:rPr>
              <a:t>secure</a:t>
            </a:r>
            <a:r>
              <a:rPr sz="1600" spc="135" dirty="0">
                <a:latin typeface="Arial"/>
                <a:cs typeface="Arial"/>
              </a:rPr>
              <a:t> </a:t>
            </a:r>
            <a:r>
              <a:rPr sz="1600" dirty="0">
                <a:latin typeface="Arial"/>
                <a:cs typeface="Arial"/>
              </a:rPr>
              <a:t>work</a:t>
            </a:r>
            <a:r>
              <a:rPr sz="1600" spc="130" dirty="0">
                <a:latin typeface="Arial"/>
                <a:cs typeface="Arial"/>
              </a:rPr>
              <a:t> </a:t>
            </a:r>
            <a:r>
              <a:rPr sz="1600" dirty="0">
                <a:latin typeface="Arial"/>
                <a:cs typeface="Arial"/>
              </a:rPr>
              <a:t>environment.</a:t>
            </a:r>
            <a:r>
              <a:rPr sz="1600" spc="145" dirty="0">
                <a:latin typeface="Arial"/>
                <a:cs typeface="Arial"/>
              </a:rPr>
              <a:t> </a:t>
            </a:r>
            <a:r>
              <a:rPr sz="1600" dirty="0">
                <a:latin typeface="Arial"/>
                <a:cs typeface="Arial"/>
              </a:rPr>
              <a:t>We</a:t>
            </a:r>
            <a:r>
              <a:rPr sz="1600" spc="140" dirty="0">
                <a:latin typeface="Arial"/>
                <a:cs typeface="Arial"/>
              </a:rPr>
              <a:t> </a:t>
            </a:r>
            <a:r>
              <a:rPr sz="1600" spc="-10" dirty="0">
                <a:latin typeface="Arial"/>
                <a:cs typeface="Arial"/>
              </a:rPr>
              <a:t>prioritize </a:t>
            </a:r>
            <a:r>
              <a:rPr sz="1600" dirty="0">
                <a:latin typeface="Arial"/>
                <a:cs typeface="Arial"/>
              </a:rPr>
              <a:t>physical</a:t>
            </a:r>
            <a:r>
              <a:rPr sz="1600" spc="150" dirty="0">
                <a:latin typeface="Arial"/>
                <a:cs typeface="Arial"/>
              </a:rPr>
              <a:t> </a:t>
            </a:r>
            <a:r>
              <a:rPr sz="1600" dirty="0">
                <a:latin typeface="Arial"/>
                <a:cs typeface="Arial"/>
              </a:rPr>
              <a:t>health,</a:t>
            </a:r>
            <a:r>
              <a:rPr sz="1600" spc="140" dirty="0">
                <a:latin typeface="Arial"/>
                <a:cs typeface="Arial"/>
              </a:rPr>
              <a:t> </a:t>
            </a:r>
            <a:r>
              <a:rPr sz="1600" dirty="0">
                <a:latin typeface="Arial"/>
                <a:cs typeface="Arial"/>
              </a:rPr>
              <a:t>mental</a:t>
            </a:r>
            <a:r>
              <a:rPr sz="1600" spc="155" dirty="0">
                <a:latin typeface="Arial"/>
                <a:cs typeface="Arial"/>
              </a:rPr>
              <a:t> </a:t>
            </a:r>
            <a:r>
              <a:rPr sz="1600" dirty="0">
                <a:latin typeface="Arial"/>
                <a:cs typeface="Arial"/>
              </a:rPr>
              <a:t>health</a:t>
            </a:r>
            <a:r>
              <a:rPr sz="1600" spc="140" dirty="0">
                <a:latin typeface="Arial"/>
                <a:cs typeface="Arial"/>
              </a:rPr>
              <a:t> </a:t>
            </a:r>
            <a:r>
              <a:rPr sz="1600" dirty="0">
                <a:latin typeface="Arial"/>
                <a:cs typeface="Arial"/>
              </a:rPr>
              <a:t>and</a:t>
            </a:r>
            <a:r>
              <a:rPr sz="1600" spc="140" dirty="0">
                <a:latin typeface="Arial"/>
                <a:cs typeface="Arial"/>
              </a:rPr>
              <a:t> </a:t>
            </a:r>
            <a:r>
              <a:rPr sz="1600" dirty="0">
                <a:latin typeface="Arial"/>
                <a:cs typeface="Arial"/>
              </a:rPr>
              <a:t>well-being</a:t>
            </a:r>
            <a:r>
              <a:rPr sz="1600" spc="145" dirty="0">
                <a:latin typeface="Arial"/>
                <a:cs typeface="Arial"/>
              </a:rPr>
              <a:t> </a:t>
            </a:r>
            <a:r>
              <a:rPr sz="1600" dirty="0">
                <a:latin typeface="Arial"/>
                <a:cs typeface="Arial"/>
              </a:rPr>
              <a:t>and</a:t>
            </a:r>
            <a:r>
              <a:rPr sz="1600" spc="140" dirty="0">
                <a:latin typeface="Arial"/>
                <a:cs typeface="Arial"/>
              </a:rPr>
              <a:t> </a:t>
            </a:r>
            <a:r>
              <a:rPr sz="1600" dirty="0">
                <a:latin typeface="Arial"/>
                <a:cs typeface="Arial"/>
              </a:rPr>
              <a:t>safety</a:t>
            </a:r>
            <a:r>
              <a:rPr sz="1600" spc="135" dirty="0">
                <a:latin typeface="Arial"/>
                <a:cs typeface="Arial"/>
              </a:rPr>
              <a:t> </a:t>
            </a:r>
            <a:r>
              <a:rPr sz="1600" dirty="0">
                <a:latin typeface="Arial"/>
                <a:cs typeface="Arial"/>
              </a:rPr>
              <a:t>above</a:t>
            </a:r>
            <a:r>
              <a:rPr sz="1600" spc="140" dirty="0">
                <a:latin typeface="Arial"/>
                <a:cs typeface="Arial"/>
              </a:rPr>
              <a:t> </a:t>
            </a:r>
            <a:r>
              <a:rPr sz="1600" dirty="0">
                <a:latin typeface="Arial"/>
                <a:cs typeface="Arial"/>
              </a:rPr>
              <a:t>all</a:t>
            </a:r>
            <a:r>
              <a:rPr sz="1600" spc="140" dirty="0">
                <a:latin typeface="Arial"/>
                <a:cs typeface="Arial"/>
              </a:rPr>
              <a:t> </a:t>
            </a:r>
            <a:r>
              <a:rPr sz="1600" spc="-10" dirty="0">
                <a:latin typeface="Arial"/>
                <a:cs typeface="Arial"/>
              </a:rPr>
              <a:t>else.</a:t>
            </a:r>
            <a:endParaRPr lang="en-US" sz="1600" spc="-10" dirty="0">
              <a:latin typeface="Arial"/>
              <a:cs typeface="Arial"/>
            </a:endParaRPr>
          </a:p>
          <a:p>
            <a:pPr marL="12700" marR="5080">
              <a:lnSpc>
                <a:spcPct val="108800"/>
              </a:lnSpc>
              <a:spcBef>
                <a:spcPts val="940"/>
              </a:spcBef>
            </a:pPr>
            <a:endParaRPr sz="1600" dirty="0">
              <a:latin typeface="Arial"/>
              <a:cs typeface="Arial"/>
            </a:endParaRPr>
          </a:p>
          <a:p>
            <a:pPr marL="12700">
              <a:lnSpc>
                <a:spcPct val="100000"/>
              </a:lnSpc>
            </a:pPr>
            <a:r>
              <a:rPr sz="1600" spc="-114" dirty="0">
                <a:solidFill>
                  <a:srgbClr val="55565B"/>
                </a:solidFill>
                <a:latin typeface="Arial Black"/>
                <a:cs typeface="Arial Black"/>
              </a:rPr>
              <a:t>Gender</a:t>
            </a:r>
            <a:r>
              <a:rPr sz="1600" spc="25" dirty="0">
                <a:solidFill>
                  <a:srgbClr val="55565B"/>
                </a:solidFill>
                <a:latin typeface="Arial Black"/>
                <a:cs typeface="Arial Black"/>
              </a:rPr>
              <a:t> </a:t>
            </a:r>
            <a:r>
              <a:rPr sz="1600" spc="-10" dirty="0">
                <a:solidFill>
                  <a:srgbClr val="55565B"/>
                </a:solidFill>
                <a:latin typeface="Arial Black"/>
                <a:cs typeface="Arial Black"/>
              </a:rPr>
              <a:t>Equality</a:t>
            </a:r>
            <a:endParaRPr sz="1600" dirty="0">
              <a:latin typeface="Arial Black"/>
              <a:cs typeface="Arial Black"/>
            </a:endParaRPr>
          </a:p>
          <a:p>
            <a:pPr marL="12700" marR="127000" algn="just">
              <a:lnSpc>
                <a:spcPct val="109300"/>
              </a:lnSpc>
              <a:spcBef>
                <a:spcPts val="925"/>
              </a:spcBef>
            </a:pPr>
            <a:r>
              <a:rPr sz="1600" dirty="0">
                <a:latin typeface="Arial"/>
                <a:cs typeface="Arial"/>
              </a:rPr>
              <a:t>We</a:t>
            </a:r>
            <a:r>
              <a:rPr sz="1600" spc="175" dirty="0">
                <a:latin typeface="Arial"/>
                <a:cs typeface="Arial"/>
              </a:rPr>
              <a:t> </a:t>
            </a:r>
            <a:r>
              <a:rPr sz="1600" dirty="0">
                <a:latin typeface="Arial"/>
                <a:cs typeface="Arial"/>
              </a:rPr>
              <a:t>are</a:t>
            </a:r>
            <a:r>
              <a:rPr sz="1600" spc="175" dirty="0">
                <a:latin typeface="Arial"/>
                <a:cs typeface="Arial"/>
              </a:rPr>
              <a:t> </a:t>
            </a:r>
            <a:r>
              <a:rPr sz="1600" dirty="0">
                <a:latin typeface="Arial"/>
                <a:cs typeface="Arial"/>
              </a:rPr>
              <a:t>committed</a:t>
            </a:r>
            <a:r>
              <a:rPr sz="1600" spc="175" dirty="0">
                <a:latin typeface="Arial"/>
                <a:cs typeface="Arial"/>
              </a:rPr>
              <a:t> </a:t>
            </a:r>
            <a:r>
              <a:rPr sz="1600" dirty="0">
                <a:latin typeface="Arial"/>
                <a:cs typeface="Arial"/>
              </a:rPr>
              <a:t>to</a:t>
            </a:r>
            <a:r>
              <a:rPr sz="1600" spc="175" dirty="0">
                <a:latin typeface="Arial"/>
                <a:cs typeface="Arial"/>
              </a:rPr>
              <a:t> </a:t>
            </a:r>
            <a:r>
              <a:rPr sz="1600" dirty="0">
                <a:latin typeface="Arial"/>
                <a:cs typeface="Arial"/>
              </a:rPr>
              <a:t>actively</a:t>
            </a:r>
            <a:r>
              <a:rPr sz="1600" spc="175" dirty="0">
                <a:latin typeface="Arial"/>
                <a:cs typeface="Arial"/>
              </a:rPr>
              <a:t> </a:t>
            </a:r>
            <a:r>
              <a:rPr sz="1600" dirty="0">
                <a:latin typeface="Arial"/>
                <a:cs typeface="Arial"/>
              </a:rPr>
              <a:t>supporting</a:t>
            </a:r>
            <a:r>
              <a:rPr sz="1600" spc="185" dirty="0">
                <a:latin typeface="Arial"/>
                <a:cs typeface="Arial"/>
              </a:rPr>
              <a:t> </a:t>
            </a:r>
            <a:r>
              <a:rPr sz="1600" dirty="0">
                <a:latin typeface="Arial"/>
                <a:cs typeface="Arial"/>
              </a:rPr>
              <a:t>women</a:t>
            </a:r>
            <a:r>
              <a:rPr sz="1600" spc="175" dirty="0">
                <a:latin typeface="Arial"/>
                <a:cs typeface="Arial"/>
              </a:rPr>
              <a:t> </a:t>
            </a:r>
            <a:r>
              <a:rPr sz="1600" dirty="0">
                <a:latin typeface="Arial"/>
                <a:cs typeface="Arial"/>
              </a:rPr>
              <a:t>in</a:t>
            </a:r>
            <a:r>
              <a:rPr sz="1600" spc="175" dirty="0">
                <a:latin typeface="Arial"/>
                <a:cs typeface="Arial"/>
              </a:rPr>
              <a:t> </a:t>
            </a:r>
            <a:r>
              <a:rPr sz="1600" dirty="0">
                <a:latin typeface="Arial"/>
                <a:cs typeface="Arial"/>
              </a:rPr>
              <a:t>our</a:t>
            </a:r>
            <a:r>
              <a:rPr sz="1600" spc="175" dirty="0">
                <a:latin typeface="Arial"/>
                <a:cs typeface="Arial"/>
              </a:rPr>
              <a:t> </a:t>
            </a:r>
            <a:r>
              <a:rPr sz="1600" dirty="0">
                <a:latin typeface="Arial"/>
                <a:cs typeface="Arial"/>
              </a:rPr>
              <a:t>work</a:t>
            </a:r>
            <a:r>
              <a:rPr sz="1600" spc="185" dirty="0">
                <a:latin typeface="Arial"/>
                <a:cs typeface="Arial"/>
              </a:rPr>
              <a:t> </a:t>
            </a:r>
            <a:r>
              <a:rPr sz="1600" spc="-10" dirty="0">
                <a:latin typeface="Arial"/>
                <a:cs typeface="Arial"/>
              </a:rPr>
              <a:t>community </a:t>
            </a:r>
            <a:r>
              <a:rPr sz="1600" dirty="0">
                <a:latin typeface="Arial"/>
                <a:cs typeface="Arial"/>
              </a:rPr>
              <a:t>and</a:t>
            </a:r>
            <a:r>
              <a:rPr sz="1600" spc="160" dirty="0">
                <a:latin typeface="Arial"/>
                <a:cs typeface="Arial"/>
              </a:rPr>
              <a:t> </a:t>
            </a:r>
            <a:r>
              <a:rPr sz="1600" dirty="0">
                <a:latin typeface="Arial"/>
                <a:cs typeface="Arial"/>
              </a:rPr>
              <a:t>beyond</a:t>
            </a:r>
            <a:r>
              <a:rPr sz="1600" spc="160" dirty="0">
                <a:latin typeface="Arial"/>
                <a:cs typeface="Arial"/>
              </a:rPr>
              <a:t> </a:t>
            </a:r>
            <a:r>
              <a:rPr sz="1600" dirty="0">
                <a:latin typeface="Arial"/>
                <a:cs typeface="Arial"/>
              </a:rPr>
              <a:t>and</a:t>
            </a:r>
            <a:r>
              <a:rPr sz="1600" spc="165" dirty="0">
                <a:latin typeface="Arial"/>
                <a:cs typeface="Arial"/>
              </a:rPr>
              <a:t> </a:t>
            </a:r>
            <a:r>
              <a:rPr sz="1600" dirty="0">
                <a:latin typeface="Arial"/>
                <a:cs typeface="Arial"/>
              </a:rPr>
              <a:t>being</a:t>
            </a:r>
            <a:r>
              <a:rPr sz="1600" spc="160" dirty="0">
                <a:latin typeface="Arial"/>
                <a:cs typeface="Arial"/>
              </a:rPr>
              <a:t> </a:t>
            </a:r>
            <a:r>
              <a:rPr sz="1600" dirty="0">
                <a:latin typeface="Arial"/>
                <a:cs typeface="Arial"/>
              </a:rPr>
              <a:t>a</a:t>
            </a:r>
            <a:r>
              <a:rPr sz="1600" spc="160" dirty="0">
                <a:latin typeface="Arial"/>
                <a:cs typeface="Arial"/>
              </a:rPr>
              <a:t> </a:t>
            </a:r>
            <a:r>
              <a:rPr sz="1600" dirty="0">
                <a:latin typeface="Arial"/>
                <a:cs typeface="Arial"/>
              </a:rPr>
              <a:t>leader</a:t>
            </a:r>
            <a:r>
              <a:rPr sz="1600" spc="165" dirty="0">
                <a:latin typeface="Arial"/>
                <a:cs typeface="Arial"/>
              </a:rPr>
              <a:t> </a:t>
            </a:r>
            <a:r>
              <a:rPr sz="1600" dirty="0">
                <a:latin typeface="Arial"/>
                <a:cs typeface="Arial"/>
              </a:rPr>
              <a:t>for</a:t>
            </a:r>
            <a:r>
              <a:rPr sz="1600" spc="165" dirty="0">
                <a:latin typeface="Arial"/>
                <a:cs typeface="Arial"/>
              </a:rPr>
              <a:t> </a:t>
            </a:r>
            <a:r>
              <a:rPr sz="1600" dirty="0">
                <a:latin typeface="Arial"/>
                <a:cs typeface="Arial"/>
              </a:rPr>
              <a:t>gender</a:t>
            </a:r>
            <a:r>
              <a:rPr sz="1600" spc="165" dirty="0">
                <a:latin typeface="Arial"/>
                <a:cs typeface="Arial"/>
              </a:rPr>
              <a:t> </a:t>
            </a:r>
            <a:r>
              <a:rPr sz="1600" dirty="0">
                <a:latin typeface="Arial"/>
                <a:cs typeface="Arial"/>
              </a:rPr>
              <a:t>diversity</a:t>
            </a:r>
            <a:r>
              <a:rPr sz="1600" spc="165" dirty="0">
                <a:latin typeface="Arial"/>
                <a:cs typeface="Arial"/>
              </a:rPr>
              <a:t> </a:t>
            </a:r>
            <a:r>
              <a:rPr sz="1600" dirty="0">
                <a:latin typeface="Arial"/>
                <a:cs typeface="Arial"/>
              </a:rPr>
              <a:t>and</a:t>
            </a:r>
            <a:r>
              <a:rPr sz="1600" spc="165" dirty="0">
                <a:latin typeface="Arial"/>
                <a:cs typeface="Arial"/>
              </a:rPr>
              <a:t> </a:t>
            </a:r>
            <a:r>
              <a:rPr sz="1600" dirty="0">
                <a:latin typeface="Arial"/>
                <a:cs typeface="Arial"/>
              </a:rPr>
              <a:t>inclusion</a:t>
            </a:r>
            <a:r>
              <a:rPr sz="1600" spc="160" dirty="0">
                <a:latin typeface="Arial"/>
                <a:cs typeface="Arial"/>
              </a:rPr>
              <a:t> </a:t>
            </a:r>
            <a:r>
              <a:rPr sz="1600" spc="-10" dirty="0">
                <a:latin typeface="Arial"/>
                <a:cs typeface="Arial"/>
              </a:rPr>
              <a:t>within </a:t>
            </a:r>
            <a:r>
              <a:rPr sz="1600" dirty="0">
                <a:latin typeface="Arial"/>
                <a:cs typeface="Arial"/>
              </a:rPr>
              <a:t>the</a:t>
            </a:r>
            <a:r>
              <a:rPr sz="1600" spc="145" dirty="0">
                <a:latin typeface="Arial"/>
                <a:cs typeface="Arial"/>
              </a:rPr>
              <a:t> </a:t>
            </a:r>
            <a:r>
              <a:rPr sz="1600" dirty="0">
                <a:latin typeface="Arial"/>
                <a:cs typeface="Arial"/>
              </a:rPr>
              <a:t>construction</a:t>
            </a:r>
            <a:r>
              <a:rPr sz="1600" spc="150" dirty="0">
                <a:latin typeface="Arial"/>
                <a:cs typeface="Arial"/>
              </a:rPr>
              <a:t> </a:t>
            </a:r>
            <a:r>
              <a:rPr sz="1600" spc="-10" dirty="0">
                <a:latin typeface="Arial"/>
                <a:cs typeface="Arial"/>
              </a:rPr>
              <a:t>industry.</a:t>
            </a:r>
            <a:endParaRPr sz="1600" dirty="0">
              <a:latin typeface="Arial"/>
              <a:cs typeface="Arial"/>
            </a:endParaRPr>
          </a:p>
          <a:p>
            <a:pPr>
              <a:lnSpc>
                <a:spcPct val="100000"/>
              </a:lnSpc>
              <a:spcBef>
                <a:spcPts val="200"/>
              </a:spcBef>
            </a:pPr>
            <a:endParaRPr sz="1600" dirty="0">
              <a:latin typeface="Arial"/>
              <a:cs typeface="Arial"/>
            </a:endParaRPr>
          </a:p>
          <a:p>
            <a:pPr marL="12700">
              <a:lnSpc>
                <a:spcPct val="100000"/>
              </a:lnSpc>
            </a:pPr>
            <a:r>
              <a:rPr sz="1600" spc="-114" dirty="0">
                <a:solidFill>
                  <a:srgbClr val="55565B"/>
                </a:solidFill>
                <a:latin typeface="Arial Black"/>
                <a:cs typeface="Arial Black"/>
              </a:rPr>
              <a:t>Climate</a:t>
            </a:r>
            <a:r>
              <a:rPr sz="1600" spc="35" dirty="0">
                <a:solidFill>
                  <a:srgbClr val="55565B"/>
                </a:solidFill>
                <a:latin typeface="Arial Black"/>
                <a:cs typeface="Arial Black"/>
              </a:rPr>
              <a:t> </a:t>
            </a:r>
            <a:r>
              <a:rPr sz="1600" spc="-10" dirty="0">
                <a:solidFill>
                  <a:srgbClr val="55565B"/>
                </a:solidFill>
                <a:latin typeface="Arial Black"/>
                <a:cs typeface="Arial Black"/>
              </a:rPr>
              <a:t>Action</a:t>
            </a:r>
            <a:endParaRPr sz="1600" dirty="0">
              <a:latin typeface="Arial Black"/>
              <a:cs typeface="Arial Black"/>
            </a:endParaRPr>
          </a:p>
          <a:p>
            <a:pPr marL="12700" marR="175895" algn="just">
              <a:lnSpc>
                <a:spcPct val="108800"/>
              </a:lnSpc>
              <a:spcBef>
                <a:spcPts val="944"/>
              </a:spcBef>
            </a:pPr>
            <a:r>
              <a:rPr sz="1600" dirty="0">
                <a:latin typeface="Arial"/>
                <a:cs typeface="Arial"/>
              </a:rPr>
              <a:t>Building</a:t>
            </a:r>
            <a:r>
              <a:rPr sz="1600" spc="210" dirty="0">
                <a:latin typeface="Arial"/>
                <a:cs typeface="Arial"/>
              </a:rPr>
              <a:t> </a:t>
            </a:r>
            <a:r>
              <a:rPr sz="1600" dirty="0">
                <a:latin typeface="Arial"/>
                <a:cs typeface="Arial"/>
              </a:rPr>
              <a:t>a</a:t>
            </a:r>
            <a:r>
              <a:rPr sz="1600" spc="210" dirty="0">
                <a:latin typeface="Arial"/>
                <a:cs typeface="Arial"/>
              </a:rPr>
              <a:t> </a:t>
            </a:r>
            <a:r>
              <a:rPr sz="1600" dirty="0">
                <a:latin typeface="Arial"/>
                <a:cs typeface="Arial"/>
              </a:rPr>
              <a:t>better</a:t>
            </a:r>
            <a:r>
              <a:rPr sz="1600" spc="210" dirty="0">
                <a:latin typeface="Arial"/>
                <a:cs typeface="Arial"/>
              </a:rPr>
              <a:t> </a:t>
            </a:r>
            <a:r>
              <a:rPr sz="1600" dirty="0">
                <a:latin typeface="Arial"/>
                <a:cs typeface="Arial"/>
              </a:rPr>
              <a:t>future</a:t>
            </a:r>
            <a:r>
              <a:rPr sz="1600" spc="215" dirty="0">
                <a:latin typeface="Arial"/>
                <a:cs typeface="Arial"/>
              </a:rPr>
              <a:t> </a:t>
            </a:r>
            <a:r>
              <a:rPr sz="1600" dirty="0">
                <a:latin typeface="Arial"/>
                <a:cs typeface="Arial"/>
              </a:rPr>
              <a:t>has</a:t>
            </a:r>
            <a:r>
              <a:rPr sz="1600" spc="210" dirty="0">
                <a:latin typeface="Arial"/>
                <a:cs typeface="Arial"/>
              </a:rPr>
              <a:t> </a:t>
            </a:r>
            <a:r>
              <a:rPr sz="1600" dirty="0">
                <a:latin typeface="Arial"/>
                <a:cs typeface="Arial"/>
              </a:rPr>
              <a:t>never</a:t>
            </a:r>
            <a:r>
              <a:rPr sz="1600" spc="215" dirty="0">
                <a:latin typeface="Arial"/>
                <a:cs typeface="Arial"/>
              </a:rPr>
              <a:t> </a:t>
            </a:r>
            <a:r>
              <a:rPr sz="1600" dirty="0">
                <a:latin typeface="Arial"/>
                <a:cs typeface="Arial"/>
              </a:rPr>
              <a:t>been</a:t>
            </a:r>
            <a:r>
              <a:rPr sz="1600" spc="225" dirty="0">
                <a:latin typeface="Arial"/>
                <a:cs typeface="Arial"/>
              </a:rPr>
              <a:t> </a:t>
            </a:r>
            <a:r>
              <a:rPr sz="1600" dirty="0">
                <a:latin typeface="Arial"/>
                <a:cs typeface="Arial"/>
              </a:rPr>
              <a:t>more</a:t>
            </a:r>
            <a:r>
              <a:rPr sz="1600" spc="210" dirty="0">
                <a:latin typeface="Arial"/>
                <a:cs typeface="Arial"/>
              </a:rPr>
              <a:t> </a:t>
            </a:r>
            <a:r>
              <a:rPr sz="1600" dirty="0">
                <a:latin typeface="Arial"/>
                <a:cs typeface="Arial"/>
              </a:rPr>
              <a:t>critical,</a:t>
            </a:r>
            <a:r>
              <a:rPr sz="1600" spc="210" dirty="0">
                <a:latin typeface="Arial"/>
                <a:cs typeface="Arial"/>
              </a:rPr>
              <a:t> </a:t>
            </a:r>
            <a:r>
              <a:rPr sz="1600" dirty="0">
                <a:latin typeface="Arial"/>
                <a:cs typeface="Arial"/>
              </a:rPr>
              <a:t>which</a:t>
            </a:r>
            <a:r>
              <a:rPr sz="1600" spc="220" dirty="0">
                <a:latin typeface="Arial"/>
                <a:cs typeface="Arial"/>
              </a:rPr>
              <a:t> </a:t>
            </a:r>
            <a:r>
              <a:rPr sz="1600" dirty="0">
                <a:latin typeface="Arial"/>
                <a:cs typeface="Arial"/>
              </a:rPr>
              <a:t>is</a:t>
            </a:r>
            <a:r>
              <a:rPr sz="1600" spc="210" dirty="0">
                <a:latin typeface="Arial"/>
                <a:cs typeface="Arial"/>
              </a:rPr>
              <a:t> </a:t>
            </a:r>
            <a:r>
              <a:rPr sz="1600" dirty="0">
                <a:latin typeface="Arial"/>
                <a:cs typeface="Arial"/>
              </a:rPr>
              <a:t>why</a:t>
            </a:r>
            <a:r>
              <a:rPr sz="1600" spc="210" dirty="0">
                <a:latin typeface="Arial"/>
                <a:cs typeface="Arial"/>
              </a:rPr>
              <a:t> </a:t>
            </a:r>
            <a:r>
              <a:rPr sz="1600" spc="-25" dirty="0">
                <a:latin typeface="Arial"/>
                <a:cs typeface="Arial"/>
              </a:rPr>
              <a:t>we </a:t>
            </a:r>
            <a:r>
              <a:rPr sz="1600" dirty="0">
                <a:latin typeface="Arial"/>
                <a:cs typeface="Arial"/>
              </a:rPr>
              <a:t>are</a:t>
            </a:r>
            <a:r>
              <a:rPr sz="1600" spc="150" dirty="0">
                <a:latin typeface="Arial"/>
                <a:cs typeface="Arial"/>
              </a:rPr>
              <a:t> </a:t>
            </a:r>
            <a:r>
              <a:rPr sz="1600" dirty="0">
                <a:latin typeface="Arial"/>
                <a:cs typeface="Arial"/>
              </a:rPr>
              <a:t>dedicated</a:t>
            </a:r>
            <a:r>
              <a:rPr sz="1600" spc="150" dirty="0">
                <a:latin typeface="Arial"/>
                <a:cs typeface="Arial"/>
              </a:rPr>
              <a:t> </a:t>
            </a:r>
            <a:r>
              <a:rPr sz="1600" dirty="0">
                <a:latin typeface="Arial"/>
                <a:cs typeface="Arial"/>
              </a:rPr>
              <a:t>to</a:t>
            </a:r>
            <a:r>
              <a:rPr sz="1600" spc="150" dirty="0">
                <a:latin typeface="Arial"/>
                <a:cs typeface="Arial"/>
              </a:rPr>
              <a:t> </a:t>
            </a:r>
            <a:r>
              <a:rPr sz="1600" dirty="0">
                <a:latin typeface="Arial"/>
                <a:cs typeface="Arial"/>
              </a:rPr>
              <a:t>reducing</a:t>
            </a:r>
            <a:r>
              <a:rPr sz="1600" spc="150" dirty="0">
                <a:latin typeface="Arial"/>
                <a:cs typeface="Arial"/>
              </a:rPr>
              <a:t> </a:t>
            </a:r>
            <a:r>
              <a:rPr sz="1600" dirty="0">
                <a:latin typeface="Arial"/>
                <a:cs typeface="Arial"/>
              </a:rPr>
              <a:t>our</a:t>
            </a:r>
            <a:r>
              <a:rPr sz="1600" spc="155" dirty="0">
                <a:latin typeface="Arial"/>
                <a:cs typeface="Arial"/>
              </a:rPr>
              <a:t> </a:t>
            </a:r>
            <a:r>
              <a:rPr sz="1600" dirty="0">
                <a:latin typeface="Arial"/>
                <a:cs typeface="Arial"/>
              </a:rPr>
              <a:t>carbon</a:t>
            </a:r>
            <a:r>
              <a:rPr sz="1600" spc="150" dirty="0">
                <a:latin typeface="Arial"/>
                <a:cs typeface="Arial"/>
              </a:rPr>
              <a:t> </a:t>
            </a:r>
            <a:r>
              <a:rPr sz="1600" dirty="0">
                <a:latin typeface="Arial"/>
                <a:cs typeface="Arial"/>
              </a:rPr>
              <a:t>footprint,</a:t>
            </a:r>
            <a:r>
              <a:rPr sz="1600" spc="165" dirty="0">
                <a:latin typeface="Arial"/>
                <a:cs typeface="Arial"/>
              </a:rPr>
              <a:t> </a:t>
            </a:r>
            <a:r>
              <a:rPr sz="1600" dirty="0">
                <a:latin typeface="Arial"/>
                <a:cs typeface="Arial"/>
              </a:rPr>
              <a:t>practicing</a:t>
            </a:r>
            <a:r>
              <a:rPr sz="1600" spc="150" dirty="0">
                <a:latin typeface="Arial"/>
                <a:cs typeface="Arial"/>
              </a:rPr>
              <a:t> </a:t>
            </a:r>
            <a:r>
              <a:rPr sz="1600" spc="-10" dirty="0">
                <a:latin typeface="Arial"/>
                <a:cs typeface="Arial"/>
              </a:rPr>
              <a:t>environmental </a:t>
            </a:r>
            <a:r>
              <a:rPr sz="1600" dirty="0">
                <a:latin typeface="Arial"/>
                <a:cs typeface="Arial"/>
              </a:rPr>
              <a:t>stewardship,</a:t>
            </a:r>
            <a:r>
              <a:rPr sz="1600" spc="140" dirty="0">
                <a:latin typeface="Arial"/>
                <a:cs typeface="Arial"/>
              </a:rPr>
              <a:t> </a:t>
            </a:r>
            <a:r>
              <a:rPr sz="1600" dirty="0">
                <a:latin typeface="Arial"/>
                <a:cs typeface="Arial"/>
              </a:rPr>
              <a:t>and</a:t>
            </a:r>
            <a:r>
              <a:rPr sz="1600" spc="145" dirty="0">
                <a:latin typeface="Arial"/>
                <a:cs typeface="Arial"/>
              </a:rPr>
              <a:t> </a:t>
            </a:r>
            <a:r>
              <a:rPr sz="1600" dirty="0">
                <a:latin typeface="Arial"/>
                <a:cs typeface="Arial"/>
              </a:rPr>
              <a:t>engaging</a:t>
            </a:r>
            <a:r>
              <a:rPr sz="1600" spc="140" dirty="0">
                <a:latin typeface="Arial"/>
                <a:cs typeface="Arial"/>
              </a:rPr>
              <a:t> </a:t>
            </a:r>
            <a:r>
              <a:rPr sz="1600" dirty="0">
                <a:latin typeface="Arial"/>
                <a:cs typeface="Arial"/>
              </a:rPr>
              <a:t>in</a:t>
            </a:r>
            <a:r>
              <a:rPr sz="1600" spc="145" dirty="0">
                <a:latin typeface="Arial"/>
                <a:cs typeface="Arial"/>
              </a:rPr>
              <a:t> </a:t>
            </a:r>
            <a:r>
              <a:rPr sz="1600" dirty="0">
                <a:latin typeface="Arial"/>
                <a:cs typeface="Arial"/>
              </a:rPr>
              <a:t>sustainable</a:t>
            </a:r>
            <a:r>
              <a:rPr sz="1600" spc="150" dirty="0">
                <a:latin typeface="Arial"/>
                <a:cs typeface="Arial"/>
              </a:rPr>
              <a:t> </a:t>
            </a:r>
            <a:r>
              <a:rPr sz="1600" spc="-10" dirty="0">
                <a:latin typeface="Arial"/>
                <a:cs typeface="Arial"/>
              </a:rPr>
              <a:t>practices.</a:t>
            </a:r>
            <a:endParaRPr sz="1600" dirty="0">
              <a:latin typeface="Arial"/>
              <a:cs typeface="Arial"/>
            </a:endParaRPr>
          </a:p>
        </p:txBody>
      </p:sp>
      <p:grpSp>
        <p:nvGrpSpPr>
          <p:cNvPr id="7" name="object 7"/>
          <p:cNvGrpSpPr/>
          <p:nvPr/>
        </p:nvGrpSpPr>
        <p:grpSpPr>
          <a:xfrm>
            <a:off x="0" y="7804862"/>
            <a:ext cx="15544800" cy="2243455"/>
            <a:chOff x="0" y="7804862"/>
            <a:chExt cx="15544800" cy="2243455"/>
          </a:xfrm>
        </p:grpSpPr>
        <p:sp>
          <p:nvSpPr>
            <p:cNvPr id="8" name="object 8"/>
            <p:cNvSpPr/>
            <p:nvPr/>
          </p:nvSpPr>
          <p:spPr>
            <a:xfrm>
              <a:off x="0" y="7804862"/>
              <a:ext cx="15544800" cy="2243455"/>
            </a:xfrm>
            <a:custGeom>
              <a:avLst/>
              <a:gdLst/>
              <a:ahLst/>
              <a:cxnLst/>
              <a:rect l="l" t="t" r="r" b="b"/>
              <a:pathLst>
                <a:path w="15544800" h="2243454">
                  <a:moveTo>
                    <a:pt x="15544800" y="0"/>
                  </a:moveTo>
                  <a:lnTo>
                    <a:pt x="0" y="0"/>
                  </a:lnTo>
                  <a:lnTo>
                    <a:pt x="0" y="2242947"/>
                  </a:lnTo>
                  <a:lnTo>
                    <a:pt x="15544800" y="2242947"/>
                  </a:lnTo>
                  <a:lnTo>
                    <a:pt x="15544800" y="0"/>
                  </a:lnTo>
                  <a:close/>
                </a:path>
              </a:pathLst>
            </a:custGeom>
            <a:solidFill>
              <a:srgbClr val="ECECED"/>
            </a:solidFill>
          </p:spPr>
          <p:txBody>
            <a:bodyPr wrap="square" lIns="0" tIns="0" rIns="0" bIns="0" rtlCol="0"/>
            <a:lstStyle/>
            <a:p>
              <a:endParaRPr/>
            </a:p>
          </p:txBody>
        </p:sp>
        <p:pic>
          <p:nvPicPr>
            <p:cNvPr id="9" name="object 9"/>
            <p:cNvPicPr/>
            <p:nvPr/>
          </p:nvPicPr>
          <p:blipFill>
            <a:blip r:embed="rId2" cstate="print"/>
            <a:stretch>
              <a:fillRect/>
            </a:stretch>
          </p:blipFill>
          <p:spPr>
            <a:xfrm>
              <a:off x="680808" y="8857437"/>
              <a:ext cx="645413" cy="645413"/>
            </a:xfrm>
            <a:prstGeom prst="rect">
              <a:avLst/>
            </a:prstGeom>
          </p:spPr>
        </p:pic>
        <p:pic>
          <p:nvPicPr>
            <p:cNvPr id="10" name="object 10"/>
            <p:cNvPicPr/>
            <p:nvPr/>
          </p:nvPicPr>
          <p:blipFill>
            <a:blip r:embed="rId3" cstate="print"/>
            <a:stretch>
              <a:fillRect/>
            </a:stretch>
          </p:blipFill>
          <p:spPr>
            <a:xfrm>
              <a:off x="1526921" y="8857437"/>
              <a:ext cx="645426" cy="645401"/>
            </a:xfrm>
            <a:prstGeom prst="rect">
              <a:avLst/>
            </a:prstGeom>
          </p:spPr>
        </p:pic>
        <p:pic>
          <p:nvPicPr>
            <p:cNvPr id="11" name="object 11"/>
            <p:cNvPicPr/>
            <p:nvPr/>
          </p:nvPicPr>
          <p:blipFill>
            <a:blip r:embed="rId4" cstate="print"/>
            <a:stretch>
              <a:fillRect/>
            </a:stretch>
          </p:blipFill>
          <p:spPr>
            <a:xfrm>
              <a:off x="2372995" y="8857437"/>
              <a:ext cx="645413" cy="645413"/>
            </a:xfrm>
            <a:prstGeom prst="rect">
              <a:avLst/>
            </a:prstGeom>
          </p:spPr>
        </p:pic>
        <p:pic>
          <p:nvPicPr>
            <p:cNvPr id="12" name="object 12"/>
            <p:cNvPicPr/>
            <p:nvPr/>
          </p:nvPicPr>
          <p:blipFill>
            <a:blip r:embed="rId5" cstate="print"/>
            <a:stretch>
              <a:fillRect/>
            </a:stretch>
          </p:blipFill>
          <p:spPr>
            <a:xfrm>
              <a:off x="3219069" y="8857437"/>
              <a:ext cx="645426" cy="645401"/>
            </a:xfrm>
            <a:prstGeom prst="rect">
              <a:avLst/>
            </a:prstGeom>
          </p:spPr>
        </p:pic>
        <p:pic>
          <p:nvPicPr>
            <p:cNvPr id="13" name="object 13"/>
            <p:cNvPicPr/>
            <p:nvPr/>
          </p:nvPicPr>
          <p:blipFill>
            <a:blip r:embed="rId6" cstate="print"/>
            <a:stretch>
              <a:fillRect/>
            </a:stretch>
          </p:blipFill>
          <p:spPr>
            <a:xfrm>
              <a:off x="4065270" y="8857437"/>
              <a:ext cx="645426" cy="645401"/>
            </a:xfrm>
            <a:prstGeom prst="rect">
              <a:avLst/>
            </a:prstGeom>
          </p:spPr>
        </p:pic>
        <p:pic>
          <p:nvPicPr>
            <p:cNvPr id="14" name="object 14"/>
            <p:cNvPicPr/>
            <p:nvPr/>
          </p:nvPicPr>
          <p:blipFill>
            <a:blip r:embed="rId7" cstate="print"/>
            <a:stretch>
              <a:fillRect/>
            </a:stretch>
          </p:blipFill>
          <p:spPr>
            <a:xfrm>
              <a:off x="4911344" y="8857437"/>
              <a:ext cx="645413" cy="645413"/>
            </a:xfrm>
            <a:prstGeom prst="rect">
              <a:avLst/>
            </a:prstGeom>
          </p:spPr>
        </p:pic>
        <p:pic>
          <p:nvPicPr>
            <p:cNvPr id="15" name="object 15"/>
            <p:cNvPicPr/>
            <p:nvPr/>
          </p:nvPicPr>
          <p:blipFill>
            <a:blip r:embed="rId8" cstate="print"/>
            <a:stretch>
              <a:fillRect/>
            </a:stretch>
          </p:blipFill>
          <p:spPr>
            <a:xfrm>
              <a:off x="5757417" y="8857437"/>
              <a:ext cx="645426" cy="645401"/>
            </a:xfrm>
            <a:prstGeom prst="rect">
              <a:avLst/>
            </a:prstGeom>
          </p:spPr>
        </p:pic>
        <p:pic>
          <p:nvPicPr>
            <p:cNvPr id="16" name="object 16"/>
            <p:cNvPicPr/>
            <p:nvPr/>
          </p:nvPicPr>
          <p:blipFill>
            <a:blip r:embed="rId9" cstate="print"/>
            <a:stretch>
              <a:fillRect/>
            </a:stretch>
          </p:blipFill>
          <p:spPr>
            <a:xfrm>
              <a:off x="6603618" y="8857437"/>
              <a:ext cx="645414" cy="645401"/>
            </a:xfrm>
            <a:prstGeom prst="rect">
              <a:avLst/>
            </a:prstGeom>
          </p:spPr>
        </p:pic>
        <p:pic>
          <p:nvPicPr>
            <p:cNvPr id="17" name="object 17"/>
            <p:cNvPicPr/>
            <p:nvPr/>
          </p:nvPicPr>
          <p:blipFill>
            <a:blip r:embed="rId10" cstate="print"/>
            <a:stretch>
              <a:fillRect/>
            </a:stretch>
          </p:blipFill>
          <p:spPr>
            <a:xfrm>
              <a:off x="7449693" y="8857437"/>
              <a:ext cx="645414" cy="645401"/>
            </a:xfrm>
            <a:prstGeom prst="rect">
              <a:avLst/>
            </a:prstGeom>
          </p:spPr>
        </p:pic>
        <p:pic>
          <p:nvPicPr>
            <p:cNvPr id="18" name="object 18"/>
            <p:cNvPicPr/>
            <p:nvPr/>
          </p:nvPicPr>
          <p:blipFill>
            <a:blip r:embed="rId11" cstate="print"/>
            <a:stretch>
              <a:fillRect/>
            </a:stretch>
          </p:blipFill>
          <p:spPr>
            <a:xfrm>
              <a:off x="8295767" y="8857437"/>
              <a:ext cx="645414" cy="645401"/>
            </a:xfrm>
            <a:prstGeom prst="rect">
              <a:avLst/>
            </a:prstGeom>
          </p:spPr>
        </p:pic>
        <p:pic>
          <p:nvPicPr>
            <p:cNvPr id="19" name="object 19"/>
            <p:cNvPicPr/>
            <p:nvPr/>
          </p:nvPicPr>
          <p:blipFill>
            <a:blip r:embed="rId12" cstate="print"/>
            <a:stretch>
              <a:fillRect/>
            </a:stretch>
          </p:blipFill>
          <p:spPr>
            <a:xfrm>
              <a:off x="9141841" y="8857437"/>
              <a:ext cx="645426" cy="645401"/>
            </a:xfrm>
            <a:prstGeom prst="rect">
              <a:avLst/>
            </a:prstGeom>
          </p:spPr>
        </p:pic>
        <p:pic>
          <p:nvPicPr>
            <p:cNvPr id="20" name="object 20"/>
            <p:cNvPicPr/>
            <p:nvPr/>
          </p:nvPicPr>
          <p:blipFill>
            <a:blip r:embed="rId13" cstate="print"/>
            <a:stretch>
              <a:fillRect/>
            </a:stretch>
          </p:blipFill>
          <p:spPr>
            <a:xfrm>
              <a:off x="9988042" y="8857437"/>
              <a:ext cx="645414" cy="645401"/>
            </a:xfrm>
            <a:prstGeom prst="rect">
              <a:avLst/>
            </a:prstGeom>
          </p:spPr>
        </p:pic>
        <p:pic>
          <p:nvPicPr>
            <p:cNvPr id="21" name="object 21"/>
            <p:cNvPicPr/>
            <p:nvPr/>
          </p:nvPicPr>
          <p:blipFill>
            <a:blip r:embed="rId14" cstate="print"/>
            <a:stretch>
              <a:fillRect/>
            </a:stretch>
          </p:blipFill>
          <p:spPr>
            <a:xfrm>
              <a:off x="10834116" y="8857437"/>
              <a:ext cx="645426" cy="645401"/>
            </a:xfrm>
            <a:prstGeom prst="rect">
              <a:avLst/>
            </a:prstGeom>
          </p:spPr>
        </p:pic>
        <p:pic>
          <p:nvPicPr>
            <p:cNvPr id="22" name="object 22"/>
            <p:cNvPicPr/>
            <p:nvPr/>
          </p:nvPicPr>
          <p:blipFill>
            <a:blip r:embed="rId15" cstate="print"/>
            <a:stretch>
              <a:fillRect/>
            </a:stretch>
          </p:blipFill>
          <p:spPr>
            <a:xfrm>
              <a:off x="11680190" y="8857437"/>
              <a:ext cx="645426" cy="645401"/>
            </a:xfrm>
            <a:prstGeom prst="rect">
              <a:avLst/>
            </a:prstGeom>
          </p:spPr>
        </p:pic>
        <p:pic>
          <p:nvPicPr>
            <p:cNvPr id="23" name="object 23"/>
            <p:cNvPicPr/>
            <p:nvPr/>
          </p:nvPicPr>
          <p:blipFill>
            <a:blip r:embed="rId16" cstate="print"/>
            <a:stretch>
              <a:fillRect/>
            </a:stretch>
          </p:blipFill>
          <p:spPr>
            <a:xfrm>
              <a:off x="12526391" y="8857437"/>
              <a:ext cx="645414" cy="645401"/>
            </a:xfrm>
            <a:prstGeom prst="rect">
              <a:avLst/>
            </a:prstGeom>
          </p:spPr>
        </p:pic>
        <p:pic>
          <p:nvPicPr>
            <p:cNvPr id="24" name="object 24"/>
            <p:cNvPicPr/>
            <p:nvPr/>
          </p:nvPicPr>
          <p:blipFill>
            <a:blip r:embed="rId17" cstate="print"/>
            <a:stretch>
              <a:fillRect/>
            </a:stretch>
          </p:blipFill>
          <p:spPr>
            <a:xfrm>
              <a:off x="13372464" y="8857437"/>
              <a:ext cx="645426" cy="645401"/>
            </a:xfrm>
            <a:prstGeom prst="rect">
              <a:avLst/>
            </a:prstGeom>
          </p:spPr>
        </p:pic>
        <p:pic>
          <p:nvPicPr>
            <p:cNvPr id="25" name="object 25"/>
            <p:cNvPicPr/>
            <p:nvPr/>
          </p:nvPicPr>
          <p:blipFill>
            <a:blip r:embed="rId18" cstate="print"/>
            <a:stretch>
              <a:fillRect/>
            </a:stretch>
          </p:blipFill>
          <p:spPr>
            <a:xfrm>
              <a:off x="14218538" y="8857437"/>
              <a:ext cx="645413" cy="645413"/>
            </a:xfrm>
            <a:prstGeom prst="rect">
              <a:avLst/>
            </a:prstGeom>
          </p:spPr>
        </p:pic>
        <p:pic>
          <p:nvPicPr>
            <p:cNvPr id="26" name="object 26"/>
            <p:cNvPicPr/>
            <p:nvPr/>
          </p:nvPicPr>
          <p:blipFill>
            <a:blip r:embed="rId19" cstate="print"/>
            <a:stretch>
              <a:fillRect/>
            </a:stretch>
          </p:blipFill>
          <p:spPr>
            <a:xfrm>
              <a:off x="5657850" y="7996326"/>
              <a:ext cx="4229227" cy="660882"/>
            </a:xfrm>
            <a:prstGeom prst="rect">
              <a:avLst/>
            </a:prstGeom>
          </p:spPr>
        </p:pic>
      </p:grpSp>
      <p:pic>
        <p:nvPicPr>
          <p:cNvPr id="27" name="object 27"/>
          <p:cNvPicPr/>
          <p:nvPr/>
        </p:nvPicPr>
        <p:blipFill>
          <a:blip r:embed="rId20" cstate="print"/>
          <a:stretch>
            <a:fillRect/>
          </a:stretch>
        </p:blipFill>
        <p:spPr>
          <a:xfrm>
            <a:off x="7670788" y="6403529"/>
            <a:ext cx="927734" cy="927735"/>
          </a:xfrm>
          <a:prstGeom prst="rect">
            <a:avLst/>
          </a:prstGeom>
        </p:spPr>
      </p:pic>
      <p:pic>
        <p:nvPicPr>
          <p:cNvPr id="28" name="object 28"/>
          <p:cNvPicPr/>
          <p:nvPr/>
        </p:nvPicPr>
        <p:blipFill>
          <a:blip r:embed="rId21" cstate="print"/>
          <a:stretch>
            <a:fillRect/>
          </a:stretch>
        </p:blipFill>
        <p:spPr>
          <a:xfrm>
            <a:off x="501015" y="1836673"/>
            <a:ext cx="843191" cy="1028065"/>
          </a:xfrm>
          <a:prstGeom prst="rect">
            <a:avLst/>
          </a:prstGeom>
        </p:spPr>
      </p:pic>
      <p:pic>
        <p:nvPicPr>
          <p:cNvPr id="29" name="object 29"/>
          <p:cNvPicPr/>
          <p:nvPr/>
        </p:nvPicPr>
        <p:blipFill>
          <a:blip r:embed="rId22" cstate="print"/>
          <a:stretch>
            <a:fillRect/>
          </a:stretch>
        </p:blipFill>
        <p:spPr>
          <a:xfrm>
            <a:off x="7696200" y="3050794"/>
            <a:ext cx="927747" cy="927734"/>
          </a:xfrm>
          <a:prstGeom prst="rect">
            <a:avLst/>
          </a:prstGeom>
        </p:spPr>
      </p:pic>
      <p:pic>
        <p:nvPicPr>
          <p:cNvPr id="30" name="object 30"/>
          <p:cNvPicPr/>
          <p:nvPr/>
        </p:nvPicPr>
        <p:blipFill>
          <a:blip r:embed="rId23" cstate="print"/>
          <a:stretch>
            <a:fillRect/>
          </a:stretch>
        </p:blipFill>
        <p:spPr>
          <a:xfrm>
            <a:off x="7696200" y="4915269"/>
            <a:ext cx="928370" cy="928370"/>
          </a:xfrm>
          <a:prstGeom prst="rect">
            <a:avLst/>
          </a:prstGeom>
        </p:spPr>
      </p:pic>
      <p:grpSp>
        <p:nvGrpSpPr>
          <p:cNvPr id="31" name="Group 30">
            <a:extLst>
              <a:ext uri="{FF2B5EF4-FFF2-40B4-BE49-F238E27FC236}">
                <a16:creationId xmlns:a16="http://schemas.microsoft.com/office/drawing/2014/main" id="{AF7E7A33-D5A3-D15F-9A07-CF74BE57AD99}"/>
              </a:ext>
            </a:extLst>
          </p:cNvPr>
          <p:cNvGrpSpPr/>
          <p:nvPr/>
        </p:nvGrpSpPr>
        <p:grpSpPr>
          <a:xfrm>
            <a:off x="12117225" y="94718"/>
            <a:ext cx="2584422" cy="788694"/>
            <a:chOff x="12117225" y="94718"/>
            <a:chExt cx="2584422" cy="788694"/>
          </a:xfrm>
        </p:grpSpPr>
        <p:sp>
          <p:nvSpPr>
            <p:cNvPr id="32" name="object 2">
              <a:extLst>
                <a:ext uri="{FF2B5EF4-FFF2-40B4-BE49-F238E27FC236}">
                  <a16:creationId xmlns:a16="http://schemas.microsoft.com/office/drawing/2014/main" id="{BEDB0791-F40A-5A26-F8F9-FE23A1D74E85}"/>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33" name="Group 32">
              <a:extLst>
                <a:ext uri="{FF2B5EF4-FFF2-40B4-BE49-F238E27FC236}">
                  <a16:creationId xmlns:a16="http://schemas.microsoft.com/office/drawing/2014/main" id="{C2837846-4ECF-B9D8-B9CB-C022C52D01E2}"/>
                </a:ext>
              </a:extLst>
            </p:cNvPr>
            <p:cNvGrpSpPr/>
            <p:nvPr/>
          </p:nvGrpSpPr>
          <p:grpSpPr>
            <a:xfrm>
              <a:off x="12117225" y="94718"/>
              <a:ext cx="609600" cy="788694"/>
              <a:chOff x="0" y="0"/>
              <a:chExt cx="660000" cy="841294"/>
            </a:xfrm>
          </p:grpSpPr>
          <p:sp>
            <p:nvSpPr>
              <p:cNvPr id="34" name="Shape 9">
                <a:extLst>
                  <a:ext uri="{FF2B5EF4-FFF2-40B4-BE49-F238E27FC236}">
                    <a16:creationId xmlns:a16="http://schemas.microsoft.com/office/drawing/2014/main" id="{8860A087-B6EF-A60C-0101-1470D04A4BAB}"/>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35" name="Shape 10">
                <a:extLst>
                  <a:ext uri="{FF2B5EF4-FFF2-40B4-BE49-F238E27FC236}">
                    <a16:creationId xmlns:a16="http://schemas.microsoft.com/office/drawing/2014/main" id="{52DF2BC5-827B-39EE-1E5B-06E2235166E4}"/>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36" name="Shape 11">
                <a:extLst>
                  <a:ext uri="{FF2B5EF4-FFF2-40B4-BE49-F238E27FC236}">
                    <a16:creationId xmlns:a16="http://schemas.microsoft.com/office/drawing/2014/main" id="{C1783D35-BF19-4A3D-5B06-2BB3E3346379}"/>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3060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sp>
        <p:nvSpPr>
          <p:cNvPr id="3" name="object 3"/>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4" name="object 4"/>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3" action="ppaction://hlinksldjump"/>
              </a:rPr>
              <a:t>ENVIRONMENTAL</a:t>
            </a:r>
            <a:endParaRPr sz="1900">
              <a:latin typeface="Tahoma"/>
              <a:cs typeface="Tahoma"/>
            </a:endParaRPr>
          </a:p>
        </p:txBody>
      </p:sp>
      <p:sp>
        <p:nvSpPr>
          <p:cNvPr id="5" name="object 5"/>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6" name="object 6"/>
          <p:cNvSpPr txBox="1"/>
          <p:nvPr/>
        </p:nvSpPr>
        <p:spPr>
          <a:xfrm>
            <a:off x="1584705" y="395731"/>
            <a:ext cx="118618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OVERVIEW</a:t>
            </a:r>
            <a:endParaRPr sz="1900">
              <a:latin typeface="Trebuchet MS"/>
              <a:cs typeface="Trebuchet MS"/>
            </a:endParaRPr>
          </a:p>
        </p:txBody>
      </p:sp>
      <p:sp>
        <p:nvSpPr>
          <p:cNvPr id="8" name="object 8"/>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C0042D"/>
          </a:solidFill>
        </p:spPr>
        <p:txBody>
          <a:bodyPr wrap="square" lIns="0" tIns="0" rIns="0" bIns="0" rtlCol="0"/>
          <a:lstStyle/>
          <a:p>
            <a:endParaRPr/>
          </a:p>
        </p:txBody>
      </p:sp>
      <p:sp>
        <p:nvSpPr>
          <p:cNvPr id="9" name="object 9"/>
          <p:cNvSpPr/>
          <p:nvPr/>
        </p:nvSpPr>
        <p:spPr>
          <a:xfrm>
            <a:off x="1555750" y="6577965"/>
            <a:ext cx="1534795" cy="0"/>
          </a:xfrm>
          <a:custGeom>
            <a:avLst/>
            <a:gdLst/>
            <a:ahLst/>
            <a:cxnLst/>
            <a:rect l="l" t="t" r="r" b="b"/>
            <a:pathLst>
              <a:path w="1534795">
                <a:moveTo>
                  <a:pt x="0" y="0"/>
                </a:moveTo>
                <a:lnTo>
                  <a:pt x="1534795" y="0"/>
                </a:lnTo>
              </a:path>
            </a:pathLst>
          </a:custGeom>
          <a:ln w="25400">
            <a:solidFill>
              <a:srgbClr val="C0042D"/>
            </a:solidFill>
          </a:ln>
        </p:spPr>
        <p:txBody>
          <a:bodyPr wrap="square" lIns="0" tIns="0" rIns="0" bIns="0" rtlCol="0"/>
          <a:lstStyle/>
          <a:p>
            <a:endParaRPr/>
          </a:p>
        </p:txBody>
      </p:sp>
      <p:sp>
        <p:nvSpPr>
          <p:cNvPr id="10" name="object 10"/>
          <p:cNvSpPr txBox="1"/>
          <p:nvPr/>
        </p:nvSpPr>
        <p:spPr>
          <a:xfrm>
            <a:off x="1542033" y="3753739"/>
            <a:ext cx="2371090" cy="1840230"/>
          </a:xfrm>
          <a:prstGeom prst="rect">
            <a:avLst/>
          </a:prstGeom>
        </p:spPr>
        <p:txBody>
          <a:bodyPr vert="horz" wrap="square" lIns="0" tIns="18415" rIns="0" bIns="0" rtlCol="0">
            <a:spAutoFit/>
          </a:bodyPr>
          <a:lstStyle/>
          <a:p>
            <a:pPr marL="12700" marR="5080">
              <a:lnSpc>
                <a:spcPct val="98900"/>
              </a:lnSpc>
              <a:spcBef>
                <a:spcPts val="145"/>
              </a:spcBef>
            </a:pPr>
            <a:r>
              <a:rPr sz="4000" b="1" spc="-10" dirty="0">
                <a:latin typeface="Trebuchet MS"/>
                <a:cs typeface="Trebuchet MS"/>
              </a:rPr>
              <a:t>GOALS </a:t>
            </a:r>
            <a:r>
              <a:rPr sz="4000" b="1" spc="-25" dirty="0">
                <a:latin typeface="Trebuchet MS"/>
                <a:cs typeface="Trebuchet MS"/>
              </a:rPr>
              <a:t>AND </a:t>
            </a:r>
            <a:r>
              <a:rPr sz="4000" b="1" spc="-425" dirty="0">
                <a:latin typeface="Trebuchet MS"/>
                <a:cs typeface="Trebuchet MS"/>
              </a:rPr>
              <a:t>OBJECTIVES</a:t>
            </a:r>
            <a:endParaRPr sz="4000">
              <a:latin typeface="Trebuchet MS"/>
              <a:cs typeface="Trebuchet MS"/>
            </a:endParaRPr>
          </a:p>
        </p:txBody>
      </p:sp>
      <p:sp>
        <p:nvSpPr>
          <p:cNvPr id="11" name="object 11"/>
          <p:cNvSpPr txBox="1"/>
          <p:nvPr/>
        </p:nvSpPr>
        <p:spPr>
          <a:xfrm>
            <a:off x="5667883" y="3526053"/>
            <a:ext cx="9033764" cy="1063496"/>
          </a:xfrm>
          <a:prstGeom prst="rect">
            <a:avLst/>
          </a:prstGeom>
        </p:spPr>
        <p:txBody>
          <a:bodyPr vert="horz" wrap="square" lIns="0" tIns="10160" rIns="0" bIns="0" rtlCol="0">
            <a:spAutoFit/>
          </a:bodyPr>
          <a:lstStyle/>
          <a:p>
            <a:pPr marL="12700" marR="5080">
              <a:lnSpc>
                <a:spcPct val="109000"/>
              </a:lnSpc>
              <a:spcBef>
                <a:spcPts val="80"/>
              </a:spcBef>
            </a:pPr>
            <a:r>
              <a:rPr sz="1600" dirty="0">
                <a:latin typeface="Arial" panose="020B0604020202020204" pitchFamily="34" charset="0"/>
                <a:cs typeface="Arial" panose="020B0604020202020204" pitchFamily="34" charset="0"/>
              </a:rPr>
              <a:t>Our</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ESG</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Plan</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defines</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framework</a:t>
            </a:r>
            <a:r>
              <a:rPr sz="1600" spc="1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for</a:t>
            </a:r>
            <a:r>
              <a:rPr sz="1600" spc="19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ESG</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specific</a:t>
            </a:r>
            <a:r>
              <a:rPr sz="1600" spc="1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criteria</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recognizes</a:t>
            </a:r>
            <a:r>
              <a:rPr sz="1600" spc="18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implementation </a:t>
            </a:r>
            <a:r>
              <a:rPr sz="1600" dirty="0">
                <a:latin typeface="Arial" panose="020B0604020202020204" pitchFamily="34" charset="0"/>
                <a:cs typeface="Arial" panose="020B0604020202020204" pitchFamily="34" charset="0"/>
              </a:rPr>
              <a:t>activities</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depend</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impact</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they</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have</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individuals,</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planet,</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company.</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16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ESG </a:t>
            </a:r>
            <a:r>
              <a:rPr sz="1600" dirty="0">
                <a:latin typeface="Arial" panose="020B0604020202020204" pitchFamily="34" charset="0"/>
                <a:cs typeface="Arial" panose="020B0604020202020204" pitchFamily="34" charset="0"/>
              </a:rPr>
              <a:t>efforts</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will</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be</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successful</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when</a:t>
            </a:r>
            <a:r>
              <a:rPr sz="1600" spc="1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have</a:t>
            </a:r>
            <a:r>
              <a:rPr sz="1600" spc="18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implemented</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achieved</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1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defined</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2025</a:t>
            </a:r>
            <a:r>
              <a:rPr sz="1600" spc="12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commitments </a:t>
            </a:r>
            <a:r>
              <a:rPr sz="1600" dirty="0">
                <a:latin typeface="Arial" panose="020B0604020202020204" pitchFamily="34" charset="0"/>
                <a:cs typeface="Arial" panose="020B0604020202020204" pitchFamily="34" charset="0"/>
              </a:rPr>
              <a:t>towards</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5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following:</a:t>
            </a:r>
            <a:endParaRPr sz="1600" dirty="0">
              <a:latin typeface="Arial" panose="020B0604020202020204" pitchFamily="34" charset="0"/>
              <a:cs typeface="Arial" panose="020B0604020202020204" pitchFamily="34" charset="0"/>
            </a:endParaRPr>
          </a:p>
        </p:txBody>
      </p:sp>
      <p:sp>
        <p:nvSpPr>
          <p:cNvPr id="12" name="object 12"/>
          <p:cNvSpPr txBox="1"/>
          <p:nvPr/>
        </p:nvSpPr>
        <p:spPr>
          <a:xfrm>
            <a:off x="5667883" y="4761103"/>
            <a:ext cx="4292600" cy="2999924"/>
          </a:xfrm>
          <a:prstGeom prst="rect">
            <a:avLst/>
          </a:prstGeom>
        </p:spPr>
        <p:txBody>
          <a:bodyPr vert="horz" wrap="square" lIns="0" tIns="12065" rIns="0" bIns="0" rtlCol="0">
            <a:spAutoFit/>
          </a:bodyPr>
          <a:lstStyle/>
          <a:p>
            <a:pPr marL="243840" indent="-228600">
              <a:lnSpc>
                <a:spcPct val="100000"/>
              </a:lnSpc>
              <a:spcBef>
                <a:spcPts val="95"/>
              </a:spcBef>
              <a:buChar char="•"/>
              <a:tabLst>
                <a:tab pos="243840" algn="l"/>
              </a:tabLst>
            </a:pPr>
            <a:r>
              <a:rPr sz="1600" dirty="0">
                <a:latin typeface="Arial"/>
                <a:cs typeface="Arial"/>
              </a:rPr>
              <a:t>Positively</a:t>
            </a:r>
            <a:r>
              <a:rPr sz="1600" spc="95" dirty="0">
                <a:latin typeface="Arial"/>
                <a:cs typeface="Arial"/>
              </a:rPr>
              <a:t> </a:t>
            </a:r>
            <a:r>
              <a:rPr sz="1600" dirty="0">
                <a:latin typeface="Arial"/>
                <a:cs typeface="Arial"/>
              </a:rPr>
              <a:t>contribute</a:t>
            </a:r>
            <a:r>
              <a:rPr sz="1600" spc="120" dirty="0">
                <a:latin typeface="Arial"/>
                <a:cs typeface="Arial"/>
              </a:rPr>
              <a:t> </a:t>
            </a:r>
            <a:r>
              <a:rPr sz="1600" dirty="0">
                <a:latin typeface="Arial"/>
                <a:cs typeface="Arial"/>
              </a:rPr>
              <a:t>to</a:t>
            </a:r>
            <a:r>
              <a:rPr sz="1600" spc="90" dirty="0">
                <a:latin typeface="Arial"/>
                <a:cs typeface="Arial"/>
              </a:rPr>
              <a:t> </a:t>
            </a:r>
            <a:r>
              <a:rPr sz="1600" dirty="0">
                <a:latin typeface="Arial"/>
                <a:cs typeface="Arial"/>
              </a:rPr>
              <a:t>our</a:t>
            </a:r>
            <a:r>
              <a:rPr sz="1600" spc="95" dirty="0">
                <a:latin typeface="Arial"/>
                <a:cs typeface="Arial"/>
              </a:rPr>
              <a:t> </a:t>
            </a:r>
            <a:r>
              <a:rPr sz="1600" spc="-10" dirty="0">
                <a:latin typeface="Arial"/>
                <a:cs typeface="Arial"/>
              </a:rPr>
              <a:t>purpose</a:t>
            </a:r>
            <a:endParaRPr sz="1600" dirty="0">
              <a:latin typeface="Arial"/>
              <a:cs typeface="Arial"/>
            </a:endParaRPr>
          </a:p>
          <a:p>
            <a:pPr marL="243840" marR="690880" indent="-231775">
              <a:lnSpc>
                <a:spcPct val="108500"/>
              </a:lnSpc>
              <a:spcBef>
                <a:spcPts val="925"/>
              </a:spcBef>
              <a:buChar char="•"/>
              <a:tabLst>
                <a:tab pos="243840" algn="l"/>
              </a:tabLst>
            </a:pPr>
            <a:r>
              <a:rPr sz="1600" dirty="0">
                <a:latin typeface="Arial"/>
                <a:cs typeface="Arial"/>
              </a:rPr>
              <a:t>Be</a:t>
            </a:r>
            <a:r>
              <a:rPr sz="1600" spc="50" dirty="0">
                <a:latin typeface="Arial"/>
                <a:cs typeface="Arial"/>
              </a:rPr>
              <a:t> </a:t>
            </a:r>
            <a:r>
              <a:rPr sz="1600" dirty="0">
                <a:latin typeface="Arial"/>
                <a:cs typeface="Arial"/>
              </a:rPr>
              <a:t>an</a:t>
            </a:r>
            <a:r>
              <a:rPr sz="1600" spc="55" dirty="0">
                <a:latin typeface="Arial"/>
                <a:cs typeface="Arial"/>
              </a:rPr>
              <a:t> </a:t>
            </a:r>
            <a:r>
              <a:rPr sz="1600" dirty="0">
                <a:latin typeface="Arial"/>
                <a:cs typeface="Arial"/>
              </a:rPr>
              <a:t>ethical</a:t>
            </a:r>
            <a:r>
              <a:rPr sz="1600" spc="90" dirty="0">
                <a:latin typeface="Arial"/>
                <a:cs typeface="Arial"/>
              </a:rPr>
              <a:t> </a:t>
            </a:r>
            <a:r>
              <a:rPr sz="1600" dirty="0">
                <a:latin typeface="Arial"/>
                <a:cs typeface="Arial"/>
              </a:rPr>
              <a:t>organization</a:t>
            </a:r>
            <a:r>
              <a:rPr sz="1600" spc="75" dirty="0">
                <a:latin typeface="Arial"/>
                <a:cs typeface="Arial"/>
              </a:rPr>
              <a:t> </a:t>
            </a:r>
            <a:r>
              <a:rPr sz="1600" dirty="0">
                <a:latin typeface="Arial"/>
                <a:cs typeface="Arial"/>
              </a:rPr>
              <a:t>that</a:t>
            </a:r>
            <a:r>
              <a:rPr sz="1600" spc="55" dirty="0">
                <a:latin typeface="Arial"/>
                <a:cs typeface="Arial"/>
              </a:rPr>
              <a:t> </a:t>
            </a:r>
            <a:r>
              <a:rPr sz="1600" dirty="0">
                <a:latin typeface="Arial"/>
                <a:cs typeface="Arial"/>
              </a:rPr>
              <a:t>operates</a:t>
            </a:r>
            <a:r>
              <a:rPr sz="1600" spc="90" dirty="0">
                <a:latin typeface="Arial"/>
                <a:cs typeface="Arial"/>
              </a:rPr>
              <a:t> </a:t>
            </a:r>
            <a:r>
              <a:rPr sz="1600" spc="-20" dirty="0">
                <a:latin typeface="Arial"/>
                <a:cs typeface="Arial"/>
              </a:rPr>
              <a:t>with </a:t>
            </a:r>
            <a:r>
              <a:rPr sz="1600" dirty="0">
                <a:latin typeface="Arial"/>
                <a:cs typeface="Arial"/>
              </a:rPr>
              <a:t>high</a:t>
            </a:r>
            <a:r>
              <a:rPr sz="1600" spc="100" dirty="0">
                <a:latin typeface="Arial"/>
                <a:cs typeface="Arial"/>
              </a:rPr>
              <a:t> </a:t>
            </a:r>
            <a:r>
              <a:rPr sz="1600" spc="-10" dirty="0">
                <a:latin typeface="Arial"/>
                <a:cs typeface="Arial"/>
              </a:rPr>
              <a:t>integrity</a:t>
            </a:r>
            <a:endParaRPr sz="1600" dirty="0">
              <a:latin typeface="Arial"/>
              <a:cs typeface="Arial"/>
            </a:endParaRPr>
          </a:p>
          <a:p>
            <a:pPr marL="240665" marR="5080" indent="-228600" algn="just">
              <a:lnSpc>
                <a:spcPct val="109200"/>
              </a:lnSpc>
              <a:spcBef>
                <a:spcPts val="890"/>
              </a:spcBef>
              <a:buChar char="•"/>
              <a:tabLst>
                <a:tab pos="243840" algn="l"/>
              </a:tabLst>
            </a:pPr>
            <a:r>
              <a:rPr sz="1600" dirty="0">
                <a:latin typeface="Arial"/>
                <a:cs typeface="Arial"/>
              </a:rPr>
              <a:t>Establish</a:t>
            </a:r>
            <a:r>
              <a:rPr sz="1600" spc="114" dirty="0">
                <a:latin typeface="Arial"/>
                <a:cs typeface="Arial"/>
              </a:rPr>
              <a:t> </a:t>
            </a:r>
            <a:r>
              <a:rPr sz="1600" dirty="0">
                <a:latin typeface="Arial"/>
                <a:cs typeface="Arial"/>
              </a:rPr>
              <a:t>ourselves</a:t>
            </a:r>
            <a:r>
              <a:rPr sz="1600" spc="130" dirty="0">
                <a:latin typeface="Arial"/>
                <a:cs typeface="Arial"/>
              </a:rPr>
              <a:t> </a:t>
            </a:r>
            <a:r>
              <a:rPr sz="1600" dirty="0">
                <a:latin typeface="Arial"/>
                <a:cs typeface="Arial"/>
              </a:rPr>
              <a:t>as</a:t>
            </a:r>
            <a:r>
              <a:rPr sz="1600" spc="110" dirty="0">
                <a:latin typeface="Arial"/>
                <a:cs typeface="Arial"/>
              </a:rPr>
              <a:t> </a:t>
            </a:r>
            <a:r>
              <a:rPr sz="1600" dirty="0">
                <a:latin typeface="Arial"/>
                <a:cs typeface="Arial"/>
              </a:rPr>
              <a:t>a</a:t>
            </a:r>
            <a:r>
              <a:rPr sz="1600" spc="105" dirty="0">
                <a:latin typeface="Arial"/>
                <a:cs typeface="Arial"/>
              </a:rPr>
              <a:t> </a:t>
            </a:r>
            <a:r>
              <a:rPr sz="1600" dirty="0">
                <a:latin typeface="Arial"/>
                <a:cs typeface="Arial"/>
              </a:rPr>
              <a:t>socially</a:t>
            </a:r>
            <a:r>
              <a:rPr sz="1600" spc="95" dirty="0">
                <a:latin typeface="Arial"/>
                <a:cs typeface="Arial"/>
              </a:rPr>
              <a:t> </a:t>
            </a:r>
            <a:r>
              <a:rPr sz="1600" dirty="0">
                <a:latin typeface="Arial"/>
                <a:cs typeface="Arial"/>
              </a:rPr>
              <a:t>responsible,</a:t>
            </a:r>
            <a:r>
              <a:rPr sz="1600" spc="95" dirty="0">
                <a:latin typeface="Arial"/>
                <a:cs typeface="Arial"/>
              </a:rPr>
              <a:t> </a:t>
            </a:r>
            <a:r>
              <a:rPr sz="1600" spc="-10" dirty="0">
                <a:latin typeface="Arial"/>
                <a:cs typeface="Arial"/>
              </a:rPr>
              <a:t>impact- 	</a:t>
            </a:r>
            <a:r>
              <a:rPr sz="1600" dirty="0">
                <a:latin typeface="Arial"/>
                <a:cs typeface="Arial"/>
              </a:rPr>
              <a:t>driven</a:t>
            </a:r>
            <a:r>
              <a:rPr sz="1600" spc="160" dirty="0">
                <a:latin typeface="Arial"/>
                <a:cs typeface="Arial"/>
              </a:rPr>
              <a:t> </a:t>
            </a:r>
            <a:r>
              <a:rPr sz="1600" dirty="0">
                <a:latin typeface="Arial"/>
                <a:cs typeface="Arial"/>
              </a:rPr>
              <a:t>company</a:t>
            </a:r>
            <a:r>
              <a:rPr sz="1600" spc="165" dirty="0">
                <a:latin typeface="Arial"/>
                <a:cs typeface="Arial"/>
              </a:rPr>
              <a:t> </a:t>
            </a:r>
            <a:r>
              <a:rPr sz="1600" dirty="0">
                <a:latin typeface="Arial"/>
                <a:cs typeface="Arial"/>
              </a:rPr>
              <a:t>that</a:t>
            </a:r>
            <a:r>
              <a:rPr sz="1600" spc="150" dirty="0">
                <a:latin typeface="Arial"/>
                <a:cs typeface="Arial"/>
              </a:rPr>
              <a:t> </a:t>
            </a:r>
            <a:r>
              <a:rPr sz="1600" dirty="0">
                <a:latin typeface="Arial"/>
                <a:cs typeface="Arial"/>
              </a:rPr>
              <a:t>addresses</a:t>
            </a:r>
            <a:r>
              <a:rPr sz="1600" spc="150" dirty="0">
                <a:latin typeface="Arial"/>
                <a:cs typeface="Arial"/>
              </a:rPr>
              <a:t> </a:t>
            </a:r>
            <a:r>
              <a:rPr sz="1600" dirty="0">
                <a:latin typeface="Arial"/>
                <a:cs typeface="Arial"/>
              </a:rPr>
              <a:t>issues</a:t>
            </a:r>
            <a:r>
              <a:rPr sz="1600" spc="155" dirty="0">
                <a:latin typeface="Arial"/>
                <a:cs typeface="Arial"/>
              </a:rPr>
              <a:t> </a:t>
            </a:r>
            <a:r>
              <a:rPr sz="1600" dirty="0">
                <a:latin typeface="Arial"/>
                <a:cs typeface="Arial"/>
              </a:rPr>
              <a:t>like</a:t>
            </a:r>
            <a:r>
              <a:rPr sz="1600" spc="140" dirty="0">
                <a:latin typeface="Arial"/>
                <a:cs typeface="Arial"/>
              </a:rPr>
              <a:t> </a:t>
            </a:r>
            <a:r>
              <a:rPr sz="1600" spc="-10" dirty="0">
                <a:latin typeface="Arial"/>
                <a:cs typeface="Arial"/>
              </a:rPr>
              <a:t>inequality 	</a:t>
            </a:r>
            <a:r>
              <a:rPr sz="1600" dirty="0">
                <a:latin typeface="Arial"/>
                <a:cs typeface="Arial"/>
              </a:rPr>
              <a:t>and</a:t>
            </a:r>
            <a:r>
              <a:rPr sz="1600" spc="110" dirty="0">
                <a:latin typeface="Arial"/>
                <a:cs typeface="Arial"/>
              </a:rPr>
              <a:t> </a:t>
            </a:r>
            <a:r>
              <a:rPr sz="1600" dirty="0">
                <a:latin typeface="Arial"/>
                <a:cs typeface="Arial"/>
              </a:rPr>
              <a:t>social</a:t>
            </a:r>
            <a:r>
              <a:rPr sz="1600" spc="110" dirty="0">
                <a:latin typeface="Arial"/>
                <a:cs typeface="Arial"/>
              </a:rPr>
              <a:t> </a:t>
            </a:r>
            <a:r>
              <a:rPr sz="1600" spc="-10" dirty="0">
                <a:latin typeface="Arial"/>
                <a:cs typeface="Arial"/>
              </a:rPr>
              <a:t>injustice</a:t>
            </a:r>
            <a:endParaRPr sz="1600" dirty="0">
              <a:latin typeface="Arial"/>
              <a:cs typeface="Arial"/>
            </a:endParaRPr>
          </a:p>
          <a:p>
            <a:pPr marL="240665" marR="51435" indent="-228600" algn="just">
              <a:lnSpc>
                <a:spcPct val="108500"/>
              </a:lnSpc>
              <a:spcBef>
                <a:spcPts val="875"/>
              </a:spcBef>
              <a:buChar char="•"/>
              <a:tabLst>
                <a:tab pos="243840" algn="l"/>
              </a:tabLst>
            </a:pPr>
            <a:r>
              <a:rPr sz="1600" dirty="0">
                <a:latin typeface="Arial"/>
                <a:cs typeface="Arial"/>
              </a:rPr>
              <a:t>Doing</a:t>
            </a:r>
            <a:r>
              <a:rPr sz="1600" spc="190" dirty="0">
                <a:latin typeface="Arial"/>
                <a:cs typeface="Arial"/>
              </a:rPr>
              <a:t> </a:t>
            </a:r>
            <a:r>
              <a:rPr sz="1600" dirty="0">
                <a:latin typeface="Arial"/>
                <a:cs typeface="Arial"/>
              </a:rPr>
              <a:t>our</a:t>
            </a:r>
            <a:r>
              <a:rPr sz="1600" spc="210" dirty="0">
                <a:latin typeface="Arial"/>
                <a:cs typeface="Arial"/>
              </a:rPr>
              <a:t> </a:t>
            </a:r>
            <a:r>
              <a:rPr sz="1600" dirty="0">
                <a:latin typeface="Arial"/>
                <a:cs typeface="Arial"/>
              </a:rPr>
              <a:t>part</a:t>
            </a:r>
            <a:r>
              <a:rPr sz="1600" spc="180" dirty="0">
                <a:latin typeface="Arial"/>
                <a:cs typeface="Arial"/>
              </a:rPr>
              <a:t> </a:t>
            </a:r>
            <a:r>
              <a:rPr sz="1600" dirty="0">
                <a:latin typeface="Arial"/>
                <a:cs typeface="Arial"/>
              </a:rPr>
              <a:t>to</a:t>
            </a:r>
            <a:r>
              <a:rPr sz="1600" spc="195" dirty="0">
                <a:latin typeface="Arial"/>
                <a:cs typeface="Arial"/>
              </a:rPr>
              <a:t> </a:t>
            </a:r>
            <a:r>
              <a:rPr sz="1600" dirty="0">
                <a:latin typeface="Arial"/>
                <a:cs typeface="Arial"/>
              </a:rPr>
              <a:t>protect</a:t>
            </a:r>
            <a:r>
              <a:rPr sz="1600" spc="180" dirty="0">
                <a:latin typeface="Arial"/>
                <a:cs typeface="Arial"/>
              </a:rPr>
              <a:t> </a:t>
            </a:r>
            <a:r>
              <a:rPr sz="1600" dirty="0">
                <a:latin typeface="Arial"/>
                <a:cs typeface="Arial"/>
              </a:rPr>
              <a:t>the</a:t>
            </a:r>
            <a:r>
              <a:rPr sz="1600" spc="195" dirty="0">
                <a:latin typeface="Arial"/>
                <a:cs typeface="Arial"/>
              </a:rPr>
              <a:t> </a:t>
            </a:r>
            <a:r>
              <a:rPr sz="1600" dirty="0">
                <a:latin typeface="Arial"/>
                <a:cs typeface="Arial"/>
              </a:rPr>
              <a:t>planet</a:t>
            </a:r>
            <a:r>
              <a:rPr sz="1600" spc="195" dirty="0">
                <a:latin typeface="Arial"/>
                <a:cs typeface="Arial"/>
              </a:rPr>
              <a:t> </a:t>
            </a:r>
            <a:r>
              <a:rPr sz="1600" dirty="0">
                <a:latin typeface="Arial"/>
                <a:cs typeface="Arial"/>
              </a:rPr>
              <a:t>while</a:t>
            </a:r>
            <a:r>
              <a:rPr sz="1600" spc="195" dirty="0">
                <a:latin typeface="Arial"/>
                <a:cs typeface="Arial"/>
              </a:rPr>
              <a:t> </a:t>
            </a:r>
            <a:r>
              <a:rPr sz="1600" dirty="0">
                <a:latin typeface="Arial"/>
                <a:cs typeface="Arial"/>
              </a:rPr>
              <a:t>building</a:t>
            </a:r>
            <a:r>
              <a:rPr sz="1600" spc="190" dirty="0">
                <a:latin typeface="Arial"/>
                <a:cs typeface="Arial"/>
              </a:rPr>
              <a:t> </a:t>
            </a:r>
            <a:r>
              <a:rPr sz="1600" spc="-50" dirty="0">
                <a:latin typeface="Arial"/>
                <a:cs typeface="Arial"/>
              </a:rPr>
              <a:t>a 	</a:t>
            </a:r>
            <a:r>
              <a:rPr sz="1600" dirty="0">
                <a:latin typeface="Arial"/>
                <a:cs typeface="Arial"/>
              </a:rPr>
              <a:t>greener</a:t>
            </a:r>
            <a:r>
              <a:rPr sz="1600" spc="160" dirty="0">
                <a:latin typeface="Arial"/>
                <a:cs typeface="Arial"/>
              </a:rPr>
              <a:t> </a:t>
            </a:r>
            <a:r>
              <a:rPr sz="1600" dirty="0">
                <a:latin typeface="Arial"/>
                <a:cs typeface="Arial"/>
              </a:rPr>
              <a:t>future</a:t>
            </a:r>
            <a:r>
              <a:rPr sz="1600" spc="150" dirty="0">
                <a:latin typeface="Arial"/>
                <a:cs typeface="Arial"/>
              </a:rPr>
              <a:t> </a:t>
            </a:r>
            <a:r>
              <a:rPr sz="1600" dirty="0">
                <a:latin typeface="Arial"/>
                <a:cs typeface="Arial"/>
              </a:rPr>
              <a:t>to</a:t>
            </a:r>
            <a:r>
              <a:rPr sz="1600" spc="145" dirty="0">
                <a:latin typeface="Arial"/>
                <a:cs typeface="Arial"/>
              </a:rPr>
              <a:t> </a:t>
            </a:r>
            <a:r>
              <a:rPr sz="1600" dirty="0">
                <a:latin typeface="Arial"/>
                <a:cs typeface="Arial"/>
              </a:rPr>
              <a:t>solve</a:t>
            </a:r>
            <a:r>
              <a:rPr sz="1600" spc="150" dirty="0">
                <a:latin typeface="Arial"/>
                <a:cs typeface="Arial"/>
              </a:rPr>
              <a:t> </a:t>
            </a:r>
            <a:r>
              <a:rPr sz="1600" dirty="0">
                <a:latin typeface="Arial"/>
                <a:cs typeface="Arial"/>
              </a:rPr>
              <a:t>environmental</a:t>
            </a:r>
            <a:r>
              <a:rPr sz="1600" spc="165" dirty="0">
                <a:latin typeface="Arial"/>
                <a:cs typeface="Arial"/>
              </a:rPr>
              <a:t> </a:t>
            </a:r>
            <a:r>
              <a:rPr sz="1600" spc="-10" dirty="0">
                <a:latin typeface="Arial"/>
                <a:cs typeface="Arial"/>
              </a:rPr>
              <a:t>degradation</a:t>
            </a:r>
            <a:endParaRPr sz="1600" dirty="0">
              <a:latin typeface="Arial"/>
              <a:cs typeface="Arial"/>
            </a:endParaRPr>
          </a:p>
        </p:txBody>
      </p:sp>
      <p:sp>
        <p:nvSpPr>
          <p:cNvPr id="13" name="object 13"/>
          <p:cNvSpPr txBox="1"/>
          <p:nvPr/>
        </p:nvSpPr>
        <p:spPr>
          <a:xfrm>
            <a:off x="10595229" y="4748301"/>
            <a:ext cx="4262755" cy="2630592"/>
          </a:xfrm>
          <a:prstGeom prst="rect">
            <a:avLst/>
          </a:prstGeom>
        </p:spPr>
        <p:txBody>
          <a:bodyPr vert="horz" wrap="square" lIns="0" tIns="12700" rIns="0" bIns="0" rtlCol="0">
            <a:spAutoFit/>
          </a:bodyPr>
          <a:lstStyle/>
          <a:p>
            <a:pPr marL="243840" marR="371475" indent="-231775">
              <a:lnSpc>
                <a:spcPct val="107700"/>
              </a:lnSpc>
              <a:spcBef>
                <a:spcPts val="100"/>
              </a:spcBef>
              <a:buChar char="•"/>
              <a:tabLst>
                <a:tab pos="243840" algn="l"/>
              </a:tabLst>
            </a:pPr>
            <a:r>
              <a:rPr sz="1600" dirty="0">
                <a:latin typeface="Arial"/>
                <a:cs typeface="Arial"/>
              </a:rPr>
              <a:t>Taking</a:t>
            </a:r>
            <a:r>
              <a:rPr sz="1600" spc="120" dirty="0">
                <a:latin typeface="Arial"/>
                <a:cs typeface="Arial"/>
              </a:rPr>
              <a:t> </a:t>
            </a:r>
            <a:r>
              <a:rPr sz="1600" dirty="0">
                <a:latin typeface="Arial"/>
                <a:cs typeface="Arial"/>
              </a:rPr>
              <a:t>care</a:t>
            </a:r>
            <a:r>
              <a:rPr sz="1600" spc="125" dirty="0">
                <a:latin typeface="Arial"/>
                <a:cs typeface="Arial"/>
              </a:rPr>
              <a:t> </a:t>
            </a:r>
            <a:r>
              <a:rPr sz="1600" dirty="0">
                <a:latin typeface="Arial"/>
                <a:cs typeface="Arial"/>
              </a:rPr>
              <a:t>of</a:t>
            </a:r>
            <a:r>
              <a:rPr sz="1600" spc="120" dirty="0">
                <a:latin typeface="Arial"/>
                <a:cs typeface="Arial"/>
              </a:rPr>
              <a:t> </a:t>
            </a:r>
            <a:r>
              <a:rPr sz="1600" dirty="0">
                <a:latin typeface="Arial"/>
                <a:cs typeface="Arial"/>
              </a:rPr>
              <a:t>our</a:t>
            </a:r>
            <a:r>
              <a:rPr sz="1600" spc="130" dirty="0">
                <a:latin typeface="Arial"/>
                <a:cs typeface="Arial"/>
              </a:rPr>
              <a:t> </a:t>
            </a:r>
            <a:r>
              <a:rPr sz="1600" dirty="0">
                <a:latin typeface="Arial"/>
                <a:cs typeface="Arial"/>
              </a:rPr>
              <a:t>employees,</a:t>
            </a:r>
            <a:r>
              <a:rPr sz="1600" spc="130" dirty="0">
                <a:latin typeface="Arial"/>
                <a:cs typeface="Arial"/>
              </a:rPr>
              <a:t> </a:t>
            </a:r>
            <a:r>
              <a:rPr sz="1600" dirty="0">
                <a:latin typeface="Arial"/>
                <a:cs typeface="Arial"/>
              </a:rPr>
              <a:t>clients,</a:t>
            </a:r>
            <a:r>
              <a:rPr sz="1600" spc="135" dirty="0">
                <a:latin typeface="Arial"/>
                <a:cs typeface="Arial"/>
              </a:rPr>
              <a:t> </a:t>
            </a:r>
            <a:r>
              <a:rPr sz="1600" dirty="0">
                <a:latin typeface="Arial"/>
                <a:cs typeface="Arial"/>
              </a:rPr>
              <a:t>and</a:t>
            </a:r>
            <a:r>
              <a:rPr sz="1600" spc="125" dirty="0">
                <a:latin typeface="Arial"/>
                <a:cs typeface="Arial"/>
              </a:rPr>
              <a:t> </a:t>
            </a:r>
            <a:r>
              <a:rPr sz="1600" spc="-25" dirty="0">
                <a:latin typeface="Arial"/>
                <a:cs typeface="Arial"/>
              </a:rPr>
              <a:t>the </a:t>
            </a:r>
            <a:r>
              <a:rPr sz="1600" dirty="0">
                <a:latin typeface="Arial"/>
                <a:cs typeface="Arial"/>
              </a:rPr>
              <a:t>communities</a:t>
            </a:r>
            <a:r>
              <a:rPr sz="1600" spc="114" dirty="0">
                <a:latin typeface="Arial"/>
                <a:cs typeface="Arial"/>
              </a:rPr>
              <a:t> </a:t>
            </a:r>
            <a:r>
              <a:rPr sz="1600" dirty="0">
                <a:latin typeface="Arial"/>
                <a:cs typeface="Arial"/>
              </a:rPr>
              <a:t>where</a:t>
            </a:r>
            <a:r>
              <a:rPr sz="1600" spc="60" dirty="0">
                <a:latin typeface="Arial"/>
                <a:cs typeface="Arial"/>
              </a:rPr>
              <a:t> </a:t>
            </a:r>
            <a:r>
              <a:rPr sz="1600" dirty="0">
                <a:latin typeface="Arial"/>
                <a:cs typeface="Arial"/>
              </a:rPr>
              <a:t>we</a:t>
            </a:r>
            <a:r>
              <a:rPr sz="1600" spc="40" dirty="0">
                <a:latin typeface="Arial"/>
                <a:cs typeface="Arial"/>
              </a:rPr>
              <a:t> </a:t>
            </a:r>
            <a:r>
              <a:rPr sz="1600" dirty="0">
                <a:latin typeface="Arial"/>
                <a:cs typeface="Arial"/>
              </a:rPr>
              <a:t>live,</a:t>
            </a:r>
            <a:r>
              <a:rPr sz="1600" spc="70" dirty="0">
                <a:latin typeface="Arial"/>
                <a:cs typeface="Arial"/>
              </a:rPr>
              <a:t> </a:t>
            </a:r>
            <a:r>
              <a:rPr sz="1600" dirty="0">
                <a:latin typeface="Arial"/>
                <a:cs typeface="Arial"/>
              </a:rPr>
              <a:t>work,</a:t>
            </a:r>
            <a:r>
              <a:rPr sz="1600" spc="55" dirty="0">
                <a:latin typeface="Arial"/>
                <a:cs typeface="Arial"/>
              </a:rPr>
              <a:t> </a:t>
            </a:r>
            <a:r>
              <a:rPr sz="1600" dirty="0">
                <a:latin typeface="Arial"/>
                <a:cs typeface="Arial"/>
              </a:rPr>
              <a:t>play</a:t>
            </a:r>
            <a:r>
              <a:rPr sz="1600" spc="70" dirty="0">
                <a:latin typeface="Arial"/>
                <a:cs typeface="Arial"/>
              </a:rPr>
              <a:t> </a:t>
            </a:r>
            <a:r>
              <a:rPr sz="1600" dirty="0">
                <a:latin typeface="Arial"/>
                <a:cs typeface="Arial"/>
              </a:rPr>
              <a:t>and</a:t>
            </a:r>
            <a:r>
              <a:rPr sz="1600" spc="75" dirty="0">
                <a:latin typeface="Arial"/>
                <a:cs typeface="Arial"/>
              </a:rPr>
              <a:t> </a:t>
            </a:r>
            <a:r>
              <a:rPr sz="1600" spc="-10" dirty="0">
                <a:latin typeface="Arial"/>
                <a:cs typeface="Arial"/>
              </a:rPr>
              <a:t>build</a:t>
            </a:r>
            <a:endParaRPr sz="1600" dirty="0">
              <a:latin typeface="Arial"/>
              <a:cs typeface="Arial"/>
            </a:endParaRPr>
          </a:p>
          <a:p>
            <a:pPr marL="243840" marR="5080" indent="-231775">
              <a:lnSpc>
                <a:spcPct val="108100"/>
              </a:lnSpc>
              <a:spcBef>
                <a:spcPts val="930"/>
              </a:spcBef>
              <a:buChar char="•"/>
              <a:tabLst>
                <a:tab pos="243840" algn="l"/>
              </a:tabLst>
            </a:pPr>
            <a:r>
              <a:rPr sz="1600" dirty="0">
                <a:latin typeface="Arial"/>
                <a:cs typeface="Arial"/>
              </a:rPr>
              <a:t>Operate</a:t>
            </a:r>
            <a:r>
              <a:rPr sz="1600" spc="114" dirty="0">
                <a:latin typeface="Arial"/>
                <a:cs typeface="Arial"/>
              </a:rPr>
              <a:t> </a:t>
            </a:r>
            <a:r>
              <a:rPr sz="1600" dirty="0">
                <a:latin typeface="Arial"/>
                <a:cs typeface="Arial"/>
              </a:rPr>
              <a:t>as</a:t>
            </a:r>
            <a:r>
              <a:rPr sz="1600" spc="114" dirty="0">
                <a:latin typeface="Arial"/>
                <a:cs typeface="Arial"/>
              </a:rPr>
              <a:t> </a:t>
            </a:r>
            <a:r>
              <a:rPr sz="1600" dirty="0">
                <a:latin typeface="Arial"/>
                <a:cs typeface="Arial"/>
              </a:rPr>
              <a:t>an</a:t>
            </a:r>
            <a:r>
              <a:rPr sz="1600" spc="120" dirty="0">
                <a:latin typeface="Arial"/>
                <a:cs typeface="Arial"/>
              </a:rPr>
              <a:t> </a:t>
            </a:r>
            <a:r>
              <a:rPr sz="1600" dirty="0">
                <a:latin typeface="Arial"/>
                <a:cs typeface="Arial"/>
              </a:rPr>
              <a:t>organization</a:t>
            </a:r>
            <a:r>
              <a:rPr sz="1600" spc="114" dirty="0">
                <a:latin typeface="Arial"/>
                <a:cs typeface="Arial"/>
              </a:rPr>
              <a:t> </a:t>
            </a:r>
            <a:r>
              <a:rPr sz="1600" dirty="0">
                <a:latin typeface="Arial"/>
                <a:cs typeface="Arial"/>
              </a:rPr>
              <a:t>that</a:t>
            </a:r>
            <a:r>
              <a:rPr sz="1600" spc="125" dirty="0">
                <a:latin typeface="Arial"/>
                <a:cs typeface="Arial"/>
              </a:rPr>
              <a:t> </a:t>
            </a:r>
            <a:r>
              <a:rPr sz="1600" dirty="0">
                <a:latin typeface="Arial"/>
                <a:cs typeface="Arial"/>
              </a:rPr>
              <a:t>our</a:t>
            </a:r>
            <a:r>
              <a:rPr sz="1600" spc="140" dirty="0">
                <a:latin typeface="Arial"/>
                <a:cs typeface="Arial"/>
              </a:rPr>
              <a:t> </a:t>
            </a:r>
            <a:r>
              <a:rPr sz="1600" spc="-10" dirty="0">
                <a:latin typeface="Arial"/>
                <a:cs typeface="Arial"/>
              </a:rPr>
              <a:t>employees, </a:t>
            </a:r>
            <a:r>
              <a:rPr sz="1600" dirty="0">
                <a:latin typeface="Arial"/>
                <a:cs typeface="Arial"/>
              </a:rPr>
              <a:t>shareholders,</a:t>
            </a:r>
            <a:r>
              <a:rPr sz="1600" spc="110" dirty="0">
                <a:latin typeface="Arial"/>
                <a:cs typeface="Arial"/>
              </a:rPr>
              <a:t> </a:t>
            </a:r>
            <a:r>
              <a:rPr sz="1600" dirty="0">
                <a:latin typeface="Arial"/>
                <a:cs typeface="Arial"/>
              </a:rPr>
              <a:t>owners,</a:t>
            </a:r>
            <a:r>
              <a:rPr sz="1600" spc="100" dirty="0">
                <a:latin typeface="Arial"/>
                <a:cs typeface="Arial"/>
              </a:rPr>
              <a:t> </a:t>
            </a:r>
            <a:r>
              <a:rPr sz="1600" dirty="0">
                <a:latin typeface="Arial"/>
                <a:cs typeface="Arial"/>
              </a:rPr>
              <a:t>clients,</a:t>
            </a:r>
            <a:r>
              <a:rPr sz="1600" spc="100" dirty="0">
                <a:latin typeface="Arial"/>
                <a:cs typeface="Arial"/>
              </a:rPr>
              <a:t> </a:t>
            </a:r>
            <a:r>
              <a:rPr sz="1600" dirty="0">
                <a:latin typeface="Arial"/>
                <a:cs typeface="Arial"/>
              </a:rPr>
              <a:t>and</a:t>
            </a:r>
            <a:r>
              <a:rPr sz="1600" spc="90" dirty="0">
                <a:latin typeface="Arial"/>
                <a:cs typeface="Arial"/>
              </a:rPr>
              <a:t> </a:t>
            </a:r>
            <a:r>
              <a:rPr sz="1600" dirty="0">
                <a:latin typeface="Arial"/>
                <a:cs typeface="Arial"/>
              </a:rPr>
              <a:t>partners,</a:t>
            </a:r>
            <a:r>
              <a:rPr sz="1600" spc="90" dirty="0">
                <a:latin typeface="Arial"/>
                <a:cs typeface="Arial"/>
              </a:rPr>
              <a:t> </a:t>
            </a:r>
            <a:r>
              <a:rPr sz="1600" spc="-10" dirty="0">
                <a:latin typeface="Arial"/>
                <a:cs typeface="Arial"/>
              </a:rPr>
              <a:t>continue </a:t>
            </a:r>
            <a:r>
              <a:rPr sz="1600" dirty="0">
                <a:latin typeface="Arial"/>
                <a:cs typeface="Arial"/>
              </a:rPr>
              <a:t>to</a:t>
            </a:r>
            <a:r>
              <a:rPr sz="1600" spc="70" dirty="0">
                <a:latin typeface="Arial"/>
                <a:cs typeface="Arial"/>
              </a:rPr>
              <a:t> </a:t>
            </a:r>
            <a:r>
              <a:rPr sz="1600" dirty="0">
                <a:latin typeface="Arial"/>
                <a:cs typeface="Arial"/>
              </a:rPr>
              <a:t>be</a:t>
            </a:r>
            <a:r>
              <a:rPr sz="1600" spc="85" dirty="0">
                <a:latin typeface="Arial"/>
                <a:cs typeface="Arial"/>
              </a:rPr>
              <a:t> </a:t>
            </a:r>
            <a:r>
              <a:rPr sz="1600" dirty="0">
                <a:latin typeface="Arial"/>
                <a:cs typeface="Arial"/>
              </a:rPr>
              <a:t>proud</a:t>
            </a:r>
            <a:r>
              <a:rPr sz="1600" spc="85" dirty="0">
                <a:latin typeface="Arial"/>
                <a:cs typeface="Arial"/>
              </a:rPr>
              <a:t> </a:t>
            </a:r>
            <a:r>
              <a:rPr sz="1600" spc="-25" dirty="0">
                <a:latin typeface="Arial"/>
                <a:cs typeface="Arial"/>
              </a:rPr>
              <a:t>of</a:t>
            </a:r>
            <a:endParaRPr sz="1600" dirty="0">
              <a:latin typeface="Arial"/>
              <a:cs typeface="Arial"/>
            </a:endParaRPr>
          </a:p>
          <a:p>
            <a:pPr marL="243840" marR="1250315" indent="-231775">
              <a:lnSpc>
                <a:spcPct val="110000"/>
              </a:lnSpc>
              <a:spcBef>
                <a:spcPts val="875"/>
              </a:spcBef>
              <a:buChar char="•"/>
              <a:tabLst>
                <a:tab pos="243840" algn="l"/>
              </a:tabLst>
            </a:pPr>
            <a:r>
              <a:rPr sz="1600" spc="-10" dirty="0">
                <a:latin typeface="Arial"/>
                <a:cs typeface="Arial"/>
              </a:rPr>
              <a:t>Incorporate</a:t>
            </a:r>
            <a:r>
              <a:rPr sz="1600" spc="-30" dirty="0">
                <a:latin typeface="Arial"/>
                <a:cs typeface="Arial"/>
              </a:rPr>
              <a:t> </a:t>
            </a:r>
            <a:r>
              <a:rPr sz="1600" dirty="0">
                <a:latin typeface="Arial"/>
                <a:cs typeface="Arial"/>
              </a:rPr>
              <a:t>ESG</a:t>
            </a:r>
            <a:r>
              <a:rPr sz="1600" spc="-25" dirty="0">
                <a:latin typeface="Arial"/>
                <a:cs typeface="Arial"/>
              </a:rPr>
              <a:t> </a:t>
            </a:r>
            <a:r>
              <a:rPr sz="1600" dirty="0">
                <a:latin typeface="Arial"/>
                <a:cs typeface="Arial"/>
              </a:rPr>
              <a:t>targets</a:t>
            </a:r>
            <a:r>
              <a:rPr sz="1600" spc="-30" dirty="0">
                <a:latin typeface="Arial"/>
                <a:cs typeface="Arial"/>
              </a:rPr>
              <a:t> </a:t>
            </a:r>
            <a:r>
              <a:rPr sz="1600" dirty="0">
                <a:latin typeface="Arial"/>
                <a:cs typeface="Arial"/>
              </a:rPr>
              <a:t>into</a:t>
            </a:r>
            <a:r>
              <a:rPr sz="1600" spc="-25" dirty="0">
                <a:latin typeface="Arial"/>
                <a:cs typeface="Arial"/>
              </a:rPr>
              <a:t> </a:t>
            </a:r>
            <a:r>
              <a:rPr sz="1600" dirty="0">
                <a:latin typeface="Arial"/>
                <a:cs typeface="Arial"/>
              </a:rPr>
              <a:t>our</a:t>
            </a:r>
            <a:r>
              <a:rPr sz="1600" spc="-15" dirty="0">
                <a:latin typeface="Arial"/>
                <a:cs typeface="Arial"/>
              </a:rPr>
              <a:t> </a:t>
            </a:r>
            <a:r>
              <a:rPr sz="1600" spc="-10" dirty="0">
                <a:latin typeface="Arial"/>
                <a:cs typeface="Arial"/>
              </a:rPr>
              <a:t>daily </a:t>
            </a:r>
            <a:r>
              <a:rPr sz="1600" dirty="0">
                <a:latin typeface="Arial"/>
                <a:cs typeface="Arial"/>
              </a:rPr>
              <a:t>decision-making</a:t>
            </a:r>
            <a:r>
              <a:rPr sz="1600" spc="340" dirty="0">
                <a:latin typeface="Arial"/>
                <a:cs typeface="Arial"/>
              </a:rPr>
              <a:t> </a:t>
            </a:r>
            <a:r>
              <a:rPr sz="1600" spc="-10" dirty="0">
                <a:latin typeface="Arial"/>
                <a:cs typeface="Arial"/>
              </a:rPr>
              <a:t>process.</a:t>
            </a:r>
            <a:endParaRPr sz="1600" dirty="0">
              <a:latin typeface="Arial"/>
              <a:cs typeface="Arial"/>
            </a:endParaRPr>
          </a:p>
        </p:txBody>
      </p:sp>
      <p:grpSp>
        <p:nvGrpSpPr>
          <p:cNvPr id="14" name="object 14"/>
          <p:cNvGrpSpPr/>
          <p:nvPr/>
        </p:nvGrpSpPr>
        <p:grpSpPr>
          <a:xfrm>
            <a:off x="565150" y="3948810"/>
            <a:ext cx="556895" cy="530860"/>
            <a:chOff x="565150" y="3948810"/>
            <a:chExt cx="556895" cy="530860"/>
          </a:xfrm>
        </p:grpSpPr>
        <p:sp>
          <p:nvSpPr>
            <p:cNvPr id="15" name="object 15"/>
            <p:cNvSpPr/>
            <p:nvPr/>
          </p:nvSpPr>
          <p:spPr>
            <a:xfrm>
              <a:off x="565150" y="3948810"/>
              <a:ext cx="556895" cy="530860"/>
            </a:xfrm>
            <a:custGeom>
              <a:avLst/>
              <a:gdLst/>
              <a:ahLst/>
              <a:cxnLst/>
              <a:rect l="l" t="t" r="r" b="b"/>
              <a:pathLst>
                <a:path w="556894" h="530860">
                  <a:moveTo>
                    <a:pt x="424954" y="139700"/>
                  </a:moveTo>
                  <a:lnTo>
                    <a:pt x="415747" y="133350"/>
                  </a:lnTo>
                  <a:lnTo>
                    <a:pt x="389356" y="121920"/>
                  </a:lnTo>
                  <a:lnTo>
                    <a:pt x="361226" y="115570"/>
                  </a:lnTo>
                  <a:lnTo>
                    <a:pt x="332117" y="114300"/>
                  </a:lnTo>
                  <a:lnTo>
                    <a:pt x="276250" y="128270"/>
                  </a:lnTo>
                  <a:lnTo>
                    <a:pt x="229831" y="162560"/>
                  </a:lnTo>
                  <a:lnTo>
                    <a:pt x="199542" y="212090"/>
                  </a:lnTo>
                  <a:lnTo>
                    <a:pt x="189750" y="269240"/>
                  </a:lnTo>
                  <a:lnTo>
                    <a:pt x="193141" y="298450"/>
                  </a:lnTo>
                  <a:lnTo>
                    <a:pt x="215671" y="350520"/>
                  </a:lnTo>
                  <a:lnTo>
                    <a:pt x="256641" y="391160"/>
                  </a:lnTo>
                  <a:lnTo>
                    <a:pt x="309473" y="414020"/>
                  </a:lnTo>
                  <a:lnTo>
                    <a:pt x="338391" y="417830"/>
                  </a:lnTo>
                  <a:lnTo>
                    <a:pt x="367423" y="415290"/>
                  </a:lnTo>
                  <a:lnTo>
                    <a:pt x="395262" y="407670"/>
                  </a:lnTo>
                  <a:lnTo>
                    <a:pt x="421157" y="394970"/>
                  </a:lnTo>
                  <a:lnTo>
                    <a:pt x="424472" y="392430"/>
                  </a:lnTo>
                  <a:lnTo>
                    <a:pt x="338391" y="392430"/>
                  </a:lnTo>
                  <a:lnTo>
                    <a:pt x="314452" y="389890"/>
                  </a:lnTo>
                  <a:lnTo>
                    <a:pt x="270687" y="370840"/>
                  </a:lnTo>
                  <a:lnTo>
                    <a:pt x="236753" y="336550"/>
                  </a:lnTo>
                  <a:lnTo>
                    <a:pt x="217995" y="293370"/>
                  </a:lnTo>
                  <a:lnTo>
                    <a:pt x="215099" y="269240"/>
                  </a:lnTo>
                  <a:lnTo>
                    <a:pt x="216801" y="245110"/>
                  </a:lnTo>
                  <a:lnTo>
                    <a:pt x="233349" y="200660"/>
                  </a:lnTo>
                  <a:lnTo>
                    <a:pt x="265557" y="165100"/>
                  </a:lnTo>
                  <a:lnTo>
                    <a:pt x="308305" y="143510"/>
                  </a:lnTo>
                  <a:lnTo>
                    <a:pt x="332066" y="139700"/>
                  </a:lnTo>
                  <a:lnTo>
                    <a:pt x="424954" y="139700"/>
                  </a:lnTo>
                  <a:close/>
                </a:path>
                <a:path w="556894" h="530860">
                  <a:moveTo>
                    <a:pt x="556691" y="259080"/>
                  </a:moveTo>
                  <a:lnTo>
                    <a:pt x="553605" y="228600"/>
                  </a:lnTo>
                  <a:lnTo>
                    <a:pt x="546442" y="200660"/>
                  </a:lnTo>
                  <a:lnTo>
                    <a:pt x="535317" y="172720"/>
                  </a:lnTo>
                  <a:lnTo>
                    <a:pt x="525373" y="154940"/>
                  </a:lnTo>
                  <a:lnTo>
                    <a:pt x="470700" y="154940"/>
                  </a:lnTo>
                  <a:lnTo>
                    <a:pt x="497979" y="158750"/>
                  </a:lnTo>
                  <a:lnTo>
                    <a:pt x="512445" y="182880"/>
                  </a:lnTo>
                  <a:lnTo>
                    <a:pt x="522922" y="209550"/>
                  </a:lnTo>
                  <a:lnTo>
                    <a:pt x="529297" y="237490"/>
                  </a:lnTo>
                  <a:lnTo>
                    <a:pt x="531431" y="265430"/>
                  </a:lnTo>
                  <a:lnTo>
                    <a:pt x="528421" y="303530"/>
                  </a:lnTo>
                  <a:lnTo>
                    <a:pt x="501396" y="372110"/>
                  </a:lnTo>
                  <a:lnTo>
                    <a:pt x="449694" y="425450"/>
                  </a:lnTo>
                  <a:lnTo>
                    <a:pt x="382092" y="454660"/>
                  </a:lnTo>
                  <a:lnTo>
                    <a:pt x="344970" y="458470"/>
                  </a:lnTo>
                  <a:lnTo>
                    <a:pt x="307721" y="455930"/>
                  </a:lnTo>
                  <a:lnTo>
                    <a:pt x="239128" y="429260"/>
                  </a:lnTo>
                  <a:lnTo>
                    <a:pt x="185559" y="377190"/>
                  </a:lnTo>
                  <a:lnTo>
                    <a:pt x="156159" y="309880"/>
                  </a:lnTo>
                  <a:lnTo>
                    <a:pt x="151841" y="273050"/>
                  </a:lnTo>
                  <a:lnTo>
                    <a:pt x="151942" y="264160"/>
                  </a:lnTo>
                  <a:lnTo>
                    <a:pt x="162496" y="203200"/>
                  </a:lnTo>
                  <a:lnTo>
                    <a:pt x="193344" y="147320"/>
                  </a:lnTo>
                  <a:lnTo>
                    <a:pt x="240893" y="105410"/>
                  </a:lnTo>
                  <a:lnTo>
                    <a:pt x="299834" y="80010"/>
                  </a:lnTo>
                  <a:lnTo>
                    <a:pt x="331622" y="76200"/>
                  </a:lnTo>
                  <a:lnTo>
                    <a:pt x="442912" y="76200"/>
                  </a:lnTo>
                  <a:lnTo>
                    <a:pt x="442912" y="64770"/>
                  </a:lnTo>
                  <a:lnTo>
                    <a:pt x="417550" y="64770"/>
                  </a:lnTo>
                  <a:lnTo>
                    <a:pt x="376631" y="53340"/>
                  </a:lnTo>
                  <a:lnTo>
                    <a:pt x="334759" y="50800"/>
                  </a:lnTo>
                  <a:lnTo>
                    <a:pt x="293166" y="55880"/>
                  </a:lnTo>
                  <a:lnTo>
                    <a:pt x="253060" y="69850"/>
                  </a:lnTo>
                  <a:lnTo>
                    <a:pt x="216357" y="91440"/>
                  </a:lnTo>
                  <a:lnTo>
                    <a:pt x="184785" y="118110"/>
                  </a:lnTo>
                  <a:lnTo>
                    <a:pt x="159194" y="152400"/>
                  </a:lnTo>
                  <a:lnTo>
                    <a:pt x="140398" y="189230"/>
                  </a:lnTo>
                  <a:lnTo>
                    <a:pt x="58762" y="189230"/>
                  </a:lnTo>
                  <a:lnTo>
                    <a:pt x="54559" y="191770"/>
                  </a:lnTo>
                  <a:lnTo>
                    <a:pt x="49999" y="200660"/>
                  </a:lnTo>
                  <a:lnTo>
                    <a:pt x="49999" y="204470"/>
                  </a:lnTo>
                  <a:lnTo>
                    <a:pt x="54559" y="213360"/>
                  </a:lnTo>
                  <a:lnTo>
                    <a:pt x="58712" y="214630"/>
                  </a:lnTo>
                  <a:lnTo>
                    <a:pt x="132854" y="214630"/>
                  </a:lnTo>
                  <a:lnTo>
                    <a:pt x="130149" y="227330"/>
                  </a:lnTo>
                  <a:lnTo>
                    <a:pt x="128193" y="240030"/>
                  </a:lnTo>
                  <a:lnTo>
                    <a:pt x="126987" y="252730"/>
                  </a:lnTo>
                  <a:lnTo>
                    <a:pt x="126530" y="265430"/>
                  </a:lnTo>
                  <a:lnTo>
                    <a:pt x="58762" y="265430"/>
                  </a:lnTo>
                  <a:lnTo>
                    <a:pt x="54559" y="267970"/>
                  </a:lnTo>
                  <a:lnTo>
                    <a:pt x="49999" y="275590"/>
                  </a:lnTo>
                  <a:lnTo>
                    <a:pt x="49999" y="280670"/>
                  </a:lnTo>
                  <a:lnTo>
                    <a:pt x="54559" y="288290"/>
                  </a:lnTo>
                  <a:lnTo>
                    <a:pt x="58712" y="290830"/>
                  </a:lnTo>
                  <a:lnTo>
                    <a:pt x="128054" y="290830"/>
                  </a:lnTo>
                  <a:lnTo>
                    <a:pt x="129857" y="303530"/>
                  </a:lnTo>
                  <a:lnTo>
                    <a:pt x="132410" y="316230"/>
                  </a:lnTo>
                  <a:lnTo>
                    <a:pt x="135686" y="327660"/>
                  </a:lnTo>
                  <a:lnTo>
                    <a:pt x="140144" y="341630"/>
                  </a:lnTo>
                  <a:lnTo>
                    <a:pt x="58762" y="341630"/>
                  </a:lnTo>
                  <a:lnTo>
                    <a:pt x="54559" y="344170"/>
                  </a:lnTo>
                  <a:lnTo>
                    <a:pt x="49999" y="351790"/>
                  </a:lnTo>
                  <a:lnTo>
                    <a:pt x="49999" y="356870"/>
                  </a:lnTo>
                  <a:lnTo>
                    <a:pt x="54559" y="364490"/>
                  </a:lnTo>
                  <a:lnTo>
                    <a:pt x="58712" y="367030"/>
                  </a:lnTo>
                  <a:lnTo>
                    <a:pt x="151841" y="367030"/>
                  </a:lnTo>
                  <a:lnTo>
                    <a:pt x="159346" y="379730"/>
                  </a:lnTo>
                  <a:lnTo>
                    <a:pt x="167728" y="392430"/>
                  </a:lnTo>
                  <a:lnTo>
                    <a:pt x="59918" y="392430"/>
                  </a:lnTo>
                  <a:lnTo>
                    <a:pt x="56680" y="393700"/>
                  </a:lnTo>
                  <a:lnTo>
                    <a:pt x="51930" y="398780"/>
                  </a:lnTo>
                  <a:lnTo>
                    <a:pt x="50609" y="401320"/>
                  </a:lnTo>
                  <a:lnTo>
                    <a:pt x="50609" y="458470"/>
                  </a:lnTo>
                  <a:lnTo>
                    <a:pt x="51930" y="462280"/>
                  </a:lnTo>
                  <a:lnTo>
                    <a:pt x="56680" y="467360"/>
                  </a:lnTo>
                  <a:lnTo>
                    <a:pt x="59867" y="468630"/>
                  </a:lnTo>
                  <a:lnTo>
                    <a:pt x="268960" y="468630"/>
                  </a:lnTo>
                  <a:lnTo>
                    <a:pt x="286677" y="473710"/>
                  </a:lnTo>
                  <a:lnTo>
                    <a:pt x="304761" y="477520"/>
                  </a:lnTo>
                  <a:lnTo>
                    <a:pt x="323113" y="480060"/>
                  </a:lnTo>
                  <a:lnTo>
                    <a:pt x="341630" y="481330"/>
                  </a:lnTo>
                  <a:lnTo>
                    <a:pt x="361010" y="480060"/>
                  </a:lnTo>
                  <a:lnTo>
                    <a:pt x="380199" y="477520"/>
                  </a:lnTo>
                  <a:lnTo>
                    <a:pt x="399084" y="473710"/>
                  </a:lnTo>
                  <a:lnTo>
                    <a:pt x="417550" y="467360"/>
                  </a:lnTo>
                  <a:lnTo>
                    <a:pt x="417550" y="506730"/>
                  </a:lnTo>
                  <a:lnTo>
                    <a:pt x="25298" y="506730"/>
                  </a:lnTo>
                  <a:lnTo>
                    <a:pt x="25298" y="25400"/>
                  </a:lnTo>
                  <a:lnTo>
                    <a:pt x="442912" y="25400"/>
                  </a:lnTo>
                  <a:lnTo>
                    <a:pt x="442912" y="8890"/>
                  </a:lnTo>
                  <a:lnTo>
                    <a:pt x="441591" y="6350"/>
                  </a:lnTo>
                  <a:lnTo>
                    <a:pt x="436841" y="1270"/>
                  </a:lnTo>
                  <a:lnTo>
                    <a:pt x="433654" y="0"/>
                  </a:lnTo>
                  <a:lnTo>
                    <a:pt x="9309" y="0"/>
                  </a:lnTo>
                  <a:lnTo>
                    <a:pt x="6070" y="1270"/>
                  </a:lnTo>
                  <a:lnTo>
                    <a:pt x="1308" y="6350"/>
                  </a:lnTo>
                  <a:lnTo>
                    <a:pt x="0" y="8890"/>
                  </a:lnTo>
                  <a:lnTo>
                    <a:pt x="0" y="521970"/>
                  </a:lnTo>
                  <a:lnTo>
                    <a:pt x="1308" y="525780"/>
                  </a:lnTo>
                  <a:lnTo>
                    <a:pt x="6070" y="529590"/>
                  </a:lnTo>
                  <a:lnTo>
                    <a:pt x="9258" y="530860"/>
                  </a:lnTo>
                  <a:lnTo>
                    <a:pt x="433552" y="530860"/>
                  </a:lnTo>
                  <a:lnTo>
                    <a:pt x="436791" y="529590"/>
                  </a:lnTo>
                  <a:lnTo>
                    <a:pt x="441540" y="525780"/>
                  </a:lnTo>
                  <a:lnTo>
                    <a:pt x="442861" y="521970"/>
                  </a:lnTo>
                  <a:lnTo>
                    <a:pt x="442861" y="455930"/>
                  </a:lnTo>
                  <a:lnTo>
                    <a:pt x="468287" y="439420"/>
                  </a:lnTo>
                  <a:lnTo>
                    <a:pt x="491147" y="420370"/>
                  </a:lnTo>
                  <a:lnTo>
                    <a:pt x="527939" y="373380"/>
                  </a:lnTo>
                  <a:lnTo>
                    <a:pt x="550367" y="318770"/>
                  </a:lnTo>
                  <a:lnTo>
                    <a:pt x="556691" y="259080"/>
                  </a:lnTo>
                  <a:close/>
                </a:path>
              </a:pathLst>
            </a:custGeom>
            <a:solidFill>
              <a:srgbClr val="9D9F9F"/>
            </a:solidFill>
          </p:spPr>
          <p:txBody>
            <a:bodyPr wrap="square" lIns="0" tIns="0" rIns="0" bIns="0" rtlCol="0"/>
            <a:lstStyle/>
            <a:p>
              <a:endParaRPr/>
            </a:p>
          </p:txBody>
        </p:sp>
        <p:pic>
          <p:nvPicPr>
            <p:cNvPr id="16" name="object 16"/>
            <p:cNvPicPr/>
            <p:nvPr/>
          </p:nvPicPr>
          <p:blipFill>
            <a:blip r:embed="rId6" cstate="print"/>
            <a:stretch>
              <a:fillRect/>
            </a:stretch>
          </p:blipFill>
          <p:spPr>
            <a:xfrm>
              <a:off x="824522" y="3974210"/>
              <a:ext cx="297472" cy="367029"/>
            </a:xfrm>
            <a:prstGeom prst="rect">
              <a:avLst/>
            </a:prstGeom>
          </p:spPr>
        </p:pic>
        <p:pic>
          <p:nvPicPr>
            <p:cNvPr id="17" name="object 17"/>
            <p:cNvPicPr/>
            <p:nvPr/>
          </p:nvPicPr>
          <p:blipFill>
            <a:blip r:embed="rId7" cstate="print"/>
            <a:stretch>
              <a:fillRect/>
            </a:stretch>
          </p:blipFill>
          <p:spPr>
            <a:xfrm>
              <a:off x="614451" y="4008500"/>
              <a:ext cx="90995" cy="82296"/>
            </a:xfrm>
            <a:prstGeom prst="rect">
              <a:avLst/>
            </a:prstGeom>
          </p:spPr>
        </p:pic>
      </p:grpSp>
      <p:grpSp>
        <p:nvGrpSpPr>
          <p:cNvPr id="18" name="Group 17">
            <a:extLst>
              <a:ext uri="{FF2B5EF4-FFF2-40B4-BE49-F238E27FC236}">
                <a16:creationId xmlns:a16="http://schemas.microsoft.com/office/drawing/2014/main" id="{B78F8997-800C-E945-78C8-457C3B4912DC}"/>
              </a:ext>
            </a:extLst>
          </p:cNvPr>
          <p:cNvGrpSpPr/>
          <p:nvPr/>
        </p:nvGrpSpPr>
        <p:grpSpPr>
          <a:xfrm>
            <a:off x="12117225" y="94718"/>
            <a:ext cx="2584422" cy="788694"/>
            <a:chOff x="12117225" y="94718"/>
            <a:chExt cx="2584422" cy="788694"/>
          </a:xfrm>
        </p:grpSpPr>
        <p:sp>
          <p:nvSpPr>
            <p:cNvPr id="19" name="object 2">
              <a:extLst>
                <a:ext uri="{FF2B5EF4-FFF2-40B4-BE49-F238E27FC236}">
                  <a16:creationId xmlns:a16="http://schemas.microsoft.com/office/drawing/2014/main" id="{82CFFAF1-3BCE-ED62-A15D-2FE6D465015F}"/>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20" name="Group 19">
              <a:extLst>
                <a:ext uri="{FF2B5EF4-FFF2-40B4-BE49-F238E27FC236}">
                  <a16:creationId xmlns:a16="http://schemas.microsoft.com/office/drawing/2014/main" id="{C91E2518-BB63-1B03-7A89-007390A0681F}"/>
                </a:ext>
              </a:extLst>
            </p:cNvPr>
            <p:cNvGrpSpPr/>
            <p:nvPr/>
          </p:nvGrpSpPr>
          <p:grpSpPr>
            <a:xfrm>
              <a:off x="12117225" y="94718"/>
              <a:ext cx="609600" cy="788694"/>
              <a:chOff x="0" y="0"/>
              <a:chExt cx="660000" cy="841294"/>
            </a:xfrm>
          </p:grpSpPr>
          <p:sp>
            <p:nvSpPr>
              <p:cNvPr id="21" name="Shape 9">
                <a:extLst>
                  <a:ext uri="{FF2B5EF4-FFF2-40B4-BE49-F238E27FC236}">
                    <a16:creationId xmlns:a16="http://schemas.microsoft.com/office/drawing/2014/main" id="{43F7F022-126B-F101-2E23-17FA2D1A8CC9}"/>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22" name="Shape 10">
                <a:extLst>
                  <a:ext uri="{FF2B5EF4-FFF2-40B4-BE49-F238E27FC236}">
                    <a16:creationId xmlns:a16="http://schemas.microsoft.com/office/drawing/2014/main" id="{095E7014-F620-E3DC-364E-24FCBE946FAF}"/>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23" name="Shape 11">
                <a:extLst>
                  <a:ext uri="{FF2B5EF4-FFF2-40B4-BE49-F238E27FC236}">
                    <a16:creationId xmlns:a16="http://schemas.microsoft.com/office/drawing/2014/main" id="{B7B5D11F-477D-1151-9C33-2CC28CB8E9E4}"/>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3060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sp>
        <p:nvSpPr>
          <p:cNvPr id="3" name="object 3"/>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4" name="object 4"/>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3" action="ppaction://hlinksldjump"/>
              </a:rPr>
              <a:t>ENVIRONMENTAL</a:t>
            </a:r>
            <a:endParaRPr sz="1900">
              <a:latin typeface="Tahoma"/>
              <a:cs typeface="Tahoma"/>
            </a:endParaRPr>
          </a:p>
        </p:txBody>
      </p:sp>
      <p:sp>
        <p:nvSpPr>
          <p:cNvPr id="5" name="object 5"/>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6" name="object 6"/>
          <p:cNvSpPr txBox="1"/>
          <p:nvPr/>
        </p:nvSpPr>
        <p:spPr>
          <a:xfrm>
            <a:off x="1584705" y="395731"/>
            <a:ext cx="118618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OVERVIEW</a:t>
            </a:r>
            <a:endParaRPr sz="1900">
              <a:latin typeface="Trebuchet MS"/>
              <a:cs typeface="Trebuchet MS"/>
            </a:endParaRPr>
          </a:p>
        </p:txBody>
      </p:sp>
      <p:sp>
        <p:nvSpPr>
          <p:cNvPr id="8" name="object 8"/>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C0042D"/>
          </a:solidFill>
        </p:spPr>
        <p:txBody>
          <a:bodyPr wrap="square" lIns="0" tIns="0" rIns="0" bIns="0" rtlCol="0"/>
          <a:lstStyle/>
          <a:p>
            <a:endParaRPr/>
          </a:p>
        </p:txBody>
      </p:sp>
      <p:sp>
        <p:nvSpPr>
          <p:cNvPr id="9" name="object 9"/>
          <p:cNvSpPr txBox="1"/>
          <p:nvPr/>
        </p:nvSpPr>
        <p:spPr>
          <a:xfrm>
            <a:off x="1599946" y="2003407"/>
            <a:ext cx="2927350" cy="858519"/>
          </a:xfrm>
          <a:prstGeom prst="rect">
            <a:avLst/>
          </a:prstGeom>
        </p:spPr>
        <p:txBody>
          <a:bodyPr vert="horz" wrap="square" lIns="0" tIns="62230" rIns="0" bIns="0" rtlCol="0">
            <a:spAutoFit/>
          </a:bodyPr>
          <a:lstStyle/>
          <a:p>
            <a:pPr marL="12700">
              <a:lnSpc>
                <a:spcPct val="100000"/>
              </a:lnSpc>
              <a:spcBef>
                <a:spcPts val="490"/>
              </a:spcBef>
            </a:pPr>
            <a:r>
              <a:rPr sz="3150" b="1" dirty="0">
                <a:solidFill>
                  <a:srgbClr val="C0042D"/>
                </a:solidFill>
                <a:latin typeface="Trebuchet MS"/>
                <a:cs typeface="Trebuchet MS"/>
              </a:rPr>
              <a:t>ESG</a:t>
            </a:r>
            <a:r>
              <a:rPr sz="3150" b="1" spc="160" dirty="0">
                <a:solidFill>
                  <a:srgbClr val="C0042D"/>
                </a:solidFill>
                <a:latin typeface="Trebuchet MS"/>
                <a:cs typeface="Trebuchet MS"/>
              </a:rPr>
              <a:t> </a:t>
            </a:r>
            <a:r>
              <a:rPr sz="3150" b="1" dirty="0">
                <a:solidFill>
                  <a:srgbClr val="C0042D"/>
                </a:solidFill>
                <a:latin typeface="Trebuchet MS"/>
                <a:cs typeface="Trebuchet MS"/>
              </a:rPr>
              <a:t>PLAN</a:t>
            </a:r>
            <a:r>
              <a:rPr sz="3150" b="1" spc="225" dirty="0">
                <a:solidFill>
                  <a:srgbClr val="C0042D"/>
                </a:solidFill>
                <a:latin typeface="Trebuchet MS"/>
                <a:cs typeface="Trebuchet MS"/>
              </a:rPr>
              <a:t> </a:t>
            </a:r>
            <a:r>
              <a:rPr sz="3150" b="1" spc="-20" dirty="0">
                <a:solidFill>
                  <a:srgbClr val="C0042D"/>
                </a:solidFill>
                <a:latin typeface="Trebuchet MS"/>
                <a:cs typeface="Trebuchet MS"/>
              </a:rPr>
              <a:t>2025</a:t>
            </a:r>
            <a:endParaRPr sz="3150">
              <a:latin typeface="Trebuchet MS"/>
              <a:cs typeface="Trebuchet MS"/>
            </a:endParaRPr>
          </a:p>
          <a:p>
            <a:pPr marL="12700">
              <a:lnSpc>
                <a:spcPct val="100000"/>
              </a:lnSpc>
              <a:spcBef>
                <a:spcPts val="225"/>
              </a:spcBef>
            </a:pPr>
            <a:r>
              <a:rPr sz="1800" b="1" spc="-30" dirty="0">
                <a:solidFill>
                  <a:srgbClr val="55565B"/>
                </a:solidFill>
                <a:latin typeface="Trebuchet MS"/>
                <a:cs typeface="Trebuchet MS"/>
              </a:rPr>
              <a:t>INVESTING</a:t>
            </a:r>
            <a:r>
              <a:rPr sz="1800" b="1" spc="-100" dirty="0">
                <a:solidFill>
                  <a:srgbClr val="55565B"/>
                </a:solidFill>
                <a:latin typeface="Trebuchet MS"/>
                <a:cs typeface="Trebuchet MS"/>
              </a:rPr>
              <a:t> </a:t>
            </a:r>
            <a:r>
              <a:rPr sz="1800" b="1" spc="-20" dirty="0">
                <a:solidFill>
                  <a:srgbClr val="55565B"/>
                </a:solidFill>
                <a:latin typeface="Trebuchet MS"/>
                <a:cs typeface="Trebuchet MS"/>
              </a:rPr>
              <a:t>IN</a:t>
            </a:r>
            <a:r>
              <a:rPr sz="1800" b="1" spc="-100" dirty="0">
                <a:solidFill>
                  <a:srgbClr val="55565B"/>
                </a:solidFill>
                <a:latin typeface="Trebuchet MS"/>
                <a:cs typeface="Trebuchet MS"/>
              </a:rPr>
              <a:t> </a:t>
            </a:r>
            <a:r>
              <a:rPr sz="1800" b="1" spc="-10" dirty="0">
                <a:solidFill>
                  <a:srgbClr val="55565B"/>
                </a:solidFill>
                <a:latin typeface="Trebuchet MS"/>
                <a:cs typeface="Trebuchet MS"/>
              </a:rPr>
              <a:t>TOMORROW</a:t>
            </a:r>
            <a:endParaRPr sz="1800">
              <a:latin typeface="Trebuchet MS"/>
              <a:cs typeface="Trebuchet MS"/>
            </a:endParaRPr>
          </a:p>
        </p:txBody>
      </p:sp>
      <p:sp>
        <p:nvSpPr>
          <p:cNvPr id="10" name="object 10"/>
          <p:cNvSpPr txBox="1"/>
          <p:nvPr/>
        </p:nvSpPr>
        <p:spPr>
          <a:xfrm>
            <a:off x="838200" y="2895635"/>
            <a:ext cx="5715000" cy="5051768"/>
          </a:xfrm>
          <a:prstGeom prst="rect">
            <a:avLst/>
          </a:prstGeom>
        </p:spPr>
        <p:txBody>
          <a:bodyPr vert="horz" wrap="square" lIns="0" tIns="8255" rIns="0" bIns="0" rtlCol="0">
            <a:spAutoFit/>
          </a:bodyPr>
          <a:lstStyle/>
          <a:p>
            <a:pPr marL="12700" marR="68580">
              <a:lnSpc>
                <a:spcPct val="109000"/>
              </a:lnSpc>
              <a:spcBef>
                <a:spcPts val="65"/>
              </a:spcBef>
            </a:pPr>
            <a:r>
              <a:rPr sz="1600" dirty="0">
                <a:latin typeface="Arial" panose="020B0604020202020204" pitchFamily="34" charset="0"/>
                <a:cs typeface="Arial" panose="020B0604020202020204" pitchFamily="34" charset="0"/>
              </a:rPr>
              <a:t>Our</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ESG</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Plan</a:t>
            </a:r>
            <a:r>
              <a:rPr sz="1600" spc="-1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is</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built</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three</a:t>
            </a:r>
            <a:r>
              <a:rPr sz="1600" spc="-2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pillars—Environmental, Social</a:t>
            </a:r>
            <a:r>
              <a:rPr sz="1600" spc="-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6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Governance</a:t>
            </a:r>
            <a:r>
              <a:rPr sz="1600" spc="-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(ESG).</a:t>
            </a:r>
            <a:r>
              <a:rPr sz="1600" spc="-6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Within</a:t>
            </a:r>
            <a:r>
              <a:rPr sz="1600" spc="-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each</a:t>
            </a:r>
            <a:r>
              <a:rPr sz="1600" spc="-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pillar,</a:t>
            </a:r>
            <a:r>
              <a:rPr sz="1600" spc="-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60"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have </a:t>
            </a:r>
            <a:r>
              <a:rPr sz="1600" dirty="0">
                <a:latin typeface="Arial" panose="020B0604020202020204" pitchFamily="34" charset="0"/>
                <a:cs typeface="Arial" panose="020B0604020202020204" pitchFamily="34" charset="0"/>
              </a:rPr>
              <a:t>defined</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most</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relevant</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lines</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action,</a:t>
            </a:r>
            <a:r>
              <a:rPr sz="1600" spc="-3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commitments </a:t>
            </a:r>
            <a:r>
              <a:rPr sz="1600" dirty="0">
                <a:latin typeface="Arial" panose="020B0604020202020204" pitchFamily="34" charset="0"/>
                <a:cs typeface="Arial" panose="020B0604020202020204" pitchFamily="34" charset="0"/>
              </a:rPr>
              <a:t>and</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implementation</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steps</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that</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will</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influence</a:t>
            </a:r>
            <a:r>
              <a:rPr sz="1600" spc="17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our </a:t>
            </a:r>
            <a:r>
              <a:rPr sz="1600" dirty="0">
                <a:latin typeface="Arial" panose="020B0604020202020204" pitchFamily="34" charset="0"/>
                <a:cs typeface="Arial" panose="020B0604020202020204" pitchFamily="34" charset="0"/>
              </a:rPr>
              <a:t>decision</a:t>
            </a:r>
            <a:r>
              <a:rPr sz="1600" spc="-8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making.</a:t>
            </a:r>
            <a:endParaRPr sz="1600" dirty="0">
              <a:latin typeface="Arial" panose="020B0604020202020204" pitchFamily="34" charset="0"/>
              <a:cs typeface="Arial" panose="020B0604020202020204" pitchFamily="34" charset="0"/>
            </a:endParaRPr>
          </a:p>
          <a:p>
            <a:pPr marL="12700" marR="5080">
              <a:lnSpc>
                <a:spcPct val="109100"/>
              </a:lnSpc>
              <a:spcBef>
                <a:spcPts val="870"/>
              </a:spcBef>
            </a:pPr>
            <a:r>
              <a:rPr sz="1600" dirty="0">
                <a:latin typeface="Arial" panose="020B0604020202020204" pitchFamily="34" charset="0"/>
                <a:cs typeface="Arial" panose="020B0604020202020204" pitchFamily="34" charset="0"/>
              </a:rPr>
              <a:t>Our</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ESG</a:t>
            </a:r>
            <a:r>
              <a:rPr sz="1600" spc="1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plan</a:t>
            </a:r>
            <a:r>
              <a:rPr sz="1600" spc="1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includes</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established</a:t>
            </a:r>
            <a:r>
              <a:rPr sz="1600" spc="1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commitments</a:t>
            </a:r>
            <a:r>
              <a:rPr sz="1600" spc="15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for </a:t>
            </a:r>
            <a:r>
              <a:rPr sz="1600" dirty="0">
                <a:latin typeface="Arial" panose="020B0604020202020204" pitchFamily="34" charset="0"/>
                <a:cs typeface="Arial" panose="020B0604020202020204" pitchFamily="34" charset="0"/>
              </a:rPr>
              <a:t>Phase</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1</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which</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are</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detailed</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a:t>
            </a:r>
            <a:r>
              <a:rPr sz="1600" spc="-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following</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pages.</a:t>
            </a:r>
            <a:r>
              <a:rPr sz="1600" spc="-4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These </a:t>
            </a:r>
            <a:r>
              <a:rPr sz="1600" dirty="0">
                <a:latin typeface="Arial" panose="020B0604020202020204" pitchFamily="34" charset="0"/>
                <a:cs typeface="Arial" panose="020B0604020202020204" pitchFamily="34" charset="0"/>
              </a:rPr>
              <a:t>phase</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1</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commitments</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are</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a:t>
            </a:r>
            <a:r>
              <a:rPr sz="1600" spc="170"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3-</a:t>
            </a:r>
            <a:r>
              <a:rPr sz="1600" dirty="0">
                <a:latin typeface="Arial" panose="020B0604020202020204" pitchFamily="34" charset="0"/>
                <a:cs typeface="Arial" panose="020B0604020202020204" pitchFamily="34" charset="0"/>
              </a:rPr>
              <a:t>year</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path</a:t>
            </a:r>
            <a:r>
              <a:rPr sz="1600" spc="18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17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progressive </a:t>
            </a:r>
            <a:r>
              <a:rPr sz="1600" dirty="0">
                <a:latin typeface="Arial" panose="020B0604020202020204" pitchFamily="34" charset="0"/>
                <a:cs typeface="Arial" panose="020B0604020202020204" pitchFamily="34" charset="0"/>
              </a:rPr>
              <a:t>actions</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steps</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bringing</a:t>
            </a:r>
            <a:r>
              <a:rPr sz="1600" spc="1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us</a:t>
            </a:r>
            <a:r>
              <a:rPr sz="1600" spc="1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end</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1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2025.</a:t>
            </a:r>
            <a:r>
              <a:rPr sz="1600" spc="14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Focus </a:t>
            </a:r>
            <a:r>
              <a:rPr sz="1600" dirty="0">
                <a:latin typeface="Arial" panose="020B0604020202020204" pitchFamily="34" charset="0"/>
                <a:cs typeface="Arial" panose="020B0604020202020204" pitchFamily="34" charset="0"/>
              </a:rPr>
              <a:t>areas</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for</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future</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phase</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commitments</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beyond</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2025</a:t>
            </a:r>
            <a:r>
              <a:rPr sz="1600" spc="160"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have </a:t>
            </a:r>
            <a:r>
              <a:rPr sz="1600" dirty="0">
                <a:latin typeface="Arial" panose="020B0604020202020204" pitchFamily="34" charset="0"/>
                <a:cs typeface="Arial" panose="020B0604020202020204" pitchFamily="34" charset="0"/>
              </a:rPr>
              <a:t>also</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been</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identified</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as</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next</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step</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in</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ESG</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journey.</a:t>
            </a:r>
            <a:r>
              <a:rPr sz="1600" spc="-10"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Our </a:t>
            </a:r>
            <a:r>
              <a:rPr sz="1600" dirty="0">
                <a:latin typeface="Arial" panose="020B0604020202020204" pitchFamily="34" charset="0"/>
                <a:cs typeface="Arial" panose="020B0604020202020204" pitchFamily="34" charset="0"/>
              </a:rPr>
              <a:t>future</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phase</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commitments</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reflect</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ongoing</a:t>
            </a:r>
            <a:r>
              <a:rPr sz="1600" spc="-3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dedication </a:t>
            </a:r>
            <a:r>
              <a:rPr sz="1600" dirty="0">
                <a:latin typeface="Arial" panose="020B0604020202020204" pitchFamily="34" charset="0"/>
                <a:cs typeface="Arial" panose="020B0604020202020204" pitchFamily="34" charset="0"/>
              </a:rPr>
              <a:t>to</a:t>
            </a:r>
            <a:r>
              <a:rPr sz="1600" spc="16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long-</a:t>
            </a:r>
            <a:r>
              <a:rPr sz="1600" dirty="0">
                <a:latin typeface="Arial" panose="020B0604020202020204" pitchFamily="34" charset="0"/>
                <a:cs typeface="Arial" panose="020B0604020202020204" pitchFamily="34" charset="0"/>
              </a:rPr>
              <a:t>term</a:t>
            </a:r>
            <a:r>
              <a:rPr sz="1600" spc="3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progress</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positive</a:t>
            </a:r>
            <a:r>
              <a:rPr sz="1600" spc="17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change</a:t>
            </a:r>
            <a:r>
              <a:rPr sz="1600" spc="35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beyond</a:t>
            </a:r>
            <a:r>
              <a:rPr sz="1600" spc="50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2025.</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By</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allocating</a:t>
            </a:r>
            <a:r>
              <a:rPr sz="1600" spc="17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necessary</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resources,</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160" dirty="0">
                <a:latin typeface="Arial" panose="020B0604020202020204" pitchFamily="34" charset="0"/>
                <a:cs typeface="Arial" panose="020B0604020202020204" pitchFamily="34" charset="0"/>
              </a:rPr>
              <a:t> </a:t>
            </a:r>
            <a:r>
              <a:rPr sz="1600" spc="-20" dirty="0">
                <a:latin typeface="Arial" panose="020B0604020202020204" pitchFamily="34" charset="0"/>
                <a:cs typeface="Arial" panose="020B0604020202020204" pitchFamily="34" charset="0"/>
              </a:rPr>
              <a:t>have </a:t>
            </a:r>
            <a:r>
              <a:rPr sz="1600" dirty="0">
                <a:latin typeface="Arial" panose="020B0604020202020204" pitchFamily="34" charset="0"/>
                <a:cs typeface="Arial" panose="020B0604020202020204" pitchFamily="34" charset="0"/>
              </a:rPr>
              <a:t>the</a:t>
            </a:r>
            <a:r>
              <a:rPr sz="1600" spc="15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potential</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expedite</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certain</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commitments</a:t>
            </a:r>
            <a:r>
              <a:rPr sz="1600" spc="15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ahead</a:t>
            </a:r>
            <a:r>
              <a:rPr sz="1600" spc="155" dirty="0">
                <a:latin typeface="Arial" panose="020B0604020202020204" pitchFamily="34" charset="0"/>
                <a:cs typeface="Arial" panose="020B0604020202020204" pitchFamily="34" charset="0"/>
              </a:rPr>
              <a:t> </a:t>
            </a:r>
            <a:r>
              <a:rPr sz="1600" spc="-25" dirty="0">
                <a:latin typeface="Arial" panose="020B0604020202020204" pitchFamily="34" charset="0"/>
                <a:cs typeface="Arial" panose="020B0604020202020204" pitchFamily="34" charset="0"/>
              </a:rPr>
              <a:t>of </a:t>
            </a:r>
            <a:r>
              <a:rPr sz="1600" dirty="0">
                <a:latin typeface="Arial" panose="020B0604020202020204" pitchFamily="34" charset="0"/>
                <a:cs typeface="Arial" panose="020B0604020202020204" pitchFamily="34" charset="0"/>
              </a:rPr>
              <a:t>schedule.</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As</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our</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company</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evolves</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to</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meet</a:t>
            </a:r>
            <a:r>
              <a:rPr sz="1600" spc="-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a:t>
            </a:r>
            <a:r>
              <a:rPr sz="1600" spc="-25"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changing </a:t>
            </a:r>
            <a:r>
              <a:rPr sz="1600" dirty="0">
                <a:latin typeface="Arial" panose="020B0604020202020204" pitchFamily="34" charset="0"/>
                <a:cs typeface="Arial" panose="020B0604020202020204" pitchFamily="34" charset="0"/>
              </a:rPr>
              <a:t>needs</a:t>
            </a:r>
            <a:r>
              <a:rPr sz="1600" spc="-2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of</a:t>
            </a:r>
            <a:r>
              <a:rPr sz="1600" spc="16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clients</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6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society,</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we</a:t>
            </a:r>
            <a:r>
              <a:rPr sz="1600" spc="-3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will</a:t>
            </a:r>
            <a:r>
              <a:rPr sz="1600" spc="-2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nurture</a:t>
            </a:r>
            <a:r>
              <a:rPr sz="1600" spc="-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these</a:t>
            </a:r>
            <a:r>
              <a:rPr sz="1600" spc="-3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future </a:t>
            </a:r>
            <a:r>
              <a:rPr sz="1600" dirty="0">
                <a:latin typeface="Arial" panose="020B0604020202020204" pitchFamily="34" charset="0"/>
                <a:cs typeface="Arial" panose="020B0604020202020204" pitchFamily="34" charset="0"/>
              </a:rPr>
              <a:t>phase</a:t>
            </a:r>
            <a:r>
              <a:rPr sz="1600" spc="13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commitments,</a:t>
            </a:r>
            <a:r>
              <a:rPr sz="1600" spc="145"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supporting</a:t>
            </a:r>
            <a:r>
              <a:rPr sz="1600" spc="140" dirty="0">
                <a:latin typeface="Arial" panose="020B0604020202020204" pitchFamily="34" charset="0"/>
                <a:cs typeface="Arial" panose="020B0604020202020204" pitchFamily="34" charset="0"/>
              </a:rPr>
              <a:t> </a:t>
            </a:r>
            <a:r>
              <a:rPr sz="1600" dirty="0">
                <a:latin typeface="Arial" panose="020B0604020202020204" pitchFamily="34" charset="0"/>
                <a:cs typeface="Arial" panose="020B0604020202020204" pitchFamily="34" charset="0"/>
              </a:rPr>
              <a:t>and</a:t>
            </a:r>
            <a:r>
              <a:rPr sz="1600" spc="14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investing</a:t>
            </a:r>
            <a:endParaRPr sz="1600" dirty="0">
              <a:latin typeface="Arial" panose="020B0604020202020204" pitchFamily="34" charset="0"/>
              <a:cs typeface="Arial" panose="020B0604020202020204" pitchFamily="34" charset="0"/>
            </a:endParaRPr>
          </a:p>
          <a:p>
            <a:pPr marL="12700">
              <a:lnSpc>
                <a:spcPct val="100000"/>
              </a:lnSpc>
              <a:spcBef>
                <a:spcPts val="10"/>
              </a:spcBef>
            </a:pPr>
            <a:r>
              <a:rPr sz="1600" dirty="0">
                <a:latin typeface="Arial" panose="020B0604020202020204" pitchFamily="34" charset="0"/>
                <a:cs typeface="Arial" panose="020B0604020202020204" pitchFamily="34" charset="0"/>
              </a:rPr>
              <a:t>in</a:t>
            </a:r>
            <a:r>
              <a:rPr sz="1600" spc="20" dirty="0">
                <a:latin typeface="Arial" panose="020B0604020202020204" pitchFamily="34" charset="0"/>
                <a:cs typeface="Arial" panose="020B0604020202020204" pitchFamily="34" charset="0"/>
              </a:rPr>
              <a:t> </a:t>
            </a:r>
            <a:r>
              <a:rPr sz="1600" spc="-10" dirty="0">
                <a:latin typeface="Arial" panose="020B0604020202020204" pitchFamily="34" charset="0"/>
                <a:cs typeface="Arial" panose="020B0604020202020204" pitchFamily="34" charset="0"/>
              </a:rPr>
              <a:t>tomorrow.</a:t>
            </a:r>
            <a:endParaRPr sz="1600" dirty="0">
              <a:latin typeface="Arial" panose="020B0604020202020204" pitchFamily="34" charset="0"/>
              <a:cs typeface="Arial" panose="020B0604020202020204" pitchFamily="34" charset="0"/>
            </a:endParaRPr>
          </a:p>
          <a:p>
            <a:pPr marL="12700">
              <a:lnSpc>
                <a:spcPct val="100000"/>
              </a:lnSpc>
              <a:spcBef>
                <a:spcPts val="1070"/>
              </a:spcBef>
            </a:pPr>
            <a:r>
              <a:rPr sz="1600" spc="-50" dirty="0">
                <a:latin typeface="Arial" panose="020B0604020202020204" pitchFamily="34" charset="0"/>
                <a:cs typeface="Arial" panose="020B0604020202020204" pitchFamily="34" charset="0"/>
              </a:rPr>
              <a:t>.</a:t>
            </a:r>
            <a:endParaRPr sz="1600" dirty="0">
              <a:latin typeface="Arial" panose="020B0604020202020204" pitchFamily="34" charset="0"/>
              <a:cs typeface="Arial" panose="020B0604020202020204" pitchFamily="34" charset="0"/>
            </a:endParaRPr>
          </a:p>
        </p:txBody>
      </p:sp>
      <p:grpSp>
        <p:nvGrpSpPr>
          <p:cNvPr id="11" name="object 11"/>
          <p:cNvGrpSpPr/>
          <p:nvPr/>
        </p:nvGrpSpPr>
        <p:grpSpPr>
          <a:xfrm>
            <a:off x="6707505" y="1939163"/>
            <a:ext cx="8280400" cy="7177405"/>
            <a:chOff x="6707505" y="1939163"/>
            <a:chExt cx="8280400" cy="7177405"/>
          </a:xfrm>
        </p:grpSpPr>
        <p:sp>
          <p:nvSpPr>
            <p:cNvPr id="12" name="object 12"/>
            <p:cNvSpPr/>
            <p:nvPr/>
          </p:nvSpPr>
          <p:spPr>
            <a:xfrm>
              <a:off x="8889238" y="1939163"/>
              <a:ext cx="6098540" cy="3533140"/>
            </a:xfrm>
            <a:custGeom>
              <a:avLst/>
              <a:gdLst/>
              <a:ahLst/>
              <a:cxnLst/>
              <a:rect l="l" t="t" r="r" b="b"/>
              <a:pathLst>
                <a:path w="6098540" h="3533140">
                  <a:moveTo>
                    <a:pt x="4058792" y="0"/>
                  </a:moveTo>
                  <a:lnTo>
                    <a:pt x="0" y="0"/>
                  </a:lnTo>
                  <a:lnTo>
                    <a:pt x="2019300" y="3497579"/>
                  </a:lnTo>
                  <a:lnTo>
                    <a:pt x="2080259" y="3532758"/>
                  </a:lnTo>
                  <a:lnTo>
                    <a:pt x="6098285" y="3532758"/>
                  </a:lnTo>
                  <a:lnTo>
                    <a:pt x="4058792" y="0"/>
                  </a:lnTo>
                  <a:close/>
                </a:path>
              </a:pathLst>
            </a:custGeom>
            <a:solidFill>
              <a:srgbClr val="DFAE27"/>
            </a:solidFill>
          </p:spPr>
          <p:txBody>
            <a:bodyPr wrap="square" lIns="0" tIns="0" rIns="0" bIns="0" rtlCol="0"/>
            <a:lstStyle/>
            <a:p>
              <a:endParaRPr/>
            </a:p>
          </p:txBody>
        </p:sp>
        <p:sp>
          <p:nvSpPr>
            <p:cNvPr id="13" name="object 13"/>
            <p:cNvSpPr/>
            <p:nvPr/>
          </p:nvSpPr>
          <p:spPr>
            <a:xfrm>
              <a:off x="8942197" y="5621147"/>
              <a:ext cx="6033770" cy="3495040"/>
            </a:xfrm>
            <a:custGeom>
              <a:avLst/>
              <a:gdLst/>
              <a:ahLst/>
              <a:cxnLst/>
              <a:rect l="l" t="t" r="r" b="b"/>
              <a:pathLst>
                <a:path w="6033769" h="3495040">
                  <a:moveTo>
                    <a:pt x="6033262" y="0"/>
                  </a:moveTo>
                  <a:lnTo>
                    <a:pt x="2017902" y="0"/>
                  </a:lnTo>
                  <a:lnTo>
                    <a:pt x="0" y="3494989"/>
                  </a:lnTo>
                  <a:lnTo>
                    <a:pt x="4009135" y="3494989"/>
                  </a:lnTo>
                  <a:lnTo>
                    <a:pt x="6033262" y="0"/>
                  </a:lnTo>
                  <a:close/>
                </a:path>
              </a:pathLst>
            </a:custGeom>
            <a:solidFill>
              <a:srgbClr val="15294F"/>
            </a:solidFill>
          </p:spPr>
          <p:txBody>
            <a:bodyPr wrap="square" lIns="0" tIns="0" rIns="0" bIns="0" rtlCol="0"/>
            <a:lstStyle/>
            <a:p>
              <a:endParaRPr/>
            </a:p>
          </p:txBody>
        </p:sp>
        <p:sp>
          <p:nvSpPr>
            <p:cNvPr id="14" name="object 14"/>
            <p:cNvSpPr/>
            <p:nvPr/>
          </p:nvSpPr>
          <p:spPr>
            <a:xfrm>
              <a:off x="6707505" y="2040001"/>
              <a:ext cx="4048760" cy="7047865"/>
            </a:xfrm>
            <a:custGeom>
              <a:avLst/>
              <a:gdLst/>
              <a:ahLst/>
              <a:cxnLst/>
              <a:rect l="l" t="t" r="r" b="b"/>
              <a:pathLst>
                <a:path w="4048759" h="7047865">
                  <a:moveTo>
                    <a:pt x="2028698" y="0"/>
                  </a:moveTo>
                  <a:lnTo>
                    <a:pt x="0" y="3515360"/>
                  </a:lnTo>
                  <a:lnTo>
                    <a:pt x="2040254" y="7047725"/>
                  </a:lnTo>
                  <a:lnTo>
                    <a:pt x="4048760" y="3567429"/>
                  </a:lnTo>
                  <a:lnTo>
                    <a:pt x="4048760" y="3497072"/>
                  </a:lnTo>
                  <a:lnTo>
                    <a:pt x="2028698" y="0"/>
                  </a:lnTo>
                  <a:close/>
                </a:path>
              </a:pathLst>
            </a:custGeom>
            <a:solidFill>
              <a:srgbClr val="04463B"/>
            </a:solidFill>
          </p:spPr>
          <p:txBody>
            <a:bodyPr wrap="square" lIns="0" tIns="0" rIns="0" bIns="0" rtlCol="0"/>
            <a:lstStyle/>
            <a:p>
              <a:endParaRPr/>
            </a:p>
          </p:txBody>
        </p:sp>
        <p:pic>
          <p:nvPicPr>
            <p:cNvPr id="15" name="object 15"/>
            <p:cNvPicPr/>
            <p:nvPr/>
          </p:nvPicPr>
          <p:blipFill>
            <a:blip r:embed="rId6" cstate="print"/>
            <a:stretch>
              <a:fillRect/>
            </a:stretch>
          </p:blipFill>
          <p:spPr>
            <a:xfrm>
              <a:off x="9029192" y="4035298"/>
              <a:ext cx="3657600" cy="3352800"/>
            </a:xfrm>
            <a:prstGeom prst="rect">
              <a:avLst/>
            </a:prstGeom>
          </p:spPr>
        </p:pic>
        <p:pic>
          <p:nvPicPr>
            <p:cNvPr id="16" name="object 16"/>
            <p:cNvPicPr/>
            <p:nvPr/>
          </p:nvPicPr>
          <p:blipFill>
            <a:blip r:embed="rId7" cstate="print"/>
            <a:stretch>
              <a:fillRect/>
            </a:stretch>
          </p:blipFill>
          <p:spPr>
            <a:xfrm>
              <a:off x="9293860" y="4300855"/>
              <a:ext cx="3148329" cy="2821305"/>
            </a:xfrm>
            <a:prstGeom prst="rect">
              <a:avLst/>
            </a:prstGeom>
          </p:spPr>
        </p:pic>
        <p:sp>
          <p:nvSpPr>
            <p:cNvPr id="17" name="object 17"/>
            <p:cNvSpPr/>
            <p:nvPr/>
          </p:nvSpPr>
          <p:spPr>
            <a:xfrm>
              <a:off x="9602978" y="4428489"/>
              <a:ext cx="2525395" cy="2186940"/>
            </a:xfrm>
            <a:custGeom>
              <a:avLst/>
              <a:gdLst/>
              <a:ahLst/>
              <a:cxnLst/>
              <a:rect l="l" t="t" r="r" b="b"/>
              <a:pathLst>
                <a:path w="2525395" h="2186940">
                  <a:moveTo>
                    <a:pt x="1893697" y="0"/>
                  </a:moveTo>
                  <a:lnTo>
                    <a:pt x="631317" y="0"/>
                  </a:lnTo>
                  <a:lnTo>
                    <a:pt x="0" y="1093343"/>
                  </a:lnTo>
                  <a:lnTo>
                    <a:pt x="631317" y="2186686"/>
                  </a:lnTo>
                  <a:lnTo>
                    <a:pt x="1893697" y="2186686"/>
                  </a:lnTo>
                  <a:lnTo>
                    <a:pt x="2525014" y="1093343"/>
                  </a:lnTo>
                  <a:lnTo>
                    <a:pt x="1893697" y="0"/>
                  </a:lnTo>
                  <a:close/>
                </a:path>
              </a:pathLst>
            </a:custGeom>
            <a:solidFill>
              <a:srgbClr val="FFFFFF"/>
            </a:solidFill>
          </p:spPr>
          <p:txBody>
            <a:bodyPr wrap="square" lIns="0" tIns="0" rIns="0" bIns="0" rtlCol="0"/>
            <a:lstStyle/>
            <a:p>
              <a:endParaRPr/>
            </a:p>
          </p:txBody>
        </p:sp>
        <p:sp>
          <p:nvSpPr>
            <p:cNvPr id="18" name="object 18"/>
            <p:cNvSpPr/>
            <p:nvPr/>
          </p:nvSpPr>
          <p:spPr>
            <a:xfrm>
              <a:off x="10819765" y="5124323"/>
              <a:ext cx="790575" cy="862330"/>
            </a:xfrm>
            <a:custGeom>
              <a:avLst/>
              <a:gdLst/>
              <a:ahLst/>
              <a:cxnLst/>
              <a:rect l="l" t="t" r="r" b="b"/>
              <a:pathLst>
                <a:path w="790575" h="862329">
                  <a:moveTo>
                    <a:pt x="496824" y="0"/>
                  </a:moveTo>
                  <a:lnTo>
                    <a:pt x="0" y="0"/>
                  </a:lnTo>
                  <a:lnTo>
                    <a:pt x="0" y="2666"/>
                  </a:lnTo>
                  <a:lnTo>
                    <a:pt x="21970" y="37084"/>
                  </a:lnTo>
                  <a:lnTo>
                    <a:pt x="43433" y="71627"/>
                  </a:lnTo>
                  <a:lnTo>
                    <a:pt x="64261" y="106552"/>
                  </a:lnTo>
                  <a:lnTo>
                    <a:pt x="84454" y="141859"/>
                  </a:lnTo>
                  <a:lnTo>
                    <a:pt x="125094" y="132206"/>
                  </a:lnTo>
                  <a:lnTo>
                    <a:pt x="145414" y="126873"/>
                  </a:lnTo>
                  <a:lnTo>
                    <a:pt x="165861" y="121030"/>
                  </a:lnTo>
                  <a:lnTo>
                    <a:pt x="110998" y="390525"/>
                  </a:lnTo>
                  <a:lnTo>
                    <a:pt x="251713" y="278256"/>
                  </a:lnTo>
                  <a:lnTo>
                    <a:pt x="275589" y="354075"/>
                  </a:lnTo>
                  <a:lnTo>
                    <a:pt x="406273" y="343026"/>
                  </a:lnTo>
                  <a:lnTo>
                    <a:pt x="353313" y="468249"/>
                  </a:lnTo>
                  <a:lnTo>
                    <a:pt x="404367" y="522986"/>
                  </a:lnTo>
                  <a:lnTo>
                    <a:pt x="205866" y="643254"/>
                  </a:lnTo>
                  <a:lnTo>
                    <a:pt x="237998" y="681481"/>
                  </a:lnTo>
                  <a:lnTo>
                    <a:pt x="19303" y="680847"/>
                  </a:lnTo>
                  <a:lnTo>
                    <a:pt x="19303" y="861949"/>
                  </a:lnTo>
                  <a:lnTo>
                    <a:pt x="587628" y="861949"/>
                  </a:lnTo>
                  <a:lnTo>
                    <a:pt x="627887" y="855852"/>
                  </a:lnTo>
                  <a:lnTo>
                    <a:pt x="665860" y="843026"/>
                  </a:lnTo>
                  <a:lnTo>
                    <a:pt x="700658" y="823340"/>
                  </a:lnTo>
                  <a:lnTo>
                    <a:pt x="731265" y="796798"/>
                  </a:lnTo>
                  <a:lnTo>
                    <a:pt x="756284" y="764539"/>
                  </a:lnTo>
                  <a:lnTo>
                    <a:pt x="774700" y="728599"/>
                  </a:lnTo>
                  <a:lnTo>
                    <a:pt x="786256" y="689990"/>
                  </a:lnTo>
                  <a:lnTo>
                    <a:pt x="790575" y="649351"/>
                  </a:lnTo>
                  <a:lnTo>
                    <a:pt x="787145" y="608711"/>
                  </a:lnTo>
                  <a:lnTo>
                    <a:pt x="776351" y="569594"/>
                  </a:lnTo>
                  <a:lnTo>
                    <a:pt x="758443" y="533273"/>
                  </a:lnTo>
                  <a:lnTo>
                    <a:pt x="733805" y="500761"/>
                  </a:lnTo>
                  <a:lnTo>
                    <a:pt x="703579" y="473201"/>
                  </a:lnTo>
                  <a:lnTo>
                    <a:pt x="668908" y="451865"/>
                  </a:lnTo>
                  <a:lnTo>
                    <a:pt x="631062" y="437514"/>
                  </a:lnTo>
                  <a:lnTo>
                    <a:pt x="590676" y="430402"/>
                  </a:lnTo>
                  <a:lnTo>
                    <a:pt x="590676" y="428498"/>
                  </a:lnTo>
                  <a:lnTo>
                    <a:pt x="635253" y="405891"/>
                  </a:lnTo>
                  <a:lnTo>
                    <a:pt x="672718" y="374523"/>
                  </a:lnTo>
                  <a:lnTo>
                    <a:pt x="702309" y="336296"/>
                  </a:lnTo>
                  <a:lnTo>
                    <a:pt x="722883" y="292480"/>
                  </a:lnTo>
                  <a:lnTo>
                    <a:pt x="733551" y="244855"/>
                  </a:lnTo>
                  <a:lnTo>
                    <a:pt x="733170" y="194817"/>
                  </a:lnTo>
                  <a:lnTo>
                    <a:pt x="721486" y="145668"/>
                  </a:lnTo>
                  <a:lnTo>
                    <a:pt x="700024" y="102997"/>
                  </a:lnTo>
                  <a:lnTo>
                    <a:pt x="670305" y="67055"/>
                  </a:lnTo>
                  <a:lnTo>
                    <a:pt x="633602" y="38353"/>
                  </a:lnTo>
                  <a:lnTo>
                    <a:pt x="591565" y="17399"/>
                  </a:lnTo>
                  <a:lnTo>
                    <a:pt x="545464" y="4444"/>
                  </a:lnTo>
                  <a:lnTo>
                    <a:pt x="496824" y="0"/>
                  </a:lnTo>
                  <a:close/>
                </a:path>
              </a:pathLst>
            </a:custGeom>
            <a:solidFill>
              <a:srgbClr val="000000"/>
            </a:solidFill>
          </p:spPr>
          <p:txBody>
            <a:bodyPr wrap="square" lIns="0" tIns="0" rIns="0" bIns="0" rtlCol="0"/>
            <a:lstStyle/>
            <a:p>
              <a:endParaRPr/>
            </a:p>
          </p:txBody>
        </p:sp>
        <p:sp>
          <p:nvSpPr>
            <p:cNvPr id="19" name="object 19"/>
            <p:cNvSpPr/>
            <p:nvPr/>
          </p:nvSpPr>
          <p:spPr>
            <a:xfrm>
              <a:off x="10029698" y="5124323"/>
              <a:ext cx="790575" cy="862330"/>
            </a:xfrm>
            <a:custGeom>
              <a:avLst/>
              <a:gdLst/>
              <a:ahLst/>
              <a:cxnLst/>
              <a:rect l="l" t="t" r="r" b="b"/>
              <a:pathLst>
                <a:path w="790575" h="862329">
                  <a:moveTo>
                    <a:pt x="478917" y="0"/>
                  </a:moveTo>
                  <a:lnTo>
                    <a:pt x="433704" y="888"/>
                  </a:lnTo>
                  <a:lnTo>
                    <a:pt x="363981" y="6730"/>
                  </a:lnTo>
                  <a:lnTo>
                    <a:pt x="318134" y="16510"/>
                  </a:lnTo>
                  <a:lnTo>
                    <a:pt x="273811" y="30987"/>
                  </a:lnTo>
                  <a:lnTo>
                    <a:pt x="231394" y="50164"/>
                  </a:lnTo>
                  <a:lnTo>
                    <a:pt x="191388" y="73913"/>
                  </a:lnTo>
                  <a:lnTo>
                    <a:pt x="153924" y="101853"/>
                  </a:lnTo>
                  <a:lnTo>
                    <a:pt x="119506" y="133985"/>
                  </a:lnTo>
                  <a:lnTo>
                    <a:pt x="88900" y="169544"/>
                  </a:lnTo>
                  <a:lnTo>
                    <a:pt x="62356" y="208152"/>
                  </a:lnTo>
                  <a:lnTo>
                    <a:pt x="40385" y="249174"/>
                  </a:lnTo>
                  <a:lnTo>
                    <a:pt x="22986" y="292226"/>
                  </a:lnTo>
                  <a:lnTo>
                    <a:pt x="10286" y="337185"/>
                  </a:lnTo>
                  <a:lnTo>
                    <a:pt x="2540" y="383413"/>
                  </a:lnTo>
                  <a:lnTo>
                    <a:pt x="0" y="430529"/>
                  </a:lnTo>
                  <a:lnTo>
                    <a:pt x="2285" y="477647"/>
                  </a:lnTo>
                  <a:lnTo>
                    <a:pt x="9651" y="523748"/>
                  </a:lnTo>
                  <a:lnTo>
                    <a:pt x="21971" y="568578"/>
                  </a:lnTo>
                  <a:lnTo>
                    <a:pt x="38988" y="611886"/>
                  </a:lnTo>
                  <a:lnTo>
                    <a:pt x="60578" y="653034"/>
                  </a:lnTo>
                  <a:lnTo>
                    <a:pt x="86741" y="691768"/>
                  </a:lnTo>
                  <a:lnTo>
                    <a:pt x="117094" y="727582"/>
                  </a:lnTo>
                  <a:lnTo>
                    <a:pt x="151256" y="759967"/>
                  </a:lnTo>
                  <a:lnTo>
                    <a:pt x="188468" y="788288"/>
                  </a:lnTo>
                  <a:lnTo>
                    <a:pt x="228473" y="812164"/>
                  </a:lnTo>
                  <a:lnTo>
                    <a:pt x="270636" y="831723"/>
                  </a:lnTo>
                  <a:lnTo>
                    <a:pt x="314832" y="846709"/>
                  </a:lnTo>
                  <a:lnTo>
                    <a:pt x="360552" y="856741"/>
                  </a:lnTo>
                  <a:lnTo>
                    <a:pt x="407416" y="861949"/>
                  </a:lnTo>
                  <a:lnTo>
                    <a:pt x="773556" y="861949"/>
                  </a:lnTo>
                  <a:lnTo>
                    <a:pt x="773556" y="682498"/>
                  </a:lnTo>
                  <a:lnTo>
                    <a:pt x="547877" y="681863"/>
                  </a:lnTo>
                  <a:lnTo>
                    <a:pt x="589152" y="641223"/>
                  </a:lnTo>
                  <a:lnTo>
                    <a:pt x="383921" y="522731"/>
                  </a:lnTo>
                  <a:lnTo>
                    <a:pt x="437387" y="466725"/>
                  </a:lnTo>
                  <a:lnTo>
                    <a:pt x="424179" y="436117"/>
                  </a:lnTo>
                  <a:lnTo>
                    <a:pt x="411225" y="405384"/>
                  </a:lnTo>
                  <a:lnTo>
                    <a:pt x="398525" y="374523"/>
                  </a:lnTo>
                  <a:lnTo>
                    <a:pt x="386333" y="343535"/>
                  </a:lnTo>
                  <a:lnTo>
                    <a:pt x="519429" y="353313"/>
                  </a:lnTo>
                  <a:lnTo>
                    <a:pt x="542162" y="279907"/>
                  </a:lnTo>
                  <a:lnTo>
                    <a:pt x="682751" y="389127"/>
                  </a:lnTo>
                  <a:lnTo>
                    <a:pt x="629030" y="118363"/>
                  </a:lnTo>
                  <a:lnTo>
                    <a:pt x="707898" y="141350"/>
                  </a:lnTo>
                  <a:lnTo>
                    <a:pt x="790067" y="2666"/>
                  </a:lnTo>
                  <a:lnTo>
                    <a:pt x="790067" y="253"/>
                  </a:lnTo>
                  <a:lnTo>
                    <a:pt x="501650" y="253"/>
                  </a:lnTo>
                  <a:lnTo>
                    <a:pt x="478917" y="0"/>
                  </a:lnTo>
                  <a:close/>
                </a:path>
              </a:pathLst>
            </a:custGeom>
            <a:solidFill>
              <a:srgbClr val="C1002D"/>
            </a:solidFill>
          </p:spPr>
          <p:txBody>
            <a:bodyPr wrap="square" lIns="0" tIns="0" rIns="0" bIns="0" rtlCol="0"/>
            <a:lstStyle/>
            <a:p>
              <a:endParaRPr/>
            </a:p>
          </p:txBody>
        </p:sp>
        <p:sp>
          <p:nvSpPr>
            <p:cNvPr id="20" name="object 20"/>
            <p:cNvSpPr/>
            <p:nvPr/>
          </p:nvSpPr>
          <p:spPr>
            <a:xfrm>
              <a:off x="11578844" y="5923152"/>
              <a:ext cx="114935" cy="61594"/>
            </a:xfrm>
            <a:custGeom>
              <a:avLst/>
              <a:gdLst/>
              <a:ahLst/>
              <a:cxnLst/>
              <a:rect l="l" t="t" r="r" b="b"/>
              <a:pathLst>
                <a:path w="114934" h="61595">
                  <a:moveTo>
                    <a:pt x="49657" y="0"/>
                  </a:moveTo>
                  <a:lnTo>
                    <a:pt x="0" y="0"/>
                  </a:lnTo>
                  <a:lnTo>
                    <a:pt x="0" y="7366"/>
                  </a:lnTo>
                  <a:lnTo>
                    <a:pt x="20701" y="7366"/>
                  </a:lnTo>
                  <a:lnTo>
                    <a:pt x="20701" y="61468"/>
                  </a:lnTo>
                  <a:lnTo>
                    <a:pt x="28829" y="61468"/>
                  </a:lnTo>
                  <a:lnTo>
                    <a:pt x="28829" y="7366"/>
                  </a:lnTo>
                  <a:lnTo>
                    <a:pt x="49657" y="7366"/>
                  </a:lnTo>
                  <a:lnTo>
                    <a:pt x="49657" y="0"/>
                  </a:lnTo>
                  <a:close/>
                </a:path>
                <a:path w="114934" h="61595">
                  <a:moveTo>
                    <a:pt x="114554" y="0"/>
                  </a:moveTo>
                  <a:lnTo>
                    <a:pt x="102489" y="0"/>
                  </a:lnTo>
                  <a:lnTo>
                    <a:pt x="85217" y="51943"/>
                  </a:lnTo>
                  <a:lnTo>
                    <a:pt x="67437" y="0"/>
                  </a:lnTo>
                  <a:lnTo>
                    <a:pt x="55626" y="0"/>
                  </a:lnTo>
                  <a:lnTo>
                    <a:pt x="55626" y="61468"/>
                  </a:lnTo>
                  <a:lnTo>
                    <a:pt x="63754" y="61468"/>
                  </a:lnTo>
                  <a:lnTo>
                    <a:pt x="63754" y="11049"/>
                  </a:lnTo>
                  <a:lnTo>
                    <a:pt x="81026" y="61468"/>
                  </a:lnTo>
                  <a:lnTo>
                    <a:pt x="89154" y="61468"/>
                  </a:lnTo>
                  <a:lnTo>
                    <a:pt x="106172" y="11811"/>
                  </a:lnTo>
                  <a:lnTo>
                    <a:pt x="106172" y="61468"/>
                  </a:lnTo>
                  <a:lnTo>
                    <a:pt x="114554" y="61468"/>
                  </a:lnTo>
                  <a:lnTo>
                    <a:pt x="114554" y="0"/>
                  </a:lnTo>
                  <a:close/>
                </a:path>
              </a:pathLst>
            </a:custGeom>
            <a:solidFill>
              <a:srgbClr val="000000"/>
            </a:solidFill>
          </p:spPr>
          <p:txBody>
            <a:bodyPr wrap="square" lIns="0" tIns="0" rIns="0" bIns="0" rtlCol="0"/>
            <a:lstStyle/>
            <a:p>
              <a:endParaRPr/>
            </a:p>
          </p:txBody>
        </p:sp>
        <p:sp>
          <p:nvSpPr>
            <p:cNvPr id="21" name="object 21"/>
            <p:cNvSpPr/>
            <p:nvPr/>
          </p:nvSpPr>
          <p:spPr>
            <a:xfrm>
              <a:off x="7268083" y="4324349"/>
              <a:ext cx="1515745" cy="839469"/>
            </a:xfrm>
            <a:custGeom>
              <a:avLst/>
              <a:gdLst/>
              <a:ahLst/>
              <a:cxnLst/>
              <a:rect l="l" t="t" r="r" b="b"/>
              <a:pathLst>
                <a:path w="1515745" h="839470">
                  <a:moveTo>
                    <a:pt x="119634" y="648970"/>
                  </a:moveTo>
                  <a:lnTo>
                    <a:pt x="0" y="648970"/>
                  </a:lnTo>
                  <a:lnTo>
                    <a:pt x="0" y="687070"/>
                  </a:lnTo>
                  <a:lnTo>
                    <a:pt x="0" y="721360"/>
                  </a:lnTo>
                  <a:lnTo>
                    <a:pt x="0" y="759460"/>
                  </a:lnTo>
                  <a:lnTo>
                    <a:pt x="0" y="801370"/>
                  </a:lnTo>
                  <a:lnTo>
                    <a:pt x="0" y="839470"/>
                  </a:lnTo>
                  <a:lnTo>
                    <a:pt x="119634" y="839470"/>
                  </a:lnTo>
                  <a:lnTo>
                    <a:pt x="119634" y="801370"/>
                  </a:lnTo>
                  <a:lnTo>
                    <a:pt x="42545" y="801370"/>
                  </a:lnTo>
                  <a:lnTo>
                    <a:pt x="42545" y="759460"/>
                  </a:lnTo>
                  <a:lnTo>
                    <a:pt x="113411" y="759460"/>
                  </a:lnTo>
                  <a:lnTo>
                    <a:pt x="113411" y="721360"/>
                  </a:lnTo>
                  <a:lnTo>
                    <a:pt x="42545" y="721360"/>
                  </a:lnTo>
                  <a:lnTo>
                    <a:pt x="42545" y="687070"/>
                  </a:lnTo>
                  <a:lnTo>
                    <a:pt x="119634" y="687070"/>
                  </a:lnTo>
                  <a:lnTo>
                    <a:pt x="119634" y="648970"/>
                  </a:lnTo>
                  <a:close/>
                </a:path>
                <a:path w="1515745" h="839470">
                  <a:moveTo>
                    <a:pt x="1515745" y="97663"/>
                  </a:moveTo>
                  <a:lnTo>
                    <a:pt x="1512443" y="54229"/>
                  </a:lnTo>
                  <a:lnTo>
                    <a:pt x="1507617" y="24130"/>
                  </a:lnTo>
                  <a:lnTo>
                    <a:pt x="1504696" y="11557"/>
                  </a:lnTo>
                  <a:lnTo>
                    <a:pt x="1504696" y="11049"/>
                  </a:lnTo>
                  <a:lnTo>
                    <a:pt x="1504442" y="11557"/>
                  </a:lnTo>
                  <a:lnTo>
                    <a:pt x="1502664" y="4699"/>
                  </a:lnTo>
                  <a:lnTo>
                    <a:pt x="1496695" y="0"/>
                  </a:lnTo>
                  <a:lnTo>
                    <a:pt x="1489710" y="0"/>
                  </a:lnTo>
                  <a:lnTo>
                    <a:pt x="1484630" y="254"/>
                  </a:lnTo>
                  <a:lnTo>
                    <a:pt x="1484630" y="30480"/>
                  </a:lnTo>
                  <a:lnTo>
                    <a:pt x="1484630" y="103124"/>
                  </a:lnTo>
                  <a:lnTo>
                    <a:pt x="1483601" y="139319"/>
                  </a:lnTo>
                  <a:lnTo>
                    <a:pt x="1483487" y="143764"/>
                  </a:lnTo>
                  <a:lnTo>
                    <a:pt x="1474724" y="202311"/>
                  </a:lnTo>
                  <a:lnTo>
                    <a:pt x="1455801" y="258445"/>
                  </a:lnTo>
                  <a:lnTo>
                    <a:pt x="1423035" y="313055"/>
                  </a:lnTo>
                  <a:lnTo>
                    <a:pt x="1393698" y="345059"/>
                  </a:lnTo>
                  <a:lnTo>
                    <a:pt x="1359281" y="372618"/>
                  </a:lnTo>
                  <a:lnTo>
                    <a:pt x="1319530" y="395732"/>
                  </a:lnTo>
                  <a:lnTo>
                    <a:pt x="1274445" y="414401"/>
                  </a:lnTo>
                  <a:lnTo>
                    <a:pt x="1224153" y="428625"/>
                  </a:lnTo>
                  <a:lnTo>
                    <a:pt x="1168781" y="438277"/>
                  </a:lnTo>
                  <a:lnTo>
                    <a:pt x="1108202" y="443484"/>
                  </a:lnTo>
                  <a:lnTo>
                    <a:pt x="1115441" y="433451"/>
                  </a:lnTo>
                  <a:lnTo>
                    <a:pt x="1161034" y="372237"/>
                  </a:lnTo>
                  <a:lnTo>
                    <a:pt x="1196213" y="328041"/>
                  </a:lnTo>
                  <a:lnTo>
                    <a:pt x="1235329" y="282321"/>
                  </a:lnTo>
                  <a:lnTo>
                    <a:pt x="1276731" y="238633"/>
                  </a:lnTo>
                  <a:lnTo>
                    <a:pt x="1318641" y="200025"/>
                  </a:lnTo>
                  <a:lnTo>
                    <a:pt x="1359662" y="169799"/>
                  </a:lnTo>
                  <a:lnTo>
                    <a:pt x="1366901" y="165227"/>
                  </a:lnTo>
                  <a:lnTo>
                    <a:pt x="1369060" y="155829"/>
                  </a:lnTo>
                  <a:lnTo>
                    <a:pt x="1360170" y="141478"/>
                  </a:lnTo>
                  <a:lnTo>
                    <a:pt x="1350772" y="139319"/>
                  </a:lnTo>
                  <a:lnTo>
                    <a:pt x="1343533" y="143764"/>
                  </a:lnTo>
                  <a:lnTo>
                    <a:pt x="1304163" y="172339"/>
                  </a:lnTo>
                  <a:lnTo>
                    <a:pt x="1264158" y="208153"/>
                  </a:lnTo>
                  <a:lnTo>
                    <a:pt x="1224788" y="248539"/>
                  </a:lnTo>
                  <a:lnTo>
                    <a:pt x="1187196" y="291084"/>
                  </a:lnTo>
                  <a:lnTo>
                    <a:pt x="1152525" y="333375"/>
                  </a:lnTo>
                  <a:lnTo>
                    <a:pt x="1122172" y="372618"/>
                  </a:lnTo>
                  <a:lnTo>
                    <a:pt x="1096772" y="407035"/>
                  </a:lnTo>
                  <a:lnTo>
                    <a:pt x="1077976" y="433451"/>
                  </a:lnTo>
                  <a:lnTo>
                    <a:pt x="1075055" y="418846"/>
                  </a:lnTo>
                  <a:lnTo>
                    <a:pt x="1073658" y="413004"/>
                  </a:lnTo>
                  <a:lnTo>
                    <a:pt x="1070991" y="401701"/>
                  </a:lnTo>
                  <a:lnTo>
                    <a:pt x="1065784" y="382270"/>
                  </a:lnTo>
                  <a:lnTo>
                    <a:pt x="1059180" y="361061"/>
                  </a:lnTo>
                  <a:lnTo>
                    <a:pt x="1056767" y="316484"/>
                  </a:lnTo>
                  <a:lnTo>
                    <a:pt x="1059561" y="283083"/>
                  </a:lnTo>
                  <a:lnTo>
                    <a:pt x="1073912" y="219075"/>
                  </a:lnTo>
                  <a:lnTo>
                    <a:pt x="1098677" y="171196"/>
                  </a:lnTo>
                  <a:lnTo>
                    <a:pt x="1149477" y="116840"/>
                  </a:lnTo>
                  <a:lnTo>
                    <a:pt x="1181989" y="94615"/>
                  </a:lnTo>
                  <a:lnTo>
                    <a:pt x="1219581" y="75565"/>
                  </a:lnTo>
                  <a:lnTo>
                    <a:pt x="1261745" y="59944"/>
                  </a:lnTo>
                  <a:lnTo>
                    <a:pt x="1308608" y="47625"/>
                  </a:lnTo>
                  <a:lnTo>
                    <a:pt x="1360297" y="38608"/>
                  </a:lnTo>
                  <a:lnTo>
                    <a:pt x="1416558" y="32893"/>
                  </a:lnTo>
                  <a:lnTo>
                    <a:pt x="1477518" y="30480"/>
                  </a:lnTo>
                  <a:lnTo>
                    <a:pt x="1481709" y="58166"/>
                  </a:lnTo>
                  <a:lnTo>
                    <a:pt x="1484376" y="93345"/>
                  </a:lnTo>
                  <a:lnTo>
                    <a:pt x="1484528" y="75565"/>
                  </a:lnTo>
                  <a:lnTo>
                    <a:pt x="1484630" y="30480"/>
                  </a:lnTo>
                  <a:lnTo>
                    <a:pt x="1484630" y="254"/>
                  </a:lnTo>
                  <a:lnTo>
                    <a:pt x="1423162" y="2032"/>
                  </a:lnTo>
                  <a:lnTo>
                    <a:pt x="1361567" y="7747"/>
                  </a:lnTo>
                  <a:lnTo>
                    <a:pt x="1304925" y="17272"/>
                  </a:lnTo>
                  <a:lnTo>
                    <a:pt x="1253490" y="30734"/>
                  </a:lnTo>
                  <a:lnTo>
                    <a:pt x="1207008" y="47879"/>
                  </a:lnTo>
                  <a:lnTo>
                    <a:pt x="1165860" y="68834"/>
                  </a:lnTo>
                  <a:lnTo>
                    <a:pt x="1130173" y="93345"/>
                  </a:lnTo>
                  <a:lnTo>
                    <a:pt x="1098931" y="122174"/>
                  </a:lnTo>
                  <a:lnTo>
                    <a:pt x="1073150" y="154559"/>
                  </a:lnTo>
                  <a:lnTo>
                    <a:pt x="1041781" y="219075"/>
                  </a:lnTo>
                  <a:lnTo>
                    <a:pt x="1036701" y="237236"/>
                  </a:lnTo>
                  <a:lnTo>
                    <a:pt x="1036701" y="413004"/>
                  </a:lnTo>
                  <a:lnTo>
                    <a:pt x="874649" y="271780"/>
                  </a:lnTo>
                  <a:lnTo>
                    <a:pt x="797052" y="205867"/>
                  </a:lnTo>
                  <a:lnTo>
                    <a:pt x="790575" y="200660"/>
                  </a:lnTo>
                  <a:lnTo>
                    <a:pt x="780923" y="201422"/>
                  </a:lnTo>
                  <a:lnTo>
                    <a:pt x="770382" y="214503"/>
                  </a:lnTo>
                  <a:lnTo>
                    <a:pt x="771144" y="224155"/>
                  </a:lnTo>
                  <a:lnTo>
                    <a:pt x="777621" y="229489"/>
                  </a:lnTo>
                  <a:lnTo>
                    <a:pt x="812038" y="258445"/>
                  </a:lnTo>
                  <a:lnTo>
                    <a:pt x="851535" y="292227"/>
                  </a:lnTo>
                  <a:lnTo>
                    <a:pt x="1035939" y="452882"/>
                  </a:lnTo>
                  <a:lnTo>
                    <a:pt x="1012444" y="458597"/>
                  </a:lnTo>
                  <a:lnTo>
                    <a:pt x="989711" y="462661"/>
                  </a:lnTo>
                  <a:lnTo>
                    <a:pt x="967613" y="465201"/>
                  </a:lnTo>
                  <a:lnTo>
                    <a:pt x="946404" y="465963"/>
                  </a:lnTo>
                  <a:lnTo>
                    <a:pt x="945896" y="465963"/>
                  </a:lnTo>
                  <a:lnTo>
                    <a:pt x="890143" y="459613"/>
                  </a:lnTo>
                  <a:lnTo>
                    <a:pt x="842264" y="441706"/>
                  </a:lnTo>
                  <a:lnTo>
                    <a:pt x="801751" y="414655"/>
                  </a:lnTo>
                  <a:lnTo>
                    <a:pt x="768096" y="380619"/>
                  </a:lnTo>
                  <a:lnTo>
                    <a:pt x="740537" y="341503"/>
                  </a:lnTo>
                  <a:lnTo>
                    <a:pt x="718439" y="299720"/>
                  </a:lnTo>
                  <a:lnTo>
                    <a:pt x="701421" y="257175"/>
                  </a:lnTo>
                  <a:lnTo>
                    <a:pt x="688848" y="216662"/>
                  </a:lnTo>
                  <a:lnTo>
                    <a:pt x="679704" y="179197"/>
                  </a:lnTo>
                  <a:lnTo>
                    <a:pt x="670560" y="124587"/>
                  </a:lnTo>
                  <a:lnTo>
                    <a:pt x="684276" y="123952"/>
                  </a:lnTo>
                  <a:lnTo>
                    <a:pt x="701167" y="123952"/>
                  </a:lnTo>
                  <a:lnTo>
                    <a:pt x="762889" y="128524"/>
                  </a:lnTo>
                  <a:lnTo>
                    <a:pt x="819658" y="142113"/>
                  </a:lnTo>
                  <a:lnTo>
                    <a:pt x="868426" y="162941"/>
                  </a:lnTo>
                  <a:lnTo>
                    <a:pt x="909828" y="189611"/>
                  </a:lnTo>
                  <a:lnTo>
                    <a:pt x="944499" y="220599"/>
                  </a:lnTo>
                  <a:lnTo>
                    <a:pt x="973074" y="254635"/>
                  </a:lnTo>
                  <a:lnTo>
                    <a:pt x="996188" y="290195"/>
                  </a:lnTo>
                  <a:lnTo>
                    <a:pt x="1014222" y="325755"/>
                  </a:lnTo>
                  <a:lnTo>
                    <a:pt x="1029716" y="374523"/>
                  </a:lnTo>
                  <a:lnTo>
                    <a:pt x="1031748" y="388239"/>
                  </a:lnTo>
                  <a:lnTo>
                    <a:pt x="1034161" y="401066"/>
                  </a:lnTo>
                  <a:lnTo>
                    <a:pt x="1036701" y="413004"/>
                  </a:lnTo>
                  <a:lnTo>
                    <a:pt x="1036701" y="237236"/>
                  </a:lnTo>
                  <a:lnTo>
                    <a:pt x="1032383" y="253873"/>
                  </a:lnTo>
                  <a:lnTo>
                    <a:pt x="1027557" y="286893"/>
                  </a:lnTo>
                  <a:lnTo>
                    <a:pt x="1006348" y="251333"/>
                  </a:lnTo>
                  <a:lnTo>
                    <a:pt x="980313" y="216662"/>
                  </a:lnTo>
                  <a:lnTo>
                    <a:pt x="949198" y="183896"/>
                  </a:lnTo>
                  <a:lnTo>
                    <a:pt x="912241" y="154559"/>
                  </a:lnTo>
                  <a:lnTo>
                    <a:pt x="869188" y="129540"/>
                  </a:lnTo>
                  <a:lnTo>
                    <a:pt x="854710" y="123952"/>
                  </a:lnTo>
                  <a:lnTo>
                    <a:pt x="819404" y="110236"/>
                  </a:lnTo>
                  <a:lnTo>
                    <a:pt x="762508" y="97663"/>
                  </a:lnTo>
                  <a:lnTo>
                    <a:pt x="699833" y="93345"/>
                  </a:lnTo>
                  <a:lnTo>
                    <a:pt x="686816" y="93345"/>
                  </a:lnTo>
                  <a:lnTo>
                    <a:pt x="675513" y="93726"/>
                  </a:lnTo>
                  <a:lnTo>
                    <a:pt x="661162" y="94615"/>
                  </a:lnTo>
                  <a:lnTo>
                    <a:pt x="661797" y="94615"/>
                  </a:lnTo>
                  <a:lnTo>
                    <a:pt x="644144" y="95758"/>
                  </a:lnTo>
                  <a:lnTo>
                    <a:pt x="638048" y="103124"/>
                  </a:lnTo>
                  <a:lnTo>
                    <a:pt x="638556" y="110236"/>
                  </a:lnTo>
                  <a:lnTo>
                    <a:pt x="646049" y="164846"/>
                  </a:lnTo>
                  <a:lnTo>
                    <a:pt x="664083" y="240030"/>
                  </a:lnTo>
                  <a:lnTo>
                    <a:pt x="678942" y="283083"/>
                  </a:lnTo>
                  <a:lnTo>
                    <a:pt x="698246" y="327279"/>
                  </a:lnTo>
                  <a:lnTo>
                    <a:pt x="723011" y="370205"/>
                  </a:lnTo>
                  <a:lnTo>
                    <a:pt x="753491" y="410083"/>
                  </a:lnTo>
                  <a:lnTo>
                    <a:pt x="790448" y="444627"/>
                  </a:lnTo>
                  <a:lnTo>
                    <a:pt x="834517" y="471932"/>
                  </a:lnTo>
                  <a:lnTo>
                    <a:pt x="886206" y="489839"/>
                  </a:lnTo>
                  <a:lnTo>
                    <a:pt x="946150" y="496189"/>
                  </a:lnTo>
                  <a:lnTo>
                    <a:pt x="975233" y="494792"/>
                  </a:lnTo>
                  <a:lnTo>
                    <a:pt x="1005459" y="490728"/>
                  </a:lnTo>
                  <a:lnTo>
                    <a:pt x="1036701" y="483997"/>
                  </a:lnTo>
                  <a:lnTo>
                    <a:pt x="1068832" y="474599"/>
                  </a:lnTo>
                  <a:lnTo>
                    <a:pt x="1069594" y="474599"/>
                  </a:lnTo>
                  <a:lnTo>
                    <a:pt x="1072134" y="475996"/>
                  </a:lnTo>
                  <a:lnTo>
                    <a:pt x="1074547" y="476758"/>
                  </a:lnTo>
                  <a:lnTo>
                    <a:pt x="1080008" y="476758"/>
                  </a:lnTo>
                  <a:lnTo>
                    <a:pt x="1082675" y="475996"/>
                  </a:lnTo>
                  <a:lnTo>
                    <a:pt x="1084821" y="474599"/>
                  </a:lnTo>
                  <a:lnTo>
                    <a:pt x="1085215" y="474345"/>
                  </a:lnTo>
                  <a:lnTo>
                    <a:pt x="1146429" y="471043"/>
                  </a:lnTo>
                  <a:lnTo>
                    <a:pt x="1184783" y="465963"/>
                  </a:lnTo>
                  <a:lnTo>
                    <a:pt x="1203325" y="463550"/>
                  </a:lnTo>
                  <a:lnTo>
                    <a:pt x="1255522" y="451866"/>
                  </a:lnTo>
                  <a:lnTo>
                    <a:pt x="1280668" y="443484"/>
                  </a:lnTo>
                  <a:lnTo>
                    <a:pt x="1303274" y="435991"/>
                  </a:lnTo>
                  <a:lnTo>
                    <a:pt x="1346327" y="416052"/>
                  </a:lnTo>
                  <a:lnTo>
                    <a:pt x="1384681" y="391922"/>
                  </a:lnTo>
                  <a:lnTo>
                    <a:pt x="1418463" y="363601"/>
                  </a:lnTo>
                  <a:lnTo>
                    <a:pt x="1447419" y="331216"/>
                  </a:lnTo>
                  <a:lnTo>
                    <a:pt x="1483487" y="271399"/>
                  </a:lnTo>
                  <a:lnTo>
                    <a:pt x="1504569" y="210058"/>
                  </a:lnTo>
                  <a:lnTo>
                    <a:pt x="1514221" y="151003"/>
                  </a:lnTo>
                  <a:lnTo>
                    <a:pt x="1515745" y="97663"/>
                  </a:lnTo>
                  <a:close/>
                </a:path>
              </a:pathLst>
            </a:custGeom>
            <a:solidFill>
              <a:srgbClr val="FFFFFF"/>
            </a:solidFill>
          </p:spPr>
          <p:txBody>
            <a:bodyPr wrap="square" lIns="0" tIns="0" rIns="0" bIns="0" rtlCol="0"/>
            <a:lstStyle/>
            <a:p>
              <a:endParaRPr/>
            </a:p>
          </p:txBody>
        </p:sp>
        <p:pic>
          <p:nvPicPr>
            <p:cNvPr id="22" name="object 22"/>
            <p:cNvPicPr/>
            <p:nvPr/>
          </p:nvPicPr>
          <p:blipFill>
            <a:blip r:embed="rId8" cstate="print"/>
            <a:stretch>
              <a:fillRect/>
            </a:stretch>
          </p:blipFill>
          <p:spPr>
            <a:xfrm>
              <a:off x="7420737" y="4971503"/>
              <a:ext cx="343661" cy="190538"/>
            </a:xfrm>
            <a:prstGeom prst="rect">
              <a:avLst/>
            </a:prstGeom>
          </p:spPr>
        </p:pic>
        <p:sp>
          <p:nvSpPr>
            <p:cNvPr id="23" name="object 23"/>
            <p:cNvSpPr/>
            <p:nvPr/>
          </p:nvSpPr>
          <p:spPr>
            <a:xfrm>
              <a:off x="7784719" y="4971503"/>
              <a:ext cx="43180" cy="191135"/>
            </a:xfrm>
            <a:custGeom>
              <a:avLst/>
              <a:gdLst/>
              <a:ahLst/>
              <a:cxnLst/>
              <a:rect l="l" t="t" r="r" b="b"/>
              <a:pathLst>
                <a:path w="43179" h="191135">
                  <a:moveTo>
                    <a:pt x="42722" y="0"/>
                  </a:moveTo>
                  <a:lnTo>
                    <a:pt x="0" y="0"/>
                  </a:lnTo>
                  <a:lnTo>
                    <a:pt x="0" y="190538"/>
                  </a:lnTo>
                  <a:lnTo>
                    <a:pt x="42722" y="190538"/>
                  </a:lnTo>
                  <a:lnTo>
                    <a:pt x="42722" y="0"/>
                  </a:lnTo>
                  <a:close/>
                </a:path>
              </a:pathLst>
            </a:custGeom>
            <a:solidFill>
              <a:srgbClr val="FFFFFF"/>
            </a:solidFill>
          </p:spPr>
          <p:txBody>
            <a:bodyPr wrap="square" lIns="0" tIns="0" rIns="0" bIns="0" rtlCol="0"/>
            <a:lstStyle/>
            <a:p>
              <a:endParaRPr/>
            </a:p>
          </p:txBody>
        </p:sp>
        <p:pic>
          <p:nvPicPr>
            <p:cNvPr id="24" name="object 24"/>
            <p:cNvPicPr/>
            <p:nvPr/>
          </p:nvPicPr>
          <p:blipFill>
            <a:blip r:embed="rId9" cstate="print"/>
            <a:stretch>
              <a:fillRect/>
            </a:stretch>
          </p:blipFill>
          <p:spPr>
            <a:xfrm>
              <a:off x="7866126" y="4968367"/>
              <a:ext cx="322999" cy="196469"/>
            </a:xfrm>
            <a:prstGeom prst="rect">
              <a:avLst/>
            </a:prstGeom>
          </p:spPr>
        </p:pic>
        <p:pic>
          <p:nvPicPr>
            <p:cNvPr id="25" name="object 25"/>
            <p:cNvPicPr/>
            <p:nvPr/>
          </p:nvPicPr>
          <p:blipFill>
            <a:blip r:embed="rId10" cstate="print"/>
            <a:stretch>
              <a:fillRect/>
            </a:stretch>
          </p:blipFill>
          <p:spPr>
            <a:xfrm>
              <a:off x="8222234" y="4971503"/>
              <a:ext cx="156184" cy="190538"/>
            </a:xfrm>
            <a:prstGeom prst="rect">
              <a:avLst/>
            </a:prstGeom>
          </p:spPr>
        </p:pic>
        <p:pic>
          <p:nvPicPr>
            <p:cNvPr id="26" name="object 26"/>
            <p:cNvPicPr/>
            <p:nvPr/>
          </p:nvPicPr>
          <p:blipFill>
            <a:blip r:embed="rId11" cstate="print"/>
            <a:stretch>
              <a:fillRect/>
            </a:stretch>
          </p:blipFill>
          <p:spPr>
            <a:xfrm>
              <a:off x="8412988" y="4971503"/>
              <a:ext cx="193395" cy="190538"/>
            </a:xfrm>
            <a:prstGeom prst="rect">
              <a:avLst/>
            </a:prstGeom>
          </p:spPr>
        </p:pic>
        <p:sp>
          <p:nvSpPr>
            <p:cNvPr id="27" name="object 27"/>
            <p:cNvSpPr/>
            <p:nvPr/>
          </p:nvSpPr>
          <p:spPr>
            <a:xfrm>
              <a:off x="8640699" y="4973319"/>
              <a:ext cx="120014" cy="190500"/>
            </a:xfrm>
            <a:custGeom>
              <a:avLst/>
              <a:gdLst/>
              <a:ahLst/>
              <a:cxnLst/>
              <a:rect l="l" t="t" r="r" b="b"/>
              <a:pathLst>
                <a:path w="120015" h="190500">
                  <a:moveTo>
                    <a:pt x="119634" y="0"/>
                  </a:moveTo>
                  <a:lnTo>
                    <a:pt x="0" y="0"/>
                  </a:lnTo>
                  <a:lnTo>
                    <a:pt x="0" y="38100"/>
                  </a:lnTo>
                  <a:lnTo>
                    <a:pt x="0" y="72390"/>
                  </a:lnTo>
                  <a:lnTo>
                    <a:pt x="0" y="110490"/>
                  </a:lnTo>
                  <a:lnTo>
                    <a:pt x="0" y="152400"/>
                  </a:lnTo>
                  <a:lnTo>
                    <a:pt x="0" y="190500"/>
                  </a:lnTo>
                  <a:lnTo>
                    <a:pt x="119634" y="190500"/>
                  </a:lnTo>
                  <a:lnTo>
                    <a:pt x="119634" y="152400"/>
                  </a:lnTo>
                  <a:lnTo>
                    <a:pt x="42545" y="152400"/>
                  </a:lnTo>
                  <a:lnTo>
                    <a:pt x="42545" y="110490"/>
                  </a:lnTo>
                  <a:lnTo>
                    <a:pt x="113411" y="110490"/>
                  </a:lnTo>
                  <a:lnTo>
                    <a:pt x="113411" y="72390"/>
                  </a:lnTo>
                  <a:lnTo>
                    <a:pt x="42545" y="72390"/>
                  </a:lnTo>
                  <a:lnTo>
                    <a:pt x="42545" y="38100"/>
                  </a:lnTo>
                  <a:lnTo>
                    <a:pt x="119634" y="38100"/>
                  </a:lnTo>
                  <a:lnTo>
                    <a:pt x="119634" y="0"/>
                  </a:lnTo>
                  <a:close/>
                </a:path>
              </a:pathLst>
            </a:custGeom>
            <a:solidFill>
              <a:srgbClr val="FFFFFF"/>
            </a:solidFill>
          </p:spPr>
          <p:txBody>
            <a:bodyPr wrap="square" lIns="0" tIns="0" rIns="0" bIns="0" rtlCol="0"/>
            <a:lstStyle/>
            <a:p>
              <a:endParaRPr/>
            </a:p>
          </p:txBody>
        </p:sp>
        <p:pic>
          <p:nvPicPr>
            <p:cNvPr id="28" name="object 28"/>
            <p:cNvPicPr/>
            <p:nvPr/>
          </p:nvPicPr>
          <p:blipFill>
            <a:blip r:embed="rId12" cstate="print"/>
            <a:stretch>
              <a:fillRect/>
            </a:stretch>
          </p:blipFill>
          <p:spPr>
            <a:xfrm>
              <a:off x="8793353" y="4971503"/>
              <a:ext cx="156184" cy="190538"/>
            </a:xfrm>
            <a:prstGeom prst="rect">
              <a:avLst/>
            </a:prstGeom>
          </p:spPr>
        </p:pic>
        <p:pic>
          <p:nvPicPr>
            <p:cNvPr id="29" name="object 29"/>
            <p:cNvPicPr/>
            <p:nvPr/>
          </p:nvPicPr>
          <p:blipFill>
            <a:blip r:embed="rId13" cstate="print"/>
            <a:stretch>
              <a:fillRect/>
            </a:stretch>
          </p:blipFill>
          <p:spPr>
            <a:xfrm>
              <a:off x="8971661" y="4971503"/>
              <a:ext cx="311556" cy="190538"/>
            </a:xfrm>
            <a:prstGeom prst="rect">
              <a:avLst/>
            </a:prstGeom>
          </p:spPr>
        </p:pic>
        <p:sp>
          <p:nvSpPr>
            <p:cNvPr id="30" name="object 30"/>
            <p:cNvSpPr/>
            <p:nvPr/>
          </p:nvSpPr>
          <p:spPr>
            <a:xfrm>
              <a:off x="9304528" y="4973319"/>
              <a:ext cx="118745" cy="190500"/>
            </a:xfrm>
            <a:custGeom>
              <a:avLst/>
              <a:gdLst/>
              <a:ahLst/>
              <a:cxnLst/>
              <a:rect l="l" t="t" r="r" b="b"/>
              <a:pathLst>
                <a:path w="118745" h="190500">
                  <a:moveTo>
                    <a:pt x="118364" y="152400"/>
                  </a:moveTo>
                  <a:lnTo>
                    <a:pt x="42672" y="152400"/>
                  </a:lnTo>
                  <a:lnTo>
                    <a:pt x="42672" y="0"/>
                  </a:lnTo>
                  <a:lnTo>
                    <a:pt x="0" y="0"/>
                  </a:lnTo>
                  <a:lnTo>
                    <a:pt x="0" y="152400"/>
                  </a:lnTo>
                  <a:lnTo>
                    <a:pt x="0" y="190500"/>
                  </a:lnTo>
                  <a:lnTo>
                    <a:pt x="118364" y="190500"/>
                  </a:lnTo>
                  <a:lnTo>
                    <a:pt x="118364" y="152400"/>
                  </a:lnTo>
                  <a:close/>
                </a:path>
              </a:pathLst>
            </a:custGeom>
            <a:solidFill>
              <a:srgbClr val="FFFFFF"/>
            </a:solidFill>
          </p:spPr>
          <p:txBody>
            <a:bodyPr wrap="square" lIns="0" tIns="0" rIns="0" bIns="0" rtlCol="0"/>
            <a:lstStyle/>
            <a:p>
              <a:endParaRPr/>
            </a:p>
          </p:txBody>
        </p:sp>
        <p:pic>
          <p:nvPicPr>
            <p:cNvPr id="31" name="object 31"/>
            <p:cNvPicPr/>
            <p:nvPr/>
          </p:nvPicPr>
          <p:blipFill>
            <a:blip r:embed="rId14" cstate="print"/>
            <a:stretch>
              <a:fillRect/>
            </a:stretch>
          </p:blipFill>
          <p:spPr>
            <a:xfrm>
              <a:off x="7067550" y="5512828"/>
              <a:ext cx="121231" cy="149847"/>
            </a:xfrm>
            <a:prstGeom prst="rect">
              <a:avLst/>
            </a:prstGeom>
          </p:spPr>
        </p:pic>
        <p:pic>
          <p:nvPicPr>
            <p:cNvPr id="32" name="object 32"/>
            <p:cNvPicPr/>
            <p:nvPr/>
          </p:nvPicPr>
          <p:blipFill>
            <a:blip r:embed="rId15" cstate="print"/>
            <a:stretch>
              <a:fillRect/>
            </a:stretch>
          </p:blipFill>
          <p:spPr>
            <a:xfrm>
              <a:off x="7221220" y="5505399"/>
              <a:ext cx="146227" cy="157276"/>
            </a:xfrm>
            <a:prstGeom prst="rect">
              <a:avLst/>
            </a:prstGeom>
          </p:spPr>
        </p:pic>
        <p:pic>
          <p:nvPicPr>
            <p:cNvPr id="33" name="object 33"/>
            <p:cNvPicPr/>
            <p:nvPr/>
          </p:nvPicPr>
          <p:blipFill>
            <a:blip r:embed="rId16" cstate="print"/>
            <a:stretch>
              <a:fillRect/>
            </a:stretch>
          </p:blipFill>
          <p:spPr>
            <a:xfrm>
              <a:off x="7396480" y="5505589"/>
              <a:ext cx="96287" cy="157213"/>
            </a:xfrm>
            <a:prstGeom prst="rect">
              <a:avLst/>
            </a:prstGeom>
          </p:spPr>
        </p:pic>
        <p:pic>
          <p:nvPicPr>
            <p:cNvPr id="34" name="object 34"/>
            <p:cNvPicPr/>
            <p:nvPr/>
          </p:nvPicPr>
          <p:blipFill>
            <a:blip r:embed="rId17" cstate="print"/>
            <a:stretch>
              <a:fillRect/>
            </a:stretch>
          </p:blipFill>
          <p:spPr>
            <a:xfrm>
              <a:off x="7513574" y="5549546"/>
              <a:ext cx="87908" cy="113256"/>
            </a:xfrm>
            <a:prstGeom prst="rect">
              <a:avLst/>
            </a:prstGeom>
          </p:spPr>
        </p:pic>
        <p:sp>
          <p:nvSpPr>
            <p:cNvPr id="35" name="object 35"/>
            <p:cNvSpPr/>
            <p:nvPr/>
          </p:nvSpPr>
          <p:spPr>
            <a:xfrm>
              <a:off x="7635494" y="5505399"/>
              <a:ext cx="17145" cy="155575"/>
            </a:xfrm>
            <a:custGeom>
              <a:avLst/>
              <a:gdLst/>
              <a:ahLst/>
              <a:cxnLst/>
              <a:rect l="l" t="t" r="r" b="b"/>
              <a:pathLst>
                <a:path w="17145" h="155575">
                  <a:moveTo>
                    <a:pt x="16560" y="0"/>
                  </a:moveTo>
                  <a:lnTo>
                    <a:pt x="0" y="0"/>
                  </a:lnTo>
                  <a:lnTo>
                    <a:pt x="0" y="155371"/>
                  </a:lnTo>
                  <a:lnTo>
                    <a:pt x="16560" y="155371"/>
                  </a:lnTo>
                  <a:lnTo>
                    <a:pt x="16560" y="0"/>
                  </a:lnTo>
                  <a:close/>
                </a:path>
              </a:pathLst>
            </a:custGeom>
            <a:solidFill>
              <a:srgbClr val="FFFFFF"/>
            </a:solidFill>
          </p:spPr>
          <p:txBody>
            <a:bodyPr wrap="square" lIns="0" tIns="0" rIns="0" bIns="0" rtlCol="0"/>
            <a:lstStyle/>
            <a:p>
              <a:endParaRPr/>
            </a:p>
          </p:txBody>
        </p:sp>
        <p:pic>
          <p:nvPicPr>
            <p:cNvPr id="36" name="object 36"/>
            <p:cNvPicPr/>
            <p:nvPr/>
          </p:nvPicPr>
          <p:blipFill>
            <a:blip r:embed="rId18" cstate="print"/>
            <a:stretch>
              <a:fillRect/>
            </a:stretch>
          </p:blipFill>
          <p:spPr>
            <a:xfrm>
              <a:off x="7742809" y="5514797"/>
              <a:ext cx="81365" cy="145973"/>
            </a:xfrm>
            <a:prstGeom prst="rect">
              <a:avLst/>
            </a:prstGeom>
          </p:spPr>
        </p:pic>
        <p:pic>
          <p:nvPicPr>
            <p:cNvPr id="37" name="object 37"/>
            <p:cNvPicPr/>
            <p:nvPr/>
          </p:nvPicPr>
          <p:blipFill>
            <a:blip r:embed="rId19" cstate="print"/>
            <a:stretch>
              <a:fillRect/>
            </a:stretch>
          </p:blipFill>
          <p:spPr>
            <a:xfrm>
              <a:off x="7853934" y="5510720"/>
              <a:ext cx="246151" cy="150050"/>
            </a:xfrm>
            <a:prstGeom prst="rect">
              <a:avLst/>
            </a:prstGeom>
          </p:spPr>
        </p:pic>
        <p:pic>
          <p:nvPicPr>
            <p:cNvPr id="38" name="object 38"/>
            <p:cNvPicPr/>
            <p:nvPr/>
          </p:nvPicPr>
          <p:blipFill>
            <a:blip r:embed="rId20" cstate="print"/>
            <a:stretch>
              <a:fillRect/>
            </a:stretch>
          </p:blipFill>
          <p:spPr>
            <a:xfrm>
              <a:off x="8133461" y="5549216"/>
              <a:ext cx="177863" cy="113459"/>
            </a:xfrm>
            <a:prstGeom prst="rect">
              <a:avLst/>
            </a:prstGeom>
          </p:spPr>
        </p:pic>
        <p:pic>
          <p:nvPicPr>
            <p:cNvPr id="39" name="object 39"/>
            <p:cNvPicPr/>
            <p:nvPr/>
          </p:nvPicPr>
          <p:blipFill>
            <a:blip r:embed="rId21" cstate="print"/>
            <a:stretch>
              <a:fillRect/>
            </a:stretch>
          </p:blipFill>
          <p:spPr>
            <a:xfrm>
              <a:off x="8340598" y="5549355"/>
              <a:ext cx="91588" cy="111415"/>
            </a:xfrm>
            <a:prstGeom prst="rect">
              <a:avLst/>
            </a:prstGeom>
          </p:spPr>
        </p:pic>
        <p:pic>
          <p:nvPicPr>
            <p:cNvPr id="40" name="object 40"/>
            <p:cNvPicPr/>
            <p:nvPr/>
          </p:nvPicPr>
          <p:blipFill>
            <a:blip r:embed="rId22" cstate="print"/>
            <a:stretch>
              <a:fillRect/>
            </a:stretch>
          </p:blipFill>
          <p:spPr>
            <a:xfrm>
              <a:off x="8466074" y="5549658"/>
              <a:ext cx="156184" cy="111620"/>
            </a:xfrm>
            <a:prstGeom prst="rect">
              <a:avLst/>
            </a:prstGeom>
          </p:spPr>
        </p:pic>
        <p:pic>
          <p:nvPicPr>
            <p:cNvPr id="41" name="object 41"/>
            <p:cNvPicPr/>
            <p:nvPr/>
          </p:nvPicPr>
          <p:blipFill>
            <a:blip r:embed="rId23" cstate="print"/>
            <a:stretch>
              <a:fillRect/>
            </a:stretch>
          </p:blipFill>
          <p:spPr>
            <a:xfrm>
              <a:off x="8650097" y="5549343"/>
              <a:ext cx="92607" cy="113459"/>
            </a:xfrm>
            <a:prstGeom prst="rect">
              <a:avLst/>
            </a:prstGeom>
          </p:spPr>
        </p:pic>
        <p:pic>
          <p:nvPicPr>
            <p:cNvPr id="42" name="object 42"/>
            <p:cNvPicPr/>
            <p:nvPr/>
          </p:nvPicPr>
          <p:blipFill>
            <a:blip r:embed="rId24" cstate="print"/>
            <a:stretch>
              <a:fillRect/>
            </a:stretch>
          </p:blipFill>
          <p:spPr>
            <a:xfrm>
              <a:off x="8770874" y="5549355"/>
              <a:ext cx="91588" cy="111415"/>
            </a:xfrm>
            <a:prstGeom prst="rect">
              <a:avLst/>
            </a:prstGeom>
          </p:spPr>
        </p:pic>
        <p:pic>
          <p:nvPicPr>
            <p:cNvPr id="43" name="object 43"/>
            <p:cNvPicPr/>
            <p:nvPr/>
          </p:nvPicPr>
          <p:blipFill>
            <a:blip r:embed="rId25" cstate="print"/>
            <a:stretch>
              <a:fillRect/>
            </a:stretch>
          </p:blipFill>
          <p:spPr>
            <a:xfrm>
              <a:off x="8881872" y="5526023"/>
              <a:ext cx="166204" cy="136778"/>
            </a:xfrm>
            <a:prstGeom prst="rect">
              <a:avLst/>
            </a:prstGeom>
          </p:spPr>
        </p:pic>
        <p:sp>
          <p:nvSpPr>
            <p:cNvPr id="44" name="object 44"/>
            <p:cNvSpPr/>
            <p:nvPr/>
          </p:nvSpPr>
          <p:spPr>
            <a:xfrm>
              <a:off x="9082278" y="5505399"/>
              <a:ext cx="17145" cy="155575"/>
            </a:xfrm>
            <a:custGeom>
              <a:avLst/>
              <a:gdLst/>
              <a:ahLst/>
              <a:cxnLst/>
              <a:rect l="l" t="t" r="r" b="b"/>
              <a:pathLst>
                <a:path w="17145" h="155575">
                  <a:moveTo>
                    <a:pt x="16560" y="0"/>
                  </a:moveTo>
                  <a:lnTo>
                    <a:pt x="0" y="0"/>
                  </a:lnTo>
                  <a:lnTo>
                    <a:pt x="0" y="155371"/>
                  </a:lnTo>
                  <a:lnTo>
                    <a:pt x="16560" y="155371"/>
                  </a:lnTo>
                  <a:lnTo>
                    <a:pt x="16560" y="0"/>
                  </a:lnTo>
                  <a:close/>
                </a:path>
              </a:pathLst>
            </a:custGeom>
            <a:solidFill>
              <a:srgbClr val="FFFFFF"/>
            </a:solidFill>
          </p:spPr>
          <p:txBody>
            <a:bodyPr wrap="square" lIns="0" tIns="0" rIns="0" bIns="0" rtlCol="0"/>
            <a:lstStyle/>
            <a:p>
              <a:endParaRPr/>
            </a:p>
          </p:txBody>
        </p:sp>
        <p:pic>
          <p:nvPicPr>
            <p:cNvPr id="45" name="object 45"/>
            <p:cNvPicPr/>
            <p:nvPr/>
          </p:nvPicPr>
          <p:blipFill>
            <a:blip r:embed="rId26" cstate="print"/>
            <a:stretch>
              <a:fillRect/>
            </a:stretch>
          </p:blipFill>
          <p:spPr>
            <a:xfrm>
              <a:off x="7238492" y="5760110"/>
              <a:ext cx="1242568" cy="195046"/>
            </a:xfrm>
            <a:prstGeom prst="rect">
              <a:avLst/>
            </a:prstGeom>
          </p:spPr>
        </p:pic>
        <p:pic>
          <p:nvPicPr>
            <p:cNvPr id="46" name="object 46"/>
            <p:cNvPicPr/>
            <p:nvPr/>
          </p:nvPicPr>
          <p:blipFill>
            <a:blip r:embed="rId27" cstate="print"/>
            <a:stretch>
              <a:fillRect/>
            </a:stretch>
          </p:blipFill>
          <p:spPr>
            <a:xfrm>
              <a:off x="7759319" y="6733095"/>
              <a:ext cx="110181" cy="150050"/>
            </a:xfrm>
            <a:prstGeom prst="rect">
              <a:avLst/>
            </a:prstGeom>
          </p:spPr>
        </p:pic>
        <p:sp>
          <p:nvSpPr>
            <p:cNvPr id="47" name="object 47"/>
            <p:cNvSpPr/>
            <p:nvPr/>
          </p:nvSpPr>
          <p:spPr>
            <a:xfrm>
              <a:off x="7893431" y="6725754"/>
              <a:ext cx="70485" cy="155575"/>
            </a:xfrm>
            <a:custGeom>
              <a:avLst/>
              <a:gdLst/>
              <a:ahLst/>
              <a:cxnLst/>
              <a:rect l="l" t="t" r="r" b="b"/>
              <a:pathLst>
                <a:path w="70484" h="155575">
                  <a:moveTo>
                    <a:pt x="16560" y="0"/>
                  </a:moveTo>
                  <a:lnTo>
                    <a:pt x="0" y="0"/>
                  </a:lnTo>
                  <a:lnTo>
                    <a:pt x="0" y="155359"/>
                  </a:lnTo>
                  <a:lnTo>
                    <a:pt x="16560" y="155359"/>
                  </a:lnTo>
                  <a:lnTo>
                    <a:pt x="16560" y="0"/>
                  </a:lnTo>
                  <a:close/>
                </a:path>
                <a:path w="70484" h="155575">
                  <a:moveTo>
                    <a:pt x="68249" y="45986"/>
                  </a:moveTo>
                  <a:lnTo>
                    <a:pt x="51689" y="45986"/>
                  </a:lnTo>
                  <a:lnTo>
                    <a:pt x="51689" y="155359"/>
                  </a:lnTo>
                  <a:lnTo>
                    <a:pt x="68249" y="155359"/>
                  </a:lnTo>
                  <a:lnTo>
                    <a:pt x="68249" y="45986"/>
                  </a:lnTo>
                  <a:close/>
                </a:path>
                <a:path w="70484" h="155575">
                  <a:moveTo>
                    <a:pt x="69977" y="12484"/>
                  </a:moveTo>
                  <a:lnTo>
                    <a:pt x="69088" y="9817"/>
                  </a:lnTo>
                  <a:lnTo>
                    <a:pt x="65024" y="6134"/>
                  </a:lnTo>
                  <a:lnTo>
                    <a:pt x="62738" y="5245"/>
                  </a:lnTo>
                  <a:lnTo>
                    <a:pt x="57404" y="5245"/>
                  </a:lnTo>
                  <a:lnTo>
                    <a:pt x="54991" y="6134"/>
                  </a:lnTo>
                  <a:lnTo>
                    <a:pt x="51308" y="9817"/>
                  </a:lnTo>
                  <a:lnTo>
                    <a:pt x="50292" y="12484"/>
                  </a:lnTo>
                  <a:lnTo>
                    <a:pt x="50292" y="20231"/>
                  </a:lnTo>
                  <a:lnTo>
                    <a:pt x="51308" y="22898"/>
                  </a:lnTo>
                  <a:lnTo>
                    <a:pt x="54991" y="26581"/>
                  </a:lnTo>
                  <a:lnTo>
                    <a:pt x="57277" y="27343"/>
                  </a:lnTo>
                  <a:lnTo>
                    <a:pt x="62738" y="27343"/>
                  </a:lnTo>
                  <a:lnTo>
                    <a:pt x="65278" y="26581"/>
                  </a:lnTo>
                  <a:lnTo>
                    <a:pt x="68961" y="22898"/>
                  </a:lnTo>
                  <a:lnTo>
                    <a:pt x="69977" y="20231"/>
                  </a:lnTo>
                  <a:lnTo>
                    <a:pt x="69977" y="12484"/>
                  </a:lnTo>
                  <a:close/>
                </a:path>
              </a:pathLst>
            </a:custGeom>
            <a:solidFill>
              <a:srgbClr val="FFFFFF"/>
            </a:solidFill>
          </p:spPr>
          <p:txBody>
            <a:bodyPr wrap="square" lIns="0" tIns="0" rIns="0" bIns="0" rtlCol="0"/>
            <a:lstStyle/>
            <a:p>
              <a:endParaRPr/>
            </a:p>
          </p:txBody>
        </p:sp>
        <p:pic>
          <p:nvPicPr>
            <p:cNvPr id="48" name="object 48"/>
            <p:cNvPicPr/>
            <p:nvPr/>
          </p:nvPicPr>
          <p:blipFill>
            <a:blip r:embed="rId28" cstate="print"/>
            <a:stretch>
              <a:fillRect/>
            </a:stretch>
          </p:blipFill>
          <p:spPr>
            <a:xfrm>
              <a:off x="7997063" y="6769875"/>
              <a:ext cx="156184" cy="111619"/>
            </a:xfrm>
            <a:prstGeom prst="rect">
              <a:avLst/>
            </a:prstGeom>
          </p:spPr>
        </p:pic>
        <p:pic>
          <p:nvPicPr>
            <p:cNvPr id="49" name="object 49"/>
            <p:cNvPicPr/>
            <p:nvPr/>
          </p:nvPicPr>
          <p:blipFill>
            <a:blip r:embed="rId29" cstate="print"/>
            <a:stretch>
              <a:fillRect/>
            </a:stretch>
          </p:blipFill>
          <p:spPr>
            <a:xfrm>
              <a:off x="8178800" y="6769889"/>
              <a:ext cx="87906" cy="113256"/>
            </a:xfrm>
            <a:prstGeom prst="rect">
              <a:avLst/>
            </a:prstGeom>
          </p:spPr>
        </p:pic>
        <p:pic>
          <p:nvPicPr>
            <p:cNvPr id="50" name="object 50"/>
            <p:cNvPicPr/>
            <p:nvPr/>
          </p:nvPicPr>
          <p:blipFill>
            <a:blip r:embed="rId30" cstate="print"/>
            <a:stretch>
              <a:fillRect/>
            </a:stretch>
          </p:blipFill>
          <p:spPr>
            <a:xfrm>
              <a:off x="8286369" y="6746379"/>
              <a:ext cx="172961" cy="136766"/>
            </a:xfrm>
            <a:prstGeom prst="rect">
              <a:avLst/>
            </a:prstGeom>
          </p:spPr>
        </p:pic>
        <p:pic>
          <p:nvPicPr>
            <p:cNvPr id="51" name="object 51"/>
            <p:cNvPicPr/>
            <p:nvPr/>
          </p:nvPicPr>
          <p:blipFill>
            <a:blip r:embed="rId31" cstate="print"/>
            <a:stretch>
              <a:fillRect/>
            </a:stretch>
          </p:blipFill>
          <p:spPr>
            <a:xfrm>
              <a:off x="8535543" y="6733095"/>
              <a:ext cx="110180" cy="150050"/>
            </a:xfrm>
            <a:prstGeom prst="rect">
              <a:avLst/>
            </a:prstGeom>
          </p:spPr>
        </p:pic>
        <p:pic>
          <p:nvPicPr>
            <p:cNvPr id="52" name="object 52"/>
            <p:cNvPicPr/>
            <p:nvPr/>
          </p:nvPicPr>
          <p:blipFill>
            <a:blip r:embed="rId32" cstate="print"/>
            <a:stretch>
              <a:fillRect/>
            </a:stretch>
          </p:blipFill>
          <p:spPr>
            <a:xfrm>
              <a:off x="8669655" y="6725742"/>
              <a:ext cx="91384" cy="155371"/>
            </a:xfrm>
            <a:prstGeom prst="rect">
              <a:avLst/>
            </a:prstGeom>
          </p:spPr>
        </p:pic>
        <p:pic>
          <p:nvPicPr>
            <p:cNvPr id="53" name="object 53"/>
            <p:cNvPicPr/>
            <p:nvPr/>
          </p:nvPicPr>
          <p:blipFill>
            <a:blip r:embed="rId29" cstate="print"/>
            <a:stretch>
              <a:fillRect/>
            </a:stretch>
          </p:blipFill>
          <p:spPr>
            <a:xfrm>
              <a:off x="8786876" y="6769889"/>
              <a:ext cx="87904" cy="113256"/>
            </a:xfrm>
            <a:prstGeom prst="rect">
              <a:avLst/>
            </a:prstGeom>
          </p:spPr>
        </p:pic>
        <p:pic>
          <p:nvPicPr>
            <p:cNvPr id="54" name="object 54"/>
            <p:cNvPicPr/>
            <p:nvPr/>
          </p:nvPicPr>
          <p:blipFill>
            <a:blip r:embed="rId24" cstate="print"/>
            <a:stretch>
              <a:fillRect/>
            </a:stretch>
          </p:blipFill>
          <p:spPr>
            <a:xfrm>
              <a:off x="8908923" y="6769700"/>
              <a:ext cx="91589" cy="111413"/>
            </a:xfrm>
            <a:prstGeom prst="rect">
              <a:avLst/>
            </a:prstGeom>
          </p:spPr>
        </p:pic>
        <p:pic>
          <p:nvPicPr>
            <p:cNvPr id="55" name="object 55"/>
            <p:cNvPicPr/>
            <p:nvPr/>
          </p:nvPicPr>
          <p:blipFill>
            <a:blip r:embed="rId33" cstate="print"/>
            <a:stretch>
              <a:fillRect/>
            </a:stretch>
          </p:blipFill>
          <p:spPr>
            <a:xfrm>
              <a:off x="9020683" y="6769646"/>
              <a:ext cx="212001" cy="160489"/>
            </a:xfrm>
            <a:prstGeom prst="rect">
              <a:avLst/>
            </a:prstGeom>
          </p:spPr>
        </p:pic>
        <p:pic>
          <p:nvPicPr>
            <p:cNvPr id="56" name="object 56"/>
            <p:cNvPicPr/>
            <p:nvPr/>
          </p:nvPicPr>
          <p:blipFill>
            <a:blip r:embed="rId34" cstate="print"/>
            <a:stretch>
              <a:fillRect/>
            </a:stretch>
          </p:blipFill>
          <p:spPr>
            <a:xfrm>
              <a:off x="7987538" y="7121588"/>
              <a:ext cx="110185" cy="150050"/>
            </a:xfrm>
            <a:prstGeom prst="rect">
              <a:avLst/>
            </a:prstGeom>
          </p:spPr>
        </p:pic>
        <p:sp>
          <p:nvSpPr>
            <p:cNvPr id="57" name="object 57"/>
            <p:cNvSpPr/>
            <p:nvPr/>
          </p:nvSpPr>
          <p:spPr>
            <a:xfrm>
              <a:off x="8120126" y="7119492"/>
              <a:ext cx="19685" cy="22225"/>
            </a:xfrm>
            <a:custGeom>
              <a:avLst/>
              <a:gdLst/>
              <a:ahLst/>
              <a:cxnLst/>
              <a:rect l="l" t="t" r="r" b="b"/>
              <a:pathLst>
                <a:path w="19684" h="22225">
                  <a:moveTo>
                    <a:pt x="12573" y="0"/>
                  </a:moveTo>
                  <a:lnTo>
                    <a:pt x="7239" y="0"/>
                  </a:lnTo>
                  <a:lnTo>
                    <a:pt x="4699" y="761"/>
                  </a:lnTo>
                  <a:lnTo>
                    <a:pt x="1016" y="4444"/>
                  </a:lnTo>
                  <a:lnTo>
                    <a:pt x="0" y="7111"/>
                  </a:lnTo>
                  <a:lnTo>
                    <a:pt x="0" y="14858"/>
                  </a:lnTo>
                  <a:lnTo>
                    <a:pt x="1016" y="17525"/>
                  </a:lnTo>
                  <a:lnTo>
                    <a:pt x="4699" y="21208"/>
                  </a:lnTo>
                  <a:lnTo>
                    <a:pt x="6984" y="22097"/>
                  </a:lnTo>
                  <a:lnTo>
                    <a:pt x="12573" y="22097"/>
                  </a:lnTo>
                  <a:lnTo>
                    <a:pt x="14985" y="21208"/>
                  </a:lnTo>
                  <a:lnTo>
                    <a:pt x="18669" y="17525"/>
                  </a:lnTo>
                  <a:lnTo>
                    <a:pt x="19684" y="14858"/>
                  </a:lnTo>
                  <a:lnTo>
                    <a:pt x="19684" y="7111"/>
                  </a:lnTo>
                  <a:lnTo>
                    <a:pt x="18796" y="4444"/>
                  </a:lnTo>
                  <a:lnTo>
                    <a:pt x="14731" y="761"/>
                  </a:lnTo>
                  <a:lnTo>
                    <a:pt x="12573" y="0"/>
                  </a:lnTo>
                  <a:close/>
                </a:path>
              </a:pathLst>
            </a:custGeom>
            <a:solidFill>
              <a:srgbClr val="FFFFFF"/>
            </a:solidFill>
          </p:spPr>
          <p:txBody>
            <a:bodyPr wrap="square" lIns="0" tIns="0" rIns="0" bIns="0" rtlCol="0"/>
            <a:lstStyle/>
            <a:p>
              <a:endParaRPr/>
            </a:p>
          </p:txBody>
        </p:sp>
        <p:pic>
          <p:nvPicPr>
            <p:cNvPr id="58" name="object 58"/>
            <p:cNvPicPr/>
            <p:nvPr/>
          </p:nvPicPr>
          <p:blipFill>
            <a:blip r:embed="rId35" cstate="print"/>
            <a:stretch>
              <a:fillRect/>
            </a:stretch>
          </p:blipFill>
          <p:spPr>
            <a:xfrm>
              <a:off x="8121650" y="7158092"/>
              <a:ext cx="207873" cy="113673"/>
            </a:xfrm>
            <a:prstGeom prst="rect">
              <a:avLst/>
            </a:prstGeom>
          </p:spPr>
        </p:pic>
        <p:pic>
          <p:nvPicPr>
            <p:cNvPr id="59" name="object 59"/>
            <p:cNvPicPr/>
            <p:nvPr/>
          </p:nvPicPr>
          <p:blipFill>
            <a:blip r:embed="rId36" cstate="print"/>
            <a:stretch>
              <a:fillRect/>
            </a:stretch>
          </p:blipFill>
          <p:spPr>
            <a:xfrm>
              <a:off x="8352790" y="7160225"/>
              <a:ext cx="91589" cy="111413"/>
            </a:xfrm>
            <a:prstGeom prst="rect">
              <a:avLst/>
            </a:prstGeom>
          </p:spPr>
        </p:pic>
        <p:pic>
          <p:nvPicPr>
            <p:cNvPr id="60" name="object 60"/>
            <p:cNvPicPr/>
            <p:nvPr/>
          </p:nvPicPr>
          <p:blipFill>
            <a:blip r:embed="rId37" cstate="print"/>
            <a:stretch>
              <a:fillRect/>
            </a:stretch>
          </p:blipFill>
          <p:spPr>
            <a:xfrm>
              <a:off x="8479536" y="7114235"/>
              <a:ext cx="131343" cy="157403"/>
            </a:xfrm>
            <a:prstGeom prst="rect">
              <a:avLst/>
            </a:prstGeom>
          </p:spPr>
        </p:pic>
        <p:sp>
          <p:nvSpPr>
            <p:cNvPr id="61" name="object 61"/>
            <p:cNvSpPr/>
            <p:nvPr/>
          </p:nvSpPr>
          <p:spPr>
            <a:xfrm>
              <a:off x="8645017" y="7158101"/>
              <a:ext cx="62865" cy="111760"/>
            </a:xfrm>
            <a:custGeom>
              <a:avLst/>
              <a:gdLst/>
              <a:ahLst/>
              <a:cxnLst/>
              <a:rect l="l" t="t" r="r" b="b"/>
              <a:pathLst>
                <a:path w="62865" h="111759">
                  <a:moveTo>
                    <a:pt x="54736" y="0"/>
                  </a:moveTo>
                  <a:lnTo>
                    <a:pt x="43052" y="0"/>
                  </a:lnTo>
                  <a:lnTo>
                    <a:pt x="36702" y="1905"/>
                  </a:lnTo>
                  <a:lnTo>
                    <a:pt x="25273" y="9651"/>
                  </a:lnTo>
                  <a:lnTo>
                    <a:pt x="20447" y="15112"/>
                  </a:lnTo>
                  <a:lnTo>
                    <a:pt x="16255" y="22351"/>
                  </a:lnTo>
                  <a:lnTo>
                    <a:pt x="15493" y="22351"/>
                  </a:lnTo>
                  <a:lnTo>
                    <a:pt x="13715" y="2031"/>
                  </a:lnTo>
                  <a:lnTo>
                    <a:pt x="0" y="2031"/>
                  </a:lnTo>
                  <a:lnTo>
                    <a:pt x="0" y="111379"/>
                  </a:lnTo>
                  <a:lnTo>
                    <a:pt x="16509" y="111379"/>
                  </a:lnTo>
                  <a:lnTo>
                    <a:pt x="16509" y="52705"/>
                  </a:lnTo>
                  <a:lnTo>
                    <a:pt x="17144" y="45085"/>
                  </a:lnTo>
                  <a:lnTo>
                    <a:pt x="39877" y="15112"/>
                  </a:lnTo>
                  <a:lnTo>
                    <a:pt x="52069" y="15112"/>
                  </a:lnTo>
                  <a:lnTo>
                    <a:pt x="56133" y="15493"/>
                  </a:lnTo>
                  <a:lnTo>
                    <a:pt x="60705" y="16637"/>
                  </a:lnTo>
                  <a:lnTo>
                    <a:pt x="62864" y="1269"/>
                  </a:lnTo>
                  <a:lnTo>
                    <a:pt x="59054" y="381"/>
                  </a:lnTo>
                  <a:lnTo>
                    <a:pt x="54736" y="0"/>
                  </a:lnTo>
                  <a:close/>
                </a:path>
              </a:pathLst>
            </a:custGeom>
            <a:solidFill>
              <a:srgbClr val="FFFFFF"/>
            </a:solidFill>
          </p:spPr>
          <p:txBody>
            <a:bodyPr wrap="square" lIns="0" tIns="0" rIns="0" bIns="0" rtlCol="0"/>
            <a:lstStyle/>
            <a:p>
              <a:endParaRPr/>
            </a:p>
          </p:txBody>
        </p:sp>
        <p:pic>
          <p:nvPicPr>
            <p:cNvPr id="62" name="object 62"/>
            <p:cNvPicPr/>
            <p:nvPr/>
          </p:nvPicPr>
          <p:blipFill>
            <a:blip r:embed="rId18" cstate="print"/>
            <a:stretch>
              <a:fillRect/>
            </a:stretch>
          </p:blipFill>
          <p:spPr>
            <a:xfrm>
              <a:off x="8158607" y="7368870"/>
              <a:ext cx="81365" cy="145973"/>
            </a:xfrm>
            <a:prstGeom prst="rect">
              <a:avLst/>
            </a:prstGeom>
          </p:spPr>
        </p:pic>
        <p:pic>
          <p:nvPicPr>
            <p:cNvPr id="63" name="object 63"/>
            <p:cNvPicPr/>
            <p:nvPr/>
          </p:nvPicPr>
          <p:blipFill>
            <a:blip r:embed="rId38" cstate="print"/>
            <a:stretch>
              <a:fillRect/>
            </a:stretch>
          </p:blipFill>
          <p:spPr>
            <a:xfrm>
              <a:off x="8263636" y="7403252"/>
              <a:ext cx="197891" cy="113877"/>
            </a:xfrm>
            <a:prstGeom prst="rect">
              <a:avLst/>
            </a:prstGeom>
          </p:spPr>
        </p:pic>
        <p:pic>
          <p:nvPicPr>
            <p:cNvPr id="64" name="object 64"/>
            <p:cNvPicPr/>
            <p:nvPr/>
          </p:nvPicPr>
          <p:blipFill>
            <a:blip r:embed="rId24" cstate="print"/>
            <a:stretch>
              <a:fillRect/>
            </a:stretch>
          </p:blipFill>
          <p:spPr>
            <a:xfrm>
              <a:off x="8490585" y="7403430"/>
              <a:ext cx="91591" cy="111413"/>
            </a:xfrm>
            <a:prstGeom prst="rect">
              <a:avLst/>
            </a:prstGeom>
          </p:spPr>
        </p:pic>
        <p:pic>
          <p:nvPicPr>
            <p:cNvPr id="65" name="object 65"/>
            <p:cNvPicPr/>
            <p:nvPr/>
          </p:nvPicPr>
          <p:blipFill>
            <a:blip r:embed="rId39" cstate="print"/>
            <a:stretch>
              <a:fillRect/>
            </a:stretch>
          </p:blipFill>
          <p:spPr>
            <a:xfrm>
              <a:off x="8610219" y="7403289"/>
              <a:ext cx="100376" cy="113459"/>
            </a:xfrm>
            <a:prstGeom prst="rect">
              <a:avLst/>
            </a:prstGeom>
          </p:spPr>
        </p:pic>
        <p:pic>
          <p:nvPicPr>
            <p:cNvPr id="66" name="object 66"/>
            <p:cNvPicPr/>
            <p:nvPr/>
          </p:nvPicPr>
          <p:blipFill>
            <a:blip r:embed="rId40" cstate="print"/>
            <a:stretch>
              <a:fillRect/>
            </a:stretch>
          </p:blipFill>
          <p:spPr>
            <a:xfrm>
              <a:off x="8739886" y="7403719"/>
              <a:ext cx="275361" cy="160274"/>
            </a:xfrm>
            <a:prstGeom prst="rect">
              <a:avLst/>
            </a:prstGeom>
          </p:spPr>
        </p:pic>
        <p:pic>
          <p:nvPicPr>
            <p:cNvPr id="67" name="object 67"/>
            <p:cNvPicPr/>
            <p:nvPr/>
          </p:nvPicPr>
          <p:blipFill>
            <a:blip r:embed="rId41" cstate="print"/>
            <a:stretch>
              <a:fillRect/>
            </a:stretch>
          </p:blipFill>
          <p:spPr>
            <a:xfrm>
              <a:off x="7444105" y="6139434"/>
              <a:ext cx="915073" cy="157225"/>
            </a:xfrm>
            <a:prstGeom prst="rect">
              <a:avLst/>
            </a:prstGeom>
          </p:spPr>
        </p:pic>
        <p:pic>
          <p:nvPicPr>
            <p:cNvPr id="68" name="object 68"/>
            <p:cNvPicPr/>
            <p:nvPr/>
          </p:nvPicPr>
          <p:blipFill>
            <a:blip r:embed="rId42" cstate="print"/>
            <a:stretch>
              <a:fillRect/>
            </a:stretch>
          </p:blipFill>
          <p:spPr>
            <a:xfrm>
              <a:off x="8388223" y="6139256"/>
              <a:ext cx="138201" cy="157403"/>
            </a:xfrm>
            <a:prstGeom prst="rect">
              <a:avLst/>
            </a:prstGeom>
          </p:spPr>
        </p:pic>
        <p:pic>
          <p:nvPicPr>
            <p:cNvPr id="69" name="object 69"/>
            <p:cNvPicPr/>
            <p:nvPr/>
          </p:nvPicPr>
          <p:blipFill>
            <a:blip r:embed="rId43" cstate="print"/>
            <a:stretch>
              <a:fillRect/>
            </a:stretch>
          </p:blipFill>
          <p:spPr>
            <a:xfrm>
              <a:off x="8610219" y="6148666"/>
              <a:ext cx="92607" cy="145961"/>
            </a:xfrm>
            <a:prstGeom prst="rect">
              <a:avLst/>
            </a:prstGeom>
          </p:spPr>
        </p:pic>
        <p:pic>
          <p:nvPicPr>
            <p:cNvPr id="70" name="object 70"/>
            <p:cNvPicPr/>
            <p:nvPr/>
          </p:nvPicPr>
          <p:blipFill>
            <a:blip r:embed="rId44" cstate="print"/>
            <a:stretch>
              <a:fillRect/>
            </a:stretch>
          </p:blipFill>
          <p:spPr>
            <a:xfrm>
              <a:off x="8730869" y="6182946"/>
              <a:ext cx="177863" cy="113459"/>
            </a:xfrm>
            <a:prstGeom prst="rect">
              <a:avLst/>
            </a:prstGeom>
          </p:spPr>
        </p:pic>
        <p:pic>
          <p:nvPicPr>
            <p:cNvPr id="71" name="object 71"/>
            <p:cNvPicPr/>
            <p:nvPr/>
          </p:nvPicPr>
          <p:blipFill>
            <a:blip r:embed="rId45" cstate="print"/>
            <a:stretch>
              <a:fillRect/>
            </a:stretch>
          </p:blipFill>
          <p:spPr>
            <a:xfrm>
              <a:off x="8931783" y="6139040"/>
              <a:ext cx="96287" cy="157619"/>
            </a:xfrm>
            <a:prstGeom prst="rect">
              <a:avLst/>
            </a:prstGeom>
          </p:spPr>
        </p:pic>
        <p:pic>
          <p:nvPicPr>
            <p:cNvPr id="72" name="object 72"/>
            <p:cNvPicPr/>
            <p:nvPr/>
          </p:nvPicPr>
          <p:blipFill>
            <a:blip r:embed="rId46" cstate="print"/>
            <a:stretch>
              <a:fillRect/>
            </a:stretch>
          </p:blipFill>
          <p:spPr>
            <a:xfrm>
              <a:off x="9061831" y="6185246"/>
              <a:ext cx="91588" cy="111413"/>
            </a:xfrm>
            <a:prstGeom prst="rect">
              <a:avLst/>
            </a:prstGeom>
          </p:spPr>
        </p:pic>
        <p:pic>
          <p:nvPicPr>
            <p:cNvPr id="73" name="object 73"/>
            <p:cNvPicPr/>
            <p:nvPr/>
          </p:nvPicPr>
          <p:blipFill>
            <a:blip r:embed="rId47" cstate="print"/>
            <a:stretch>
              <a:fillRect/>
            </a:stretch>
          </p:blipFill>
          <p:spPr>
            <a:xfrm>
              <a:off x="9182227" y="6159817"/>
              <a:ext cx="246354" cy="136969"/>
            </a:xfrm>
            <a:prstGeom prst="rect">
              <a:avLst/>
            </a:prstGeom>
          </p:spPr>
        </p:pic>
        <p:pic>
          <p:nvPicPr>
            <p:cNvPr id="74" name="object 74"/>
            <p:cNvPicPr/>
            <p:nvPr/>
          </p:nvPicPr>
          <p:blipFill>
            <a:blip r:embed="rId48" cstate="print"/>
            <a:stretch>
              <a:fillRect/>
            </a:stretch>
          </p:blipFill>
          <p:spPr>
            <a:xfrm>
              <a:off x="7587869" y="6391630"/>
              <a:ext cx="137795" cy="150266"/>
            </a:xfrm>
            <a:prstGeom prst="rect">
              <a:avLst/>
            </a:prstGeom>
          </p:spPr>
        </p:pic>
        <p:pic>
          <p:nvPicPr>
            <p:cNvPr id="75" name="object 75"/>
            <p:cNvPicPr/>
            <p:nvPr/>
          </p:nvPicPr>
          <p:blipFill>
            <a:blip r:embed="rId49" cstate="print"/>
            <a:stretch>
              <a:fillRect/>
            </a:stretch>
          </p:blipFill>
          <p:spPr>
            <a:xfrm>
              <a:off x="7789418" y="6391833"/>
              <a:ext cx="91996" cy="150063"/>
            </a:xfrm>
            <a:prstGeom prst="rect">
              <a:avLst/>
            </a:prstGeom>
          </p:spPr>
        </p:pic>
        <p:pic>
          <p:nvPicPr>
            <p:cNvPr id="76" name="object 76"/>
            <p:cNvPicPr/>
            <p:nvPr/>
          </p:nvPicPr>
          <p:blipFill>
            <a:blip r:embed="rId50" cstate="print"/>
            <a:stretch>
              <a:fillRect/>
            </a:stretch>
          </p:blipFill>
          <p:spPr>
            <a:xfrm>
              <a:off x="7902448" y="6428439"/>
              <a:ext cx="92607" cy="113457"/>
            </a:xfrm>
            <a:prstGeom prst="rect">
              <a:avLst/>
            </a:prstGeom>
          </p:spPr>
        </p:pic>
        <p:pic>
          <p:nvPicPr>
            <p:cNvPr id="77" name="object 77"/>
            <p:cNvPicPr/>
            <p:nvPr/>
          </p:nvPicPr>
          <p:blipFill>
            <a:blip r:embed="rId51" cstate="print"/>
            <a:stretch>
              <a:fillRect/>
            </a:stretch>
          </p:blipFill>
          <p:spPr>
            <a:xfrm>
              <a:off x="8023225" y="6389814"/>
              <a:ext cx="204228" cy="150050"/>
            </a:xfrm>
            <a:prstGeom prst="rect">
              <a:avLst/>
            </a:prstGeom>
          </p:spPr>
        </p:pic>
        <p:pic>
          <p:nvPicPr>
            <p:cNvPr id="78" name="object 78"/>
            <p:cNvPicPr/>
            <p:nvPr/>
          </p:nvPicPr>
          <p:blipFill>
            <a:blip r:embed="rId52" cstate="print"/>
            <a:stretch>
              <a:fillRect/>
            </a:stretch>
          </p:blipFill>
          <p:spPr>
            <a:xfrm>
              <a:off x="8254746" y="6428489"/>
              <a:ext cx="189928" cy="113661"/>
            </a:xfrm>
            <a:prstGeom prst="rect">
              <a:avLst/>
            </a:prstGeom>
          </p:spPr>
        </p:pic>
        <p:pic>
          <p:nvPicPr>
            <p:cNvPr id="79" name="object 79"/>
            <p:cNvPicPr/>
            <p:nvPr/>
          </p:nvPicPr>
          <p:blipFill>
            <a:blip r:embed="rId53" cstate="print"/>
            <a:stretch>
              <a:fillRect/>
            </a:stretch>
          </p:blipFill>
          <p:spPr>
            <a:xfrm>
              <a:off x="8466074" y="6428439"/>
              <a:ext cx="77480" cy="113457"/>
            </a:xfrm>
            <a:prstGeom prst="rect">
              <a:avLst/>
            </a:prstGeom>
          </p:spPr>
        </p:pic>
        <p:pic>
          <p:nvPicPr>
            <p:cNvPr id="80" name="object 80"/>
            <p:cNvPicPr/>
            <p:nvPr/>
          </p:nvPicPr>
          <p:blipFill>
            <a:blip r:embed="rId54" cstate="print"/>
            <a:stretch>
              <a:fillRect/>
            </a:stretch>
          </p:blipFill>
          <p:spPr>
            <a:xfrm>
              <a:off x="12711684" y="5949416"/>
              <a:ext cx="620382" cy="643026"/>
            </a:xfrm>
            <a:prstGeom prst="rect">
              <a:avLst/>
            </a:prstGeom>
          </p:spPr>
        </p:pic>
        <p:pic>
          <p:nvPicPr>
            <p:cNvPr id="81" name="object 81"/>
            <p:cNvPicPr/>
            <p:nvPr/>
          </p:nvPicPr>
          <p:blipFill>
            <a:blip r:embed="rId55" cstate="print"/>
            <a:stretch>
              <a:fillRect/>
            </a:stretch>
          </p:blipFill>
          <p:spPr>
            <a:xfrm>
              <a:off x="12177522" y="6743268"/>
              <a:ext cx="136359" cy="196265"/>
            </a:xfrm>
            <a:prstGeom prst="rect">
              <a:avLst/>
            </a:prstGeom>
          </p:spPr>
        </p:pic>
        <p:pic>
          <p:nvPicPr>
            <p:cNvPr id="82" name="object 82"/>
            <p:cNvPicPr/>
            <p:nvPr/>
          </p:nvPicPr>
          <p:blipFill>
            <a:blip r:embed="rId56" cstate="print"/>
            <a:stretch>
              <a:fillRect/>
            </a:stretch>
          </p:blipFill>
          <p:spPr>
            <a:xfrm>
              <a:off x="12344527" y="6743319"/>
              <a:ext cx="469188" cy="196469"/>
            </a:xfrm>
            <a:prstGeom prst="rect">
              <a:avLst/>
            </a:prstGeom>
          </p:spPr>
        </p:pic>
        <p:pic>
          <p:nvPicPr>
            <p:cNvPr id="83" name="object 83"/>
            <p:cNvPicPr/>
            <p:nvPr/>
          </p:nvPicPr>
          <p:blipFill>
            <a:blip r:embed="rId57" cstate="print"/>
            <a:stretch>
              <a:fillRect/>
            </a:stretch>
          </p:blipFill>
          <p:spPr>
            <a:xfrm>
              <a:off x="12846939" y="6746430"/>
              <a:ext cx="160883" cy="190944"/>
            </a:xfrm>
            <a:prstGeom prst="rect">
              <a:avLst/>
            </a:prstGeom>
          </p:spPr>
        </p:pic>
        <p:pic>
          <p:nvPicPr>
            <p:cNvPr id="84" name="object 84"/>
            <p:cNvPicPr/>
            <p:nvPr/>
          </p:nvPicPr>
          <p:blipFill>
            <a:blip r:embed="rId12" cstate="print"/>
            <a:stretch>
              <a:fillRect/>
            </a:stretch>
          </p:blipFill>
          <p:spPr>
            <a:xfrm>
              <a:off x="13030962" y="6746201"/>
              <a:ext cx="156184" cy="190538"/>
            </a:xfrm>
            <a:prstGeom prst="rect">
              <a:avLst/>
            </a:prstGeom>
          </p:spPr>
        </p:pic>
        <p:pic>
          <p:nvPicPr>
            <p:cNvPr id="85" name="object 85"/>
            <p:cNvPicPr/>
            <p:nvPr/>
          </p:nvPicPr>
          <p:blipFill>
            <a:blip r:embed="rId10" cstate="print"/>
            <a:stretch>
              <a:fillRect/>
            </a:stretch>
          </p:blipFill>
          <p:spPr>
            <a:xfrm>
              <a:off x="13403834" y="6746201"/>
              <a:ext cx="156184" cy="190538"/>
            </a:xfrm>
            <a:prstGeom prst="rect">
              <a:avLst/>
            </a:prstGeom>
          </p:spPr>
        </p:pic>
        <p:pic>
          <p:nvPicPr>
            <p:cNvPr id="86" name="object 86"/>
            <p:cNvPicPr/>
            <p:nvPr/>
          </p:nvPicPr>
          <p:blipFill>
            <a:blip r:embed="rId58" cstate="print"/>
            <a:stretch>
              <a:fillRect/>
            </a:stretch>
          </p:blipFill>
          <p:spPr>
            <a:xfrm>
              <a:off x="13209016" y="6746328"/>
              <a:ext cx="173774" cy="190538"/>
            </a:xfrm>
            <a:prstGeom prst="rect">
              <a:avLst/>
            </a:prstGeom>
          </p:spPr>
        </p:pic>
        <p:pic>
          <p:nvPicPr>
            <p:cNvPr id="87" name="object 87"/>
            <p:cNvPicPr/>
            <p:nvPr/>
          </p:nvPicPr>
          <p:blipFill>
            <a:blip r:embed="rId59" cstate="print"/>
            <a:stretch>
              <a:fillRect/>
            </a:stretch>
          </p:blipFill>
          <p:spPr>
            <a:xfrm>
              <a:off x="13593191" y="6743141"/>
              <a:ext cx="124289" cy="196265"/>
            </a:xfrm>
            <a:prstGeom prst="rect">
              <a:avLst/>
            </a:prstGeom>
          </p:spPr>
        </p:pic>
        <p:sp>
          <p:nvSpPr>
            <p:cNvPr id="88" name="object 88"/>
            <p:cNvSpPr/>
            <p:nvPr/>
          </p:nvSpPr>
          <p:spPr>
            <a:xfrm>
              <a:off x="13746608" y="6747509"/>
              <a:ext cx="120014" cy="190500"/>
            </a:xfrm>
            <a:custGeom>
              <a:avLst/>
              <a:gdLst/>
              <a:ahLst/>
              <a:cxnLst/>
              <a:rect l="l" t="t" r="r" b="b"/>
              <a:pathLst>
                <a:path w="120015" h="190500">
                  <a:moveTo>
                    <a:pt x="119507" y="0"/>
                  </a:moveTo>
                  <a:lnTo>
                    <a:pt x="0" y="0"/>
                  </a:lnTo>
                  <a:lnTo>
                    <a:pt x="0" y="38100"/>
                  </a:lnTo>
                  <a:lnTo>
                    <a:pt x="0" y="72390"/>
                  </a:lnTo>
                  <a:lnTo>
                    <a:pt x="0" y="110490"/>
                  </a:lnTo>
                  <a:lnTo>
                    <a:pt x="0" y="152400"/>
                  </a:lnTo>
                  <a:lnTo>
                    <a:pt x="0" y="190500"/>
                  </a:lnTo>
                  <a:lnTo>
                    <a:pt x="119507" y="190500"/>
                  </a:lnTo>
                  <a:lnTo>
                    <a:pt x="119507" y="152400"/>
                  </a:lnTo>
                  <a:lnTo>
                    <a:pt x="42418" y="152400"/>
                  </a:lnTo>
                  <a:lnTo>
                    <a:pt x="42418" y="110490"/>
                  </a:lnTo>
                  <a:lnTo>
                    <a:pt x="113411" y="110490"/>
                  </a:lnTo>
                  <a:lnTo>
                    <a:pt x="113411" y="72390"/>
                  </a:lnTo>
                  <a:lnTo>
                    <a:pt x="42418" y="72390"/>
                  </a:lnTo>
                  <a:lnTo>
                    <a:pt x="42418" y="38100"/>
                  </a:lnTo>
                  <a:lnTo>
                    <a:pt x="119507" y="38100"/>
                  </a:lnTo>
                  <a:lnTo>
                    <a:pt x="119507" y="0"/>
                  </a:lnTo>
                  <a:close/>
                </a:path>
              </a:pathLst>
            </a:custGeom>
            <a:solidFill>
              <a:srgbClr val="FFFFFF"/>
            </a:solidFill>
          </p:spPr>
          <p:txBody>
            <a:bodyPr wrap="square" lIns="0" tIns="0" rIns="0" bIns="0" rtlCol="0"/>
            <a:lstStyle/>
            <a:p>
              <a:endParaRPr/>
            </a:p>
          </p:txBody>
        </p:sp>
        <p:pic>
          <p:nvPicPr>
            <p:cNvPr id="89" name="object 89"/>
            <p:cNvPicPr/>
            <p:nvPr/>
          </p:nvPicPr>
          <p:blipFill>
            <a:blip r:embed="rId60" cstate="print"/>
            <a:stretch>
              <a:fillRect/>
            </a:stretch>
          </p:blipFill>
          <p:spPr>
            <a:xfrm>
              <a:off x="12435840" y="7178547"/>
              <a:ext cx="962253" cy="157225"/>
            </a:xfrm>
            <a:prstGeom prst="rect">
              <a:avLst/>
            </a:prstGeom>
          </p:spPr>
        </p:pic>
        <p:sp>
          <p:nvSpPr>
            <p:cNvPr id="90" name="object 90"/>
            <p:cNvSpPr/>
            <p:nvPr/>
          </p:nvSpPr>
          <p:spPr>
            <a:xfrm>
              <a:off x="13431647" y="7178369"/>
              <a:ext cx="70485" cy="155575"/>
            </a:xfrm>
            <a:custGeom>
              <a:avLst/>
              <a:gdLst/>
              <a:ahLst/>
              <a:cxnLst/>
              <a:rect l="l" t="t" r="r" b="b"/>
              <a:pathLst>
                <a:path w="70484" h="155575">
                  <a:moveTo>
                    <a:pt x="16560" y="0"/>
                  </a:moveTo>
                  <a:lnTo>
                    <a:pt x="0" y="0"/>
                  </a:lnTo>
                  <a:lnTo>
                    <a:pt x="0" y="155371"/>
                  </a:lnTo>
                  <a:lnTo>
                    <a:pt x="16560" y="155371"/>
                  </a:lnTo>
                  <a:lnTo>
                    <a:pt x="16560" y="0"/>
                  </a:lnTo>
                  <a:close/>
                </a:path>
                <a:path w="70484" h="155575">
                  <a:moveTo>
                    <a:pt x="68376" y="45999"/>
                  </a:moveTo>
                  <a:lnTo>
                    <a:pt x="51816" y="45999"/>
                  </a:lnTo>
                  <a:lnTo>
                    <a:pt x="51816" y="155371"/>
                  </a:lnTo>
                  <a:lnTo>
                    <a:pt x="68376" y="155371"/>
                  </a:lnTo>
                  <a:lnTo>
                    <a:pt x="68376" y="45999"/>
                  </a:lnTo>
                  <a:close/>
                </a:path>
                <a:path w="70484" h="155575">
                  <a:moveTo>
                    <a:pt x="69977" y="12496"/>
                  </a:moveTo>
                  <a:lnTo>
                    <a:pt x="69215" y="9829"/>
                  </a:lnTo>
                  <a:lnTo>
                    <a:pt x="65024" y="6146"/>
                  </a:lnTo>
                  <a:lnTo>
                    <a:pt x="62865" y="5257"/>
                  </a:lnTo>
                  <a:lnTo>
                    <a:pt x="57531" y="5257"/>
                  </a:lnTo>
                  <a:lnTo>
                    <a:pt x="55118" y="6146"/>
                  </a:lnTo>
                  <a:lnTo>
                    <a:pt x="51435" y="9829"/>
                  </a:lnTo>
                  <a:lnTo>
                    <a:pt x="50419" y="12496"/>
                  </a:lnTo>
                  <a:lnTo>
                    <a:pt x="50419" y="20243"/>
                  </a:lnTo>
                  <a:lnTo>
                    <a:pt x="51435" y="22910"/>
                  </a:lnTo>
                  <a:lnTo>
                    <a:pt x="55118" y="26593"/>
                  </a:lnTo>
                  <a:lnTo>
                    <a:pt x="57277" y="27355"/>
                  </a:lnTo>
                  <a:lnTo>
                    <a:pt x="62865" y="27355"/>
                  </a:lnTo>
                  <a:lnTo>
                    <a:pt x="65278" y="26593"/>
                  </a:lnTo>
                  <a:lnTo>
                    <a:pt x="68961" y="22910"/>
                  </a:lnTo>
                  <a:lnTo>
                    <a:pt x="69977" y="20243"/>
                  </a:lnTo>
                  <a:lnTo>
                    <a:pt x="69977" y="12496"/>
                  </a:lnTo>
                  <a:close/>
                </a:path>
              </a:pathLst>
            </a:custGeom>
            <a:solidFill>
              <a:srgbClr val="FFFFFF"/>
            </a:solidFill>
          </p:spPr>
          <p:txBody>
            <a:bodyPr wrap="square" lIns="0" tIns="0" rIns="0" bIns="0" rtlCol="0"/>
            <a:lstStyle/>
            <a:p>
              <a:endParaRPr/>
            </a:p>
          </p:txBody>
        </p:sp>
        <p:pic>
          <p:nvPicPr>
            <p:cNvPr id="91" name="object 91"/>
            <p:cNvPicPr/>
            <p:nvPr/>
          </p:nvPicPr>
          <p:blipFill>
            <a:blip r:embed="rId61" cstate="print"/>
            <a:stretch>
              <a:fillRect/>
            </a:stretch>
          </p:blipFill>
          <p:spPr>
            <a:xfrm>
              <a:off x="13520801" y="7198969"/>
              <a:ext cx="171945" cy="183794"/>
            </a:xfrm>
            <a:prstGeom prst="rect">
              <a:avLst/>
            </a:prstGeom>
          </p:spPr>
        </p:pic>
        <p:pic>
          <p:nvPicPr>
            <p:cNvPr id="92" name="object 92"/>
            <p:cNvPicPr/>
            <p:nvPr/>
          </p:nvPicPr>
          <p:blipFill>
            <a:blip r:embed="rId62" cstate="print"/>
            <a:stretch>
              <a:fillRect/>
            </a:stretch>
          </p:blipFill>
          <p:spPr>
            <a:xfrm>
              <a:off x="11010138" y="7567053"/>
              <a:ext cx="955967" cy="204457"/>
            </a:xfrm>
            <a:prstGeom prst="rect">
              <a:avLst/>
            </a:prstGeom>
          </p:spPr>
        </p:pic>
        <p:pic>
          <p:nvPicPr>
            <p:cNvPr id="93" name="object 93"/>
            <p:cNvPicPr/>
            <p:nvPr/>
          </p:nvPicPr>
          <p:blipFill>
            <a:blip r:embed="rId63" cstate="print"/>
            <a:stretch>
              <a:fillRect/>
            </a:stretch>
          </p:blipFill>
          <p:spPr>
            <a:xfrm>
              <a:off x="11994896" y="7566863"/>
              <a:ext cx="138201" cy="157403"/>
            </a:xfrm>
            <a:prstGeom prst="rect">
              <a:avLst/>
            </a:prstGeom>
          </p:spPr>
        </p:pic>
        <p:pic>
          <p:nvPicPr>
            <p:cNvPr id="94" name="object 94"/>
            <p:cNvPicPr/>
            <p:nvPr/>
          </p:nvPicPr>
          <p:blipFill>
            <a:blip r:embed="rId64" cstate="print"/>
            <a:stretch>
              <a:fillRect/>
            </a:stretch>
          </p:blipFill>
          <p:spPr>
            <a:xfrm>
              <a:off x="12207494" y="7574203"/>
              <a:ext cx="91996" cy="150063"/>
            </a:xfrm>
            <a:prstGeom prst="rect">
              <a:avLst/>
            </a:prstGeom>
          </p:spPr>
        </p:pic>
        <p:pic>
          <p:nvPicPr>
            <p:cNvPr id="95" name="object 95"/>
            <p:cNvPicPr/>
            <p:nvPr/>
          </p:nvPicPr>
          <p:blipFill>
            <a:blip r:embed="rId36" cstate="print"/>
            <a:stretch>
              <a:fillRect/>
            </a:stretch>
          </p:blipFill>
          <p:spPr>
            <a:xfrm>
              <a:off x="12325477" y="7612853"/>
              <a:ext cx="91588" cy="111413"/>
            </a:xfrm>
            <a:prstGeom prst="rect">
              <a:avLst/>
            </a:prstGeom>
          </p:spPr>
        </p:pic>
        <p:pic>
          <p:nvPicPr>
            <p:cNvPr id="96" name="object 96"/>
            <p:cNvPicPr/>
            <p:nvPr/>
          </p:nvPicPr>
          <p:blipFill>
            <a:blip r:embed="rId65" cstate="print"/>
            <a:stretch>
              <a:fillRect/>
            </a:stretch>
          </p:blipFill>
          <p:spPr>
            <a:xfrm>
              <a:off x="12452223" y="7611021"/>
              <a:ext cx="96285" cy="160489"/>
            </a:xfrm>
            <a:prstGeom prst="rect">
              <a:avLst/>
            </a:prstGeom>
          </p:spPr>
        </p:pic>
        <p:pic>
          <p:nvPicPr>
            <p:cNvPr id="97" name="object 97"/>
            <p:cNvPicPr/>
            <p:nvPr/>
          </p:nvPicPr>
          <p:blipFill>
            <a:blip r:embed="rId66" cstate="print"/>
            <a:stretch>
              <a:fillRect/>
            </a:stretch>
          </p:blipFill>
          <p:spPr>
            <a:xfrm>
              <a:off x="12577318" y="7611021"/>
              <a:ext cx="96287" cy="160489"/>
            </a:xfrm>
            <a:prstGeom prst="rect">
              <a:avLst/>
            </a:prstGeom>
          </p:spPr>
        </p:pic>
        <p:sp>
          <p:nvSpPr>
            <p:cNvPr id="98" name="object 98"/>
            <p:cNvSpPr/>
            <p:nvPr/>
          </p:nvSpPr>
          <p:spPr>
            <a:xfrm>
              <a:off x="12702668" y="7566862"/>
              <a:ext cx="137160" cy="204470"/>
            </a:xfrm>
            <a:custGeom>
              <a:avLst/>
              <a:gdLst/>
              <a:ahLst/>
              <a:cxnLst/>
              <a:rect l="l" t="t" r="r" b="b"/>
              <a:pathLst>
                <a:path w="137159" h="204470">
                  <a:moveTo>
                    <a:pt x="16560" y="0"/>
                  </a:moveTo>
                  <a:lnTo>
                    <a:pt x="0" y="0"/>
                  </a:lnTo>
                  <a:lnTo>
                    <a:pt x="0" y="155371"/>
                  </a:lnTo>
                  <a:lnTo>
                    <a:pt x="16560" y="155371"/>
                  </a:lnTo>
                  <a:lnTo>
                    <a:pt x="16560" y="0"/>
                  </a:lnTo>
                  <a:close/>
                </a:path>
                <a:path w="137159" h="204470">
                  <a:moveTo>
                    <a:pt x="137160" y="45897"/>
                  </a:moveTo>
                  <a:lnTo>
                    <a:pt x="119380" y="45897"/>
                  </a:lnTo>
                  <a:lnTo>
                    <a:pt x="95504" y="112445"/>
                  </a:lnTo>
                  <a:lnTo>
                    <a:pt x="86741" y="139115"/>
                  </a:lnTo>
                  <a:lnTo>
                    <a:pt x="85852" y="139115"/>
                  </a:lnTo>
                  <a:lnTo>
                    <a:pt x="52197" y="45897"/>
                  </a:lnTo>
                  <a:lnTo>
                    <a:pt x="34544" y="45897"/>
                  </a:lnTo>
                  <a:lnTo>
                    <a:pt x="78740" y="155879"/>
                  </a:lnTo>
                  <a:lnTo>
                    <a:pt x="72644" y="171500"/>
                  </a:lnTo>
                  <a:lnTo>
                    <a:pt x="68326" y="179882"/>
                  </a:lnTo>
                  <a:lnTo>
                    <a:pt x="62865" y="185851"/>
                  </a:lnTo>
                  <a:lnTo>
                    <a:pt x="56261" y="189534"/>
                  </a:lnTo>
                  <a:lnTo>
                    <a:pt x="48260" y="190677"/>
                  </a:lnTo>
                  <a:lnTo>
                    <a:pt x="43815" y="190677"/>
                  </a:lnTo>
                  <a:lnTo>
                    <a:pt x="39624" y="190296"/>
                  </a:lnTo>
                  <a:lnTo>
                    <a:pt x="35941" y="189407"/>
                  </a:lnTo>
                  <a:lnTo>
                    <a:pt x="35941" y="202742"/>
                  </a:lnTo>
                  <a:lnTo>
                    <a:pt x="40894" y="203758"/>
                  </a:lnTo>
                  <a:lnTo>
                    <a:pt x="45847" y="204393"/>
                  </a:lnTo>
                  <a:lnTo>
                    <a:pt x="59944" y="204393"/>
                  </a:lnTo>
                  <a:lnTo>
                    <a:pt x="90170" y="170484"/>
                  </a:lnTo>
                  <a:lnTo>
                    <a:pt x="137160" y="45897"/>
                  </a:lnTo>
                  <a:close/>
                </a:path>
              </a:pathLst>
            </a:custGeom>
            <a:solidFill>
              <a:srgbClr val="FFFFFF"/>
            </a:solidFill>
          </p:spPr>
          <p:txBody>
            <a:bodyPr wrap="square" lIns="0" tIns="0" rIns="0" bIns="0" rtlCol="0"/>
            <a:lstStyle/>
            <a:p>
              <a:endParaRPr/>
            </a:p>
          </p:txBody>
        </p:sp>
        <p:pic>
          <p:nvPicPr>
            <p:cNvPr id="99" name="object 99"/>
            <p:cNvPicPr/>
            <p:nvPr/>
          </p:nvPicPr>
          <p:blipFill>
            <a:blip r:embed="rId67" cstate="print"/>
            <a:stretch>
              <a:fillRect/>
            </a:stretch>
          </p:blipFill>
          <p:spPr>
            <a:xfrm>
              <a:off x="13039598" y="7566863"/>
              <a:ext cx="91384" cy="155371"/>
            </a:xfrm>
            <a:prstGeom prst="rect">
              <a:avLst/>
            </a:prstGeom>
          </p:spPr>
        </p:pic>
        <p:pic>
          <p:nvPicPr>
            <p:cNvPr id="100" name="object 100"/>
            <p:cNvPicPr/>
            <p:nvPr/>
          </p:nvPicPr>
          <p:blipFill>
            <a:blip r:embed="rId34" cstate="print"/>
            <a:stretch>
              <a:fillRect/>
            </a:stretch>
          </p:blipFill>
          <p:spPr>
            <a:xfrm>
              <a:off x="12905486" y="7574216"/>
              <a:ext cx="110180" cy="150050"/>
            </a:xfrm>
            <a:prstGeom prst="rect">
              <a:avLst/>
            </a:prstGeom>
          </p:spPr>
        </p:pic>
        <p:pic>
          <p:nvPicPr>
            <p:cNvPr id="101" name="object 101"/>
            <p:cNvPicPr/>
            <p:nvPr/>
          </p:nvPicPr>
          <p:blipFill>
            <a:blip r:embed="rId68" cstate="print"/>
            <a:stretch>
              <a:fillRect/>
            </a:stretch>
          </p:blipFill>
          <p:spPr>
            <a:xfrm>
              <a:off x="13156946" y="7611011"/>
              <a:ext cx="87904" cy="113256"/>
            </a:xfrm>
            <a:prstGeom prst="rect">
              <a:avLst/>
            </a:prstGeom>
          </p:spPr>
        </p:pic>
        <p:sp>
          <p:nvSpPr>
            <p:cNvPr id="102" name="object 102"/>
            <p:cNvSpPr/>
            <p:nvPr/>
          </p:nvSpPr>
          <p:spPr>
            <a:xfrm>
              <a:off x="13277469" y="7572121"/>
              <a:ext cx="19685" cy="22225"/>
            </a:xfrm>
            <a:custGeom>
              <a:avLst/>
              <a:gdLst/>
              <a:ahLst/>
              <a:cxnLst/>
              <a:rect l="l" t="t" r="r" b="b"/>
              <a:pathLst>
                <a:path w="19684" h="22225">
                  <a:moveTo>
                    <a:pt x="12446" y="0"/>
                  </a:moveTo>
                  <a:lnTo>
                    <a:pt x="7111" y="0"/>
                  </a:lnTo>
                  <a:lnTo>
                    <a:pt x="4698" y="761"/>
                  </a:lnTo>
                  <a:lnTo>
                    <a:pt x="1015" y="4444"/>
                  </a:lnTo>
                  <a:lnTo>
                    <a:pt x="0" y="7111"/>
                  </a:lnTo>
                  <a:lnTo>
                    <a:pt x="0" y="14858"/>
                  </a:lnTo>
                  <a:lnTo>
                    <a:pt x="1015" y="17525"/>
                  </a:lnTo>
                  <a:lnTo>
                    <a:pt x="4698" y="21208"/>
                  </a:lnTo>
                  <a:lnTo>
                    <a:pt x="6857" y="22097"/>
                  </a:lnTo>
                  <a:lnTo>
                    <a:pt x="12446" y="22097"/>
                  </a:lnTo>
                  <a:lnTo>
                    <a:pt x="14859" y="21208"/>
                  </a:lnTo>
                  <a:lnTo>
                    <a:pt x="18542" y="17525"/>
                  </a:lnTo>
                  <a:lnTo>
                    <a:pt x="19557" y="14858"/>
                  </a:lnTo>
                  <a:lnTo>
                    <a:pt x="19557" y="7111"/>
                  </a:lnTo>
                  <a:lnTo>
                    <a:pt x="18796" y="4444"/>
                  </a:lnTo>
                  <a:lnTo>
                    <a:pt x="14604" y="761"/>
                  </a:lnTo>
                  <a:lnTo>
                    <a:pt x="12446" y="0"/>
                  </a:lnTo>
                  <a:close/>
                </a:path>
              </a:pathLst>
            </a:custGeom>
            <a:solidFill>
              <a:srgbClr val="FFFFFF"/>
            </a:solidFill>
          </p:spPr>
          <p:txBody>
            <a:bodyPr wrap="square" lIns="0" tIns="0" rIns="0" bIns="0" rtlCol="0"/>
            <a:lstStyle/>
            <a:p>
              <a:endParaRPr/>
            </a:p>
          </p:txBody>
        </p:sp>
        <p:pic>
          <p:nvPicPr>
            <p:cNvPr id="103" name="object 103"/>
            <p:cNvPicPr/>
            <p:nvPr/>
          </p:nvPicPr>
          <p:blipFill>
            <a:blip r:embed="rId69" cstate="print"/>
            <a:stretch>
              <a:fillRect/>
            </a:stretch>
          </p:blipFill>
          <p:spPr>
            <a:xfrm>
              <a:off x="13278866" y="7610821"/>
              <a:ext cx="143154" cy="111413"/>
            </a:xfrm>
            <a:prstGeom prst="rect">
              <a:avLst/>
            </a:prstGeom>
          </p:spPr>
        </p:pic>
        <p:pic>
          <p:nvPicPr>
            <p:cNvPr id="104" name="object 104"/>
            <p:cNvPicPr/>
            <p:nvPr/>
          </p:nvPicPr>
          <p:blipFill>
            <a:blip r:embed="rId70" cstate="print"/>
            <a:stretch>
              <a:fillRect/>
            </a:stretch>
          </p:blipFill>
          <p:spPr>
            <a:xfrm>
              <a:off x="10359390" y="7964017"/>
              <a:ext cx="238582" cy="146583"/>
            </a:xfrm>
            <a:prstGeom prst="rect">
              <a:avLst/>
            </a:prstGeom>
          </p:spPr>
        </p:pic>
        <p:pic>
          <p:nvPicPr>
            <p:cNvPr id="105" name="object 105"/>
            <p:cNvPicPr/>
            <p:nvPr/>
          </p:nvPicPr>
          <p:blipFill>
            <a:blip r:embed="rId71" cstate="print"/>
            <a:stretch>
              <a:fillRect/>
            </a:stretch>
          </p:blipFill>
          <p:spPr>
            <a:xfrm>
              <a:off x="10617581" y="7975853"/>
              <a:ext cx="64808" cy="136779"/>
            </a:xfrm>
            <a:prstGeom prst="rect">
              <a:avLst/>
            </a:prstGeom>
          </p:spPr>
        </p:pic>
        <p:sp>
          <p:nvSpPr>
            <p:cNvPr id="106" name="object 106"/>
            <p:cNvSpPr/>
            <p:nvPr/>
          </p:nvSpPr>
          <p:spPr>
            <a:xfrm>
              <a:off x="10702671" y="7960614"/>
              <a:ext cx="93345" cy="150495"/>
            </a:xfrm>
            <a:custGeom>
              <a:avLst/>
              <a:gdLst/>
              <a:ahLst/>
              <a:cxnLst/>
              <a:rect l="l" t="t" r="r" b="b"/>
              <a:pathLst>
                <a:path w="93345" h="150495">
                  <a:moveTo>
                    <a:pt x="17957" y="40627"/>
                  </a:moveTo>
                  <a:lnTo>
                    <a:pt x="1397" y="40627"/>
                  </a:lnTo>
                  <a:lnTo>
                    <a:pt x="1397" y="149987"/>
                  </a:lnTo>
                  <a:lnTo>
                    <a:pt x="17957" y="149987"/>
                  </a:lnTo>
                  <a:lnTo>
                    <a:pt x="17957" y="40627"/>
                  </a:lnTo>
                  <a:close/>
                </a:path>
                <a:path w="93345" h="150495">
                  <a:moveTo>
                    <a:pt x="19558" y="7112"/>
                  </a:moveTo>
                  <a:lnTo>
                    <a:pt x="18796" y="4445"/>
                  </a:lnTo>
                  <a:lnTo>
                    <a:pt x="14732" y="762"/>
                  </a:lnTo>
                  <a:lnTo>
                    <a:pt x="12446" y="0"/>
                  </a:lnTo>
                  <a:lnTo>
                    <a:pt x="7112" y="0"/>
                  </a:lnTo>
                  <a:lnTo>
                    <a:pt x="4699" y="762"/>
                  </a:lnTo>
                  <a:lnTo>
                    <a:pt x="1016" y="4445"/>
                  </a:lnTo>
                  <a:lnTo>
                    <a:pt x="0" y="7112"/>
                  </a:lnTo>
                  <a:lnTo>
                    <a:pt x="0" y="14859"/>
                  </a:lnTo>
                  <a:lnTo>
                    <a:pt x="1016" y="17526"/>
                  </a:lnTo>
                  <a:lnTo>
                    <a:pt x="4699" y="21209"/>
                  </a:lnTo>
                  <a:lnTo>
                    <a:pt x="6985" y="21971"/>
                  </a:lnTo>
                  <a:lnTo>
                    <a:pt x="12446" y="21971"/>
                  </a:lnTo>
                  <a:lnTo>
                    <a:pt x="14859" y="21209"/>
                  </a:lnTo>
                  <a:lnTo>
                    <a:pt x="18542" y="17526"/>
                  </a:lnTo>
                  <a:lnTo>
                    <a:pt x="19558" y="14859"/>
                  </a:lnTo>
                  <a:lnTo>
                    <a:pt x="19558" y="7112"/>
                  </a:lnTo>
                  <a:close/>
                </a:path>
                <a:path w="93345" h="150495">
                  <a:moveTo>
                    <a:pt x="93002" y="87617"/>
                  </a:moveTo>
                  <a:lnTo>
                    <a:pt x="43942" y="87617"/>
                  </a:lnTo>
                  <a:lnTo>
                    <a:pt x="43942" y="102743"/>
                  </a:lnTo>
                  <a:lnTo>
                    <a:pt x="93002" y="102743"/>
                  </a:lnTo>
                  <a:lnTo>
                    <a:pt x="93002" y="87617"/>
                  </a:lnTo>
                  <a:close/>
                </a:path>
              </a:pathLst>
            </a:custGeom>
            <a:solidFill>
              <a:srgbClr val="FFFFFF"/>
            </a:solidFill>
          </p:spPr>
          <p:txBody>
            <a:bodyPr wrap="square" lIns="0" tIns="0" rIns="0" bIns="0" rtlCol="0"/>
            <a:lstStyle/>
            <a:p>
              <a:endParaRPr/>
            </a:p>
          </p:txBody>
        </p:sp>
        <p:pic>
          <p:nvPicPr>
            <p:cNvPr id="107" name="object 107"/>
            <p:cNvPicPr/>
            <p:nvPr/>
          </p:nvPicPr>
          <p:blipFill>
            <a:blip r:embed="rId72" cstate="print"/>
            <a:stretch>
              <a:fillRect/>
            </a:stretch>
          </p:blipFill>
          <p:spPr>
            <a:xfrm>
              <a:off x="10816463" y="7962582"/>
              <a:ext cx="228561" cy="150050"/>
            </a:xfrm>
            <a:prstGeom prst="rect">
              <a:avLst/>
            </a:prstGeom>
          </p:spPr>
        </p:pic>
        <p:sp>
          <p:nvSpPr>
            <p:cNvPr id="108" name="object 108"/>
            <p:cNvSpPr/>
            <p:nvPr/>
          </p:nvSpPr>
          <p:spPr>
            <a:xfrm>
              <a:off x="11074146" y="7999221"/>
              <a:ext cx="146685" cy="111760"/>
            </a:xfrm>
            <a:custGeom>
              <a:avLst/>
              <a:gdLst/>
              <a:ahLst/>
              <a:cxnLst/>
              <a:rect l="l" t="t" r="r" b="b"/>
              <a:pathLst>
                <a:path w="146684" h="111759">
                  <a:moveTo>
                    <a:pt x="62992" y="1143"/>
                  </a:moveTo>
                  <a:lnTo>
                    <a:pt x="59055" y="381"/>
                  </a:lnTo>
                  <a:lnTo>
                    <a:pt x="54737" y="0"/>
                  </a:lnTo>
                  <a:lnTo>
                    <a:pt x="43053" y="0"/>
                  </a:lnTo>
                  <a:lnTo>
                    <a:pt x="36830" y="1778"/>
                  </a:lnTo>
                  <a:lnTo>
                    <a:pt x="25273" y="9525"/>
                  </a:lnTo>
                  <a:lnTo>
                    <a:pt x="20447" y="15113"/>
                  </a:lnTo>
                  <a:lnTo>
                    <a:pt x="16383" y="22225"/>
                  </a:lnTo>
                  <a:lnTo>
                    <a:pt x="15494" y="22225"/>
                  </a:lnTo>
                  <a:lnTo>
                    <a:pt x="13716" y="2032"/>
                  </a:lnTo>
                  <a:lnTo>
                    <a:pt x="0" y="2032"/>
                  </a:lnTo>
                  <a:lnTo>
                    <a:pt x="0" y="111379"/>
                  </a:lnTo>
                  <a:lnTo>
                    <a:pt x="16510" y="111379"/>
                  </a:lnTo>
                  <a:lnTo>
                    <a:pt x="16510" y="52705"/>
                  </a:lnTo>
                  <a:lnTo>
                    <a:pt x="17145" y="45085"/>
                  </a:lnTo>
                  <a:lnTo>
                    <a:pt x="39878" y="15113"/>
                  </a:lnTo>
                  <a:lnTo>
                    <a:pt x="52070" y="15113"/>
                  </a:lnTo>
                  <a:lnTo>
                    <a:pt x="56134" y="15494"/>
                  </a:lnTo>
                  <a:lnTo>
                    <a:pt x="60706" y="16510"/>
                  </a:lnTo>
                  <a:lnTo>
                    <a:pt x="62992" y="1143"/>
                  </a:lnTo>
                  <a:close/>
                </a:path>
                <a:path w="146684" h="111759">
                  <a:moveTo>
                    <a:pt x="146304" y="1143"/>
                  </a:moveTo>
                  <a:lnTo>
                    <a:pt x="142494" y="381"/>
                  </a:lnTo>
                  <a:lnTo>
                    <a:pt x="138176" y="0"/>
                  </a:lnTo>
                  <a:lnTo>
                    <a:pt x="126492" y="0"/>
                  </a:lnTo>
                  <a:lnTo>
                    <a:pt x="120142" y="1778"/>
                  </a:lnTo>
                  <a:lnTo>
                    <a:pt x="108712" y="9525"/>
                  </a:lnTo>
                  <a:lnTo>
                    <a:pt x="103759" y="15113"/>
                  </a:lnTo>
                  <a:lnTo>
                    <a:pt x="99695" y="22225"/>
                  </a:lnTo>
                  <a:lnTo>
                    <a:pt x="98933" y="22225"/>
                  </a:lnTo>
                  <a:lnTo>
                    <a:pt x="97028" y="2032"/>
                  </a:lnTo>
                  <a:lnTo>
                    <a:pt x="83312" y="2032"/>
                  </a:lnTo>
                  <a:lnTo>
                    <a:pt x="83312" y="111379"/>
                  </a:lnTo>
                  <a:lnTo>
                    <a:pt x="99949" y="111379"/>
                  </a:lnTo>
                  <a:lnTo>
                    <a:pt x="99949" y="52705"/>
                  </a:lnTo>
                  <a:lnTo>
                    <a:pt x="100457" y="45085"/>
                  </a:lnTo>
                  <a:lnTo>
                    <a:pt x="123190" y="15113"/>
                  </a:lnTo>
                  <a:lnTo>
                    <a:pt x="135509" y="15113"/>
                  </a:lnTo>
                  <a:lnTo>
                    <a:pt x="139573" y="15494"/>
                  </a:lnTo>
                  <a:lnTo>
                    <a:pt x="144145" y="16510"/>
                  </a:lnTo>
                  <a:lnTo>
                    <a:pt x="146304" y="1143"/>
                  </a:lnTo>
                  <a:close/>
                </a:path>
              </a:pathLst>
            </a:custGeom>
            <a:solidFill>
              <a:srgbClr val="FFFFFF"/>
            </a:solidFill>
          </p:spPr>
          <p:txBody>
            <a:bodyPr wrap="square" lIns="0" tIns="0" rIns="0" bIns="0" rtlCol="0"/>
            <a:lstStyle/>
            <a:p>
              <a:endParaRPr/>
            </a:p>
          </p:txBody>
        </p:sp>
        <p:pic>
          <p:nvPicPr>
            <p:cNvPr id="109" name="object 109"/>
            <p:cNvPicPr/>
            <p:nvPr/>
          </p:nvPicPr>
          <p:blipFill>
            <a:blip r:embed="rId73" cstate="print"/>
            <a:stretch>
              <a:fillRect/>
            </a:stretch>
          </p:blipFill>
          <p:spPr>
            <a:xfrm>
              <a:off x="11239754" y="8001219"/>
              <a:ext cx="91591" cy="111413"/>
            </a:xfrm>
            <a:prstGeom prst="rect">
              <a:avLst/>
            </a:prstGeom>
          </p:spPr>
        </p:pic>
        <p:pic>
          <p:nvPicPr>
            <p:cNvPr id="110" name="object 110"/>
            <p:cNvPicPr/>
            <p:nvPr/>
          </p:nvPicPr>
          <p:blipFill>
            <a:blip r:embed="rId74" cstate="print"/>
            <a:stretch>
              <a:fillRect/>
            </a:stretch>
          </p:blipFill>
          <p:spPr>
            <a:xfrm>
              <a:off x="11366500" y="7975866"/>
              <a:ext cx="175602" cy="184010"/>
            </a:xfrm>
            <a:prstGeom prst="rect">
              <a:avLst/>
            </a:prstGeom>
          </p:spPr>
        </p:pic>
        <p:sp>
          <p:nvSpPr>
            <p:cNvPr id="111" name="object 111"/>
            <p:cNvSpPr/>
            <p:nvPr/>
          </p:nvSpPr>
          <p:spPr>
            <a:xfrm>
              <a:off x="11562461" y="7960614"/>
              <a:ext cx="19685" cy="22225"/>
            </a:xfrm>
            <a:custGeom>
              <a:avLst/>
              <a:gdLst/>
              <a:ahLst/>
              <a:cxnLst/>
              <a:rect l="l" t="t" r="r" b="b"/>
              <a:pathLst>
                <a:path w="19684" h="22225">
                  <a:moveTo>
                    <a:pt x="12573" y="0"/>
                  </a:moveTo>
                  <a:lnTo>
                    <a:pt x="7239" y="0"/>
                  </a:lnTo>
                  <a:lnTo>
                    <a:pt x="4699" y="762"/>
                  </a:lnTo>
                  <a:lnTo>
                    <a:pt x="1143" y="4445"/>
                  </a:lnTo>
                  <a:lnTo>
                    <a:pt x="0" y="7112"/>
                  </a:lnTo>
                  <a:lnTo>
                    <a:pt x="0" y="14859"/>
                  </a:lnTo>
                  <a:lnTo>
                    <a:pt x="1143" y="17526"/>
                  </a:lnTo>
                  <a:lnTo>
                    <a:pt x="4699" y="21209"/>
                  </a:lnTo>
                  <a:lnTo>
                    <a:pt x="6985" y="21971"/>
                  </a:lnTo>
                  <a:lnTo>
                    <a:pt x="12573" y="21971"/>
                  </a:lnTo>
                  <a:lnTo>
                    <a:pt x="14986" y="21209"/>
                  </a:lnTo>
                  <a:lnTo>
                    <a:pt x="18669" y="17526"/>
                  </a:lnTo>
                  <a:lnTo>
                    <a:pt x="19685" y="14859"/>
                  </a:lnTo>
                  <a:lnTo>
                    <a:pt x="19685" y="7112"/>
                  </a:lnTo>
                  <a:lnTo>
                    <a:pt x="18923" y="4445"/>
                  </a:lnTo>
                  <a:lnTo>
                    <a:pt x="14732" y="762"/>
                  </a:lnTo>
                  <a:lnTo>
                    <a:pt x="12573" y="0"/>
                  </a:lnTo>
                  <a:close/>
                </a:path>
              </a:pathLst>
            </a:custGeom>
            <a:solidFill>
              <a:srgbClr val="FFFFFF"/>
            </a:solidFill>
          </p:spPr>
          <p:txBody>
            <a:bodyPr wrap="square" lIns="0" tIns="0" rIns="0" bIns="0" rtlCol="0"/>
            <a:lstStyle/>
            <a:p>
              <a:endParaRPr/>
            </a:p>
          </p:txBody>
        </p:sp>
        <p:pic>
          <p:nvPicPr>
            <p:cNvPr id="112" name="object 112"/>
            <p:cNvPicPr/>
            <p:nvPr/>
          </p:nvPicPr>
          <p:blipFill>
            <a:blip r:embed="rId75" cstate="print"/>
            <a:stretch>
              <a:fillRect/>
            </a:stretch>
          </p:blipFill>
          <p:spPr>
            <a:xfrm>
              <a:off x="11563985" y="7999049"/>
              <a:ext cx="145973" cy="113456"/>
            </a:xfrm>
            <a:prstGeom prst="rect">
              <a:avLst/>
            </a:prstGeom>
          </p:spPr>
        </p:pic>
        <p:pic>
          <p:nvPicPr>
            <p:cNvPr id="113" name="object 113"/>
            <p:cNvPicPr/>
            <p:nvPr/>
          </p:nvPicPr>
          <p:blipFill>
            <a:blip r:embed="rId76" cstate="print"/>
            <a:stretch>
              <a:fillRect/>
            </a:stretch>
          </p:blipFill>
          <p:spPr>
            <a:xfrm>
              <a:off x="11739118" y="7999187"/>
              <a:ext cx="91588" cy="111413"/>
            </a:xfrm>
            <a:prstGeom prst="rect">
              <a:avLst/>
            </a:prstGeom>
          </p:spPr>
        </p:pic>
        <p:pic>
          <p:nvPicPr>
            <p:cNvPr id="114" name="object 114"/>
            <p:cNvPicPr/>
            <p:nvPr/>
          </p:nvPicPr>
          <p:blipFill>
            <a:blip r:embed="rId77" cstate="print"/>
            <a:stretch>
              <a:fillRect/>
            </a:stretch>
          </p:blipFill>
          <p:spPr>
            <a:xfrm>
              <a:off x="11911330" y="7962366"/>
              <a:ext cx="137795" cy="150266"/>
            </a:xfrm>
            <a:prstGeom prst="rect">
              <a:avLst/>
            </a:prstGeom>
          </p:spPr>
        </p:pic>
        <p:pic>
          <p:nvPicPr>
            <p:cNvPr id="115" name="object 115"/>
            <p:cNvPicPr/>
            <p:nvPr/>
          </p:nvPicPr>
          <p:blipFill>
            <a:blip r:embed="rId78" cstate="print"/>
            <a:stretch>
              <a:fillRect/>
            </a:stretch>
          </p:blipFill>
          <p:spPr>
            <a:xfrm>
              <a:off x="12102465" y="7964017"/>
              <a:ext cx="238569" cy="146583"/>
            </a:xfrm>
            <a:prstGeom prst="rect">
              <a:avLst/>
            </a:prstGeom>
          </p:spPr>
        </p:pic>
        <p:pic>
          <p:nvPicPr>
            <p:cNvPr id="116" name="object 116"/>
            <p:cNvPicPr/>
            <p:nvPr/>
          </p:nvPicPr>
          <p:blipFill>
            <a:blip r:embed="rId79" cstate="print"/>
            <a:stretch>
              <a:fillRect/>
            </a:stretch>
          </p:blipFill>
          <p:spPr>
            <a:xfrm>
              <a:off x="12360402" y="7975853"/>
              <a:ext cx="64808" cy="136779"/>
            </a:xfrm>
            <a:prstGeom prst="rect">
              <a:avLst/>
            </a:prstGeom>
          </p:spPr>
        </p:pic>
        <p:sp>
          <p:nvSpPr>
            <p:cNvPr id="117" name="object 117"/>
            <p:cNvSpPr/>
            <p:nvPr/>
          </p:nvSpPr>
          <p:spPr>
            <a:xfrm>
              <a:off x="12445746" y="7960614"/>
              <a:ext cx="93345" cy="150495"/>
            </a:xfrm>
            <a:custGeom>
              <a:avLst/>
              <a:gdLst/>
              <a:ahLst/>
              <a:cxnLst/>
              <a:rect l="l" t="t" r="r" b="b"/>
              <a:pathLst>
                <a:path w="93345" h="150495">
                  <a:moveTo>
                    <a:pt x="17957" y="40627"/>
                  </a:moveTo>
                  <a:lnTo>
                    <a:pt x="1397" y="40627"/>
                  </a:lnTo>
                  <a:lnTo>
                    <a:pt x="1397" y="149987"/>
                  </a:lnTo>
                  <a:lnTo>
                    <a:pt x="17957" y="149987"/>
                  </a:lnTo>
                  <a:lnTo>
                    <a:pt x="17957" y="40627"/>
                  </a:lnTo>
                  <a:close/>
                </a:path>
                <a:path w="93345" h="150495">
                  <a:moveTo>
                    <a:pt x="19558" y="7112"/>
                  </a:moveTo>
                  <a:lnTo>
                    <a:pt x="18796" y="4445"/>
                  </a:lnTo>
                  <a:lnTo>
                    <a:pt x="14605" y="762"/>
                  </a:lnTo>
                  <a:lnTo>
                    <a:pt x="12446" y="0"/>
                  </a:lnTo>
                  <a:lnTo>
                    <a:pt x="7112" y="0"/>
                  </a:lnTo>
                  <a:lnTo>
                    <a:pt x="4699" y="762"/>
                  </a:lnTo>
                  <a:lnTo>
                    <a:pt x="1016" y="4445"/>
                  </a:lnTo>
                  <a:lnTo>
                    <a:pt x="0" y="7112"/>
                  </a:lnTo>
                  <a:lnTo>
                    <a:pt x="0" y="14859"/>
                  </a:lnTo>
                  <a:lnTo>
                    <a:pt x="1016" y="17526"/>
                  </a:lnTo>
                  <a:lnTo>
                    <a:pt x="4699" y="21209"/>
                  </a:lnTo>
                  <a:lnTo>
                    <a:pt x="6858" y="21971"/>
                  </a:lnTo>
                  <a:lnTo>
                    <a:pt x="12446" y="21971"/>
                  </a:lnTo>
                  <a:lnTo>
                    <a:pt x="14859" y="21209"/>
                  </a:lnTo>
                  <a:lnTo>
                    <a:pt x="18542" y="17526"/>
                  </a:lnTo>
                  <a:lnTo>
                    <a:pt x="19558" y="14859"/>
                  </a:lnTo>
                  <a:lnTo>
                    <a:pt x="19558" y="7112"/>
                  </a:lnTo>
                  <a:close/>
                </a:path>
                <a:path w="93345" h="150495">
                  <a:moveTo>
                    <a:pt x="92748" y="87617"/>
                  </a:moveTo>
                  <a:lnTo>
                    <a:pt x="43688" y="87617"/>
                  </a:lnTo>
                  <a:lnTo>
                    <a:pt x="43688" y="102743"/>
                  </a:lnTo>
                  <a:lnTo>
                    <a:pt x="92748" y="102743"/>
                  </a:lnTo>
                  <a:lnTo>
                    <a:pt x="92748" y="87617"/>
                  </a:lnTo>
                  <a:close/>
                </a:path>
              </a:pathLst>
            </a:custGeom>
            <a:solidFill>
              <a:srgbClr val="FFFFFF"/>
            </a:solidFill>
          </p:spPr>
          <p:txBody>
            <a:bodyPr wrap="square" lIns="0" tIns="0" rIns="0" bIns="0" rtlCol="0"/>
            <a:lstStyle/>
            <a:p>
              <a:endParaRPr/>
            </a:p>
          </p:txBody>
        </p:sp>
        <p:pic>
          <p:nvPicPr>
            <p:cNvPr id="118" name="object 118"/>
            <p:cNvPicPr/>
            <p:nvPr/>
          </p:nvPicPr>
          <p:blipFill>
            <a:blip r:embed="rId80" cstate="print"/>
            <a:stretch>
              <a:fillRect/>
            </a:stretch>
          </p:blipFill>
          <p:spPr>
            <a:xfrm>
              <a:off x="12567158" y="7964627"/>
              <a:ext cx="101189" cy="145973"/>
            </a:xfrm>
            <a:prstGeom prst="rect">
              <a:avLst/>
            </a:prstGeom>
          </p:spPr>
        </p:pic>
        <p:pic>
          <p:nvPicPr>
            <p:cNvPr id="119" name="object 119"/>
            <p:cNvPicPr/>
            <p:nvPr/>
          </p:nvPicPr>
          <p:blipFill>
            <a:blip r:embed="rId81" cstate="print"/>
            <a:stretch>
              <a:fillRect/>
            </a:stretch>
          </p:blipFill>
          <p:spPr>
            <a:xfrm>
              <a:off x="12696952" y="7960550"/>
              <a:ext cx="101631" cy="150050"/>
            </a:xfrm>
            <a:prstGeom prst="rect">
              <a:avLst/>
            </a:prstGeom>
          </p:spPr>
        </p:pic>
        <p:pic>
          <p:nvPicPr>
            <p:cNvPr id="120" name="object 120"/>
            <p:cNvPicPr/>
            <p:nvPr/>
          </p:nvPicPr>
          <p:blipFill>
            <a:blip r:embed="rId82" cstate="print"/>
            <a:stretch>
              <a:fillRect/>
            </a:stretch>
          </p:blipFill>
          <p:spPr>
            <a:xfrm>
              <a:off x="12832080" y="7955419"/>
              <a:ext cx="96285" cy="157213"/>
            </a:xfrm>
            <a:prstGeom prst="rect">
              <a:avLst/>
            </a:prstGeom>
          </p:spPr>
        </p:pic>
        <p:pic>
          <p:nvPicPr>
            <p:cNvPr id="121" name="object 121"/>
            <p:cNvPicPr/>
            <p:nvPr/>
          </p:nvPicPr>
          <p:blipFill>
            <a:blip r:embed="rId83" cstate="print"/>
            <a:stretch>
              <a:fillRect/>
            </a:stretch>
          </p:blipFill>
          <p:spPr>
            <a:xfrm>
              <a:off x="12951206" y="7999176"/>
              <a:ext cx="92603" cy="113456"/>
            </a:xfrm>
            <a:prstGeom prst="rect">
              <a:avLst/>
            </a:prstGeom>
          </p:spPr>
        </p:pic>
        <p:pic>
          <p:nvPicPr>
            <p:cNvPr id="122" name="object 122"/>
            <p:cNvPicPr/>
            <p:nvPr/>
          </p:nvPicPr>
          <p:blipFill>
            <a:blip r:embed="rId84" cstate="print"/>
            <a:stretch>
              <a:fillRect/>
            </a:stretch>
          </p:blipFill>
          <p:spPr>
            <a:xfrm>
              <a:off x="13072110" y="7999133"/>
              <a:ext cx="168846" cy="160489"/>
            </a:xfrm>
            <a:prstGeom prst="rect">
              <a:avLst/>
            </a:prstGeom>
          </p:spPr>
        </p:pic>
        <p:pic>
          <p:nvPicPr>
            <p:cNvPr id="123" name="object 123"/>
            <p:cNvPicPr/>
            <p:nvPr/>
          </p:nvPicPr>
          <p:blipFill>
            <a:blip r:embed="rId85" cstate="print"/>
            <a:stretch>
              <a:fillRect/>
            </a:stretch>
          </p:blipFill>
          <p:spPr>
            <a:xfrm>
              <a:off x="11168761" y="8347786"/>
              <a:ext cx="101191" cy="145973"/>
            </a:xfrm>
            <a:prstGeom prst="rect">
              <a:avLst/>
            </a:prstGeom>
          </p:spPr>
        </p:pic>
        <p:pic>
          <p:nvPicPr>
            <p:cNvPr id="124" name="object 124"/>
            <p:cNvPicPr/>
            <p:nvPr/>
          </p:nvPicPr>
          <p:blipFill>
            <a:blip r:embed="rId36" cstate="print"/>
            <a:stretch>
              <a:fillRect/>
            </a:stretch>
          </p:blipFill>
          <p:spPr>
            <a:xfrm>
              <a:off x="11297412" y="8384378"/>
              <a:ext cx="91588" cy="111413"/>
            </a:xfrm>
            <a:prstGeom prst="rect">
              <a:avLst/>
            </a:prstGeom>
          </p:spPr>
        </p:pic>
        <p:pic>
          <p:nvPicPr>
            <p:cNvPr id="125" name="object 125"/>
            <p:cNvPicPr/>
            <p:nvPr/>
          </p:nvPicPr>
          <p:blipFill>
            <a:blip r:embed="rId86" cstate="print"/>
            <a:stretch>
              <a:fillRect/>
            </a:stretch>
          </p:blipFill>
          <p:spPr>
            <a:xfrm>
              <a:off x="11417173" y="8382335"/>
              <a:ext cx="77480" cy="113456"/>
            </a:xfrm>
            <a:prstGeom prst="rect">
              <a:avLst/>
            </a:prstGeom>
          </p:spPr>
        </p:pic>
        <p:sp>
          <p:nvSpPr>
            <p:cNvPr id="126" name="object 126"/>
            <p:cNvSpPr/>
            <p:nvPr/>
          </p:nvSpPr>
          <p:spPr>
            <a:xfrm>
              <a:off x="11520170" y="8343646"/>
              <a:ext cx="19685" cy="22225"/>
            </a:xfrm>
            <a:custGeom>
              <a:avLst/>
              <a:gdLst/>
              <a:ahLst/>
              <a:cxnLst/>
              <a:rect l="l" t="t" r="r" b="b"/>
              <a:pathLst>
                <a:path w="19684" h="22225">
                  <a:moveTo>
                    <a:pt x="12446" y="0"/>
                  </a:moveTo>
                  <a:lnTo>
                    <a:pt x="7238" y="0"/>
                  </a:lnTo>
                  <a:lnTo>
                    <a:pt x="4699" y="888"/>
                  </a:lnTo>
                  <a:lnTo>
                    <a:pt x="1015" y="4571"/>
                  </a:lnTo>
                  <a:lnTo>
                    <a:pt x="0" y="7111"/>
                  </a:lnTo>
                  <a:lnTo>
                    <a:pt x="0" y="14985"/>
                  </a:lnTo>
                  <a:lnTo>
                    <a:pt x="1015" y="17652"/>
                  </a:lnTo>
                  <a:lnTo>
                    <a:pt x="4699" y="21335"/>
                  </a:lnTo>
                  <a:lnTo>
                    <a:pt x="6984" y="22097"/>
                  </a:lnTo>
                  <a:lnTo>
                    <a:pt x="12446" y="22097"/>
                  </a:lnTo>
                  <a:lnTo>
                    <a:pt x="14985" y="21335"/>
                  </a:lnTo>
                  <a:lnTo>
                    <a:pt x="18669" y="17652"/>
                  </a:lnTo>
                  <a:lnTo>
                    <a:pt x="19684" y="14985"/>
                  </a:lnTo>
                  <a:lnTo>
                    <a:pt x="19684" y="7111"/>
                  </a:lnTo>
                  <a:lnTo>
                    <a:pt x="18796" y="4571"/>
                  </a:lnTo>
                  <a:lnTo>
                    <a:pt x="14731" y="888"/>
                  </a:lnTo>
                  <a:lnTo>
                    <a:pt x="12446" y="0"/>
                  </a:lnTo>
                  <a:close/>
                </a:path>
              </a:pathLst>
            </a:custGeom>
            <a:solidFill>
              <a:srgbClr val="FFFFFF"/>
            </a:solidFill>
          </p:spPr>
          <p:txBody>
            <a:bodyPr wrap="square" lIns="0" tIns="0" rIns="0" bIns="0" rtlCol="0"/>
            <a:lstStyle/>
            <a:p>
              <a:endParaRPr/>
            </a:p>
          </p:txBody>
        </p:sp>
        <p:pic>
          <p:nvPicPr>
            <p:cNvPr id="127" name="object 127"/>
            <p:cNvPicPr/>
            <p:nvPr/>
          </p:nvPicPr>
          <p:blipFill>
            <a:blip r:embed="rId87" cstate="print"/>
            <a:stretch>
              <a:fillRect/>
            </a:stretch>
          </p:blipFill>
          <p:spPr>
            <a:xfrm>
              <a:off x="11521694" y="8382346"/>
              <a:ext cx="143027" cy="111413"/>
            </a:xfrm>
            <a:prstGeom prst="rect">
              <a:avLst/>
            </a:prstGeom>
          </p:spPr>
        </p:pic>
        <p:pic>
          <p:nvPicPr>
            <p:cNvPr id="128" name="object 128"/>
            <p:cNvPicPr/>
            <p:nvPr/>
          </p:nvPicPr>
          <p:blipFill>
            <a:blip r:embed="rId50" cstate="print"/>
            <a:stretch>
              <a:fillRect/>
            </a:stretch>
          </p:blipFill>
          <p:spPr>
            <a:xfrm>
              <a:off x="11692509" y="8382334"/>
              <a:ext cx="92607" cy="113457"/>
            </a:xfrm>
            <a:prstGeom prst="rect">
              <a:avLst/>
            </a:prstGeom>
          </p:spPr>
        </p:pic>
        <p:pic>
          <p:nvPicPr>
            <p:cNvPr id="129" name="object 129"/>
            <p:cNvPicPr/>
            <p:nvPr/>
          </p:nvPicPr>
          <p:blipFill>
            <a:blip r:embed="rId88" cstate="print"/>
            <a:stretch>
              <a:fillRect/>
            </a:stretch>
          </p:blipFill>
          <p:spPr>
            <a:xfrm>
              <a:off x="11806428" y="8382334"/>
              <a:ext cx="77480" cy="113457"/>
            </a:xfrm>
            <a:prstGeom prst="rect">
              <a:avLst/>
            </a:prstGeom>
          </p:spPr>
        </p:pic>
        <p:pic>
          <p:nvPicPr>
            <p:cNvPr id="130" name="object 130"/>
            <p:cNvPicPr/>
            <p:nvPr/>
          </p:nvPicPr>
          <p:blipFill>
            <a:blip r:embed="rId89" cstate="print"/>
            <a:stretch>
              <a:fillRect/>
            </a:stretch>
          </p:blipFill>
          <p:spPr>
            <a:xfrm>
              <a:off x="11903964" y="8382334"/>
              <a:ext cx="77480" cy="113457"/>
            </a:xfrm>
            <a:prstGeom prst="rect">
              <a:avLst/>
            </a:prstGeom>
          </p:spPr>
        </p:pic>
        <p:pic>
          <p:nvPicPr>
            <p:cNvPr id="131" name="object 131"/>
            <p:cNvPicPr/>
            <p:nvPr/>
          </p:nvPicPr>
          <p:blipFill>
            <a:blip r:embed="rId90" cstate="print"/>
            <a:stretch>
              <a:fillRect/>
            </a:stretch>
          </p:blipFill>
          <p:spPr>
            <a:xfrm>
              <a:off x="11320907" y="8590889"/>
              <a:ext cx="137795" cy="150266"/>
            </a:xfrm>
            <a:prstGeom prst="rect">
              <a:avLst/>
            </a:prstGeom>
          </p:spPr>
        </p:pic>
        <p:pic>
          <p:nvPicPr>
            <p:cNvPr id="132" name="object 132"/>
            <p:cNvPicPr/>
            <p:nvPr/>
          </p:nvPicPr>
          <p:blipFill>
            <a:blip r:embed="rId91" cstate="print"/>
            <a:stretch>
              <a:fillRect/>
            </a:stretch>
          </p:blipFill>
          <p:spPr>
            <a:xfrm>
              <a:off x="12056491" y="8343811"/>
              <a:ext cx="967181" cy="444461"/>
            </a:xfrm>
            <a:prstGeom prst="rect">
              <a:avLst/>
            </a:prstGeom>
          </p:spPr>
        </p:pic>
        <p:pic>
          <p:nvPicPr>
            <p:cNvPr id="133" name="object 133"/>
            <p:cNvPicPr/>
            <p:nvPr/>
          </p:nvPicPr>
          <p:blipFill>
            <a:blip r:embed="rId92" cstate="print"/>
            <a:stretch>
              <a:fillRect/>
            </a:stretch>
          </p:blipFill>
          <p:spPr>
            <a:xfrm>
              <a:off x="11524234" y="8584031"/>
              <a:ext cx="333438" cy="204241"/>
            </a:xfrm>
            <a:prstGeom prst="rect">
              <a:avLst/>
            </a:prstGeom>
          </p:spPr>
        </p:pic>
        <p:pic>
          <p:nvPicPr>
            <p:cNvPr id="134" name="object 134"/>
            <p:cNvPicPr/>
            <p:nvPr/>
          </p:nvPicPr>
          <p:blipFill>
            <a:blip r:embed="rId93" cstate="print"/>
            <a:stretch>
              <a:fillRect/>
            </a:stretch>
          </p:blipFill>
          <p:spPr>
            <a:xfrm>
              <a:off x="11880596" y="8627698"/>
              <a:ext cx="92607" cy="113456"/>
            </a:xfrm>
            <a:prstGeom prst="rect">
              <a:avLst/>
            </a:prstGeom>
          </p:spPr>
        </p:pic>
        <p:sp>
          <p:nvSpPr>
            <p:cNvPr id="135" name="object 135"/>
            <p:cNvSpPr/>
            <p:nvPr/>
          </p:nvSpPr>
          <p:spPr>
            <a:xfrm>
              <a:off x="12001500" y="8627618"/>
              <a:ext cx="62865" cy="111760"/>
            </a:xfrm>
            <a:custGeom>
              <a:avLst/>
              <a:gdLst/>
              <a:ahLst/>
              <a:cxnLst/>
              <a:rect l="l" t="t" r="r" b="b"/>
              <a:pathLst>
                <a:path w="62865" h="111759">
                  <a:moveTo>
                    <a:pt x="54736" y="0"/>
                  </a:moveTo>
                  <a:lnTo>
                    <a:pt x="43052" y="0"/>
                  </a:lnTo>
                  <a:lnTo>
                    <a:pt x="36702" y="1904"/>
                  </a:lnTo>
                  <a:lnTo>
                    <a:pt x="25273" y="9651"/>
                  </a:lnTo>
                  <a:lnTo>
                    <a:pt x="20447" y="15112"/>
                  </a:lnTo>
                  <a:lnTo>
                    <a:pt x="16255" y="22351"/>
                  </a:lnTo>
                  <a:lnTo>
                    <a:pt x="15494" y="22351"/>
                  </a:lnTo>
                  <a:lnTo>
                    <a:pt x="13589" y="2031"/>
                  </a:lnTo>
                  <a:lnTo>
                    <a:pt x="0" y="2031"/>
                  </a:lnTo>
                  <a:lnTo>
                    <a:pt x="0" y="111378"/>
                  </a:lnTo>
                  <a:lnTo>
                    <a:pt x="16509" y="111378"/>
                  </a:lnTo>
                  <a:lnTo>
                    <a:pt x="16509" y="52704"/>
                  </a:lnTo>
                  <a:lnTo>
                    <a:pt x="17145" y="45084"/>
                  </a:lnTo>
                  <a:lnTo>
                    <a:pt x="39750" y="15112"/>
                  </a:lnTo>
                  <a:lnTo>
                    <a:pt x="52070" y="15112"/>
                  </a:lnTo>
                  <a:lnTo>
                    <a:pt x="56133" y="15493"/>
                  </a:lnTo>
                  <a:lnTo>
                    <a:pt x="60705" y="16636"/>
                  </a:lnTo>
                  <a:lnTo>
                    <a:pt x="62865" y="1269"/>
                  </a:lnTo>
                  <a:lnTo>
                    <a:pt x="59054" y="380"/>
                  </a:lnTo>
                  <a:lnTo>
                    <a:pt x="54736" y="0"/>
                  </a:lnTo>
                  <a:close/>
                </a:path>
              </a:pathLst>
            </a:custGeom>
            <a:solidFill>
              <a:srgbClr val="FFFFFF"/>
            </a:solidFill>
          </p:spPr>
          <p:txBody>
            <a:bodyPr wrap="square" lIns="0" tIns="0" rIns="0" bIns="0" rtlCol="0"/>
            <a:lstStyle/>
            <a:p>
              <a:endParaRPr/>
            </a:p>
          </p:txBody>
        </p:sp>
        <p:pic>
          <p:nvPicPr>
            <p:cNvPr id="136" name="object 136"/>
            <p:cNvPicPr/>
            <p:nvPr/>
          </p:nvPicPr>
          <p:blipFill>
            <a:blip r:embed="rId94" cstate="print"/>
            <a:stretch>
              <a:fillRect/>
            </a:stretch>
          </p:blipFill>
          <p:spPr>
            <a:xfrm>
              <a:off x="10087864" y="2404555"/>
              <a:ext cx="77262" cy="77278"/>
            </a:xfrm>
            <a:prstGeom prst="rect">
              <a:avLst/>
            </a:prstGeom>
          </p:spPr>
        </p:pic>
        <p:pic>
          <p:nvPicPr>
            <p:cNvPr id="137" name="object 137"/>
            <p:cNvPicPr/>
            <p:nvPr/>
          </p:nvPicPr>
          <p:blipFill>
            <a:blip r:embed="rId95" cstate="print"/>
            <a:stretch>
              <a:fillRect/>
            </a:stretch>
          </p:blipFill>
          <p:spPr>
            <a:xfrm>
              <a:off x="9920732" y="2673364"/>
              <a:ext cx="81775" cy="81774"/>
            </a:xfrm>
            <a:prstGeom prst="rect">
              <a:avLst/>
            </a:prstGeom>
          </p:spPr>
        </p:pic>
        <p:pic>
          <p:nvPicPr>
            <p:cNvPr id="138" name="object 138"/>
            <p:cNvPicPr/>
            <p:nvPr/>
          </p:nvPicPr>
          <p:blipFill>
            <a:blip r:embed="rId95" cstate="print"/>
            <a:stretch>
              <a:fillRect/>
            </a:stretch>
          </p:blipFill>
          <p:spPr>
            <a:xfrm>
              <a:off x="10250805" y="2673364"/>
              <a:ext cx="81761" cy="81774"/>
            </a:xfrm>
            <a:prstGeom prst="rect">
              <a:avLst/>
            </a:prstGeom>
          </p:spPr>
        </p:pic>
        <p:sp>
          <p:nvSpPr>
            <p:cNvPr id="139" name="object 139"/>
            <p:cNvSpPr/>
            <p:nvPr/>
          </p:nvSpPr>
          <p:spPr>
            <a:xfrm>
              <a:off x="9845040" y="2445385"/>
              <a:ext cx="563880" cy="576580"/>
            </a:xfrm>
            <a:custGeom>
              <a:avLst/>
              <a:gdLst/>
              <a:ahLst/>
              <a:cxnLst/>
              <a:rect l="l" t="t" r="r" b="b"/>
              <a:pathLst>
                <a:path w="563879" h="576580">
                  <a:moveTo>
                    <a:pt x="357758" y="0"/>
                  </a:moveTo>
                  <a:lnTo>
                    <a:pt x="341249" y="41021"/>
                  </a:lnTo>
                  <a:lnTo>
                    <a:pt x="305053" y="70993"/>
                  </a:lnTo>
                  <a:lnTo>
                    <a:pt x="281939" y="77343"/>
                  </a:lnTo>
                  <a:lnTo>
                    <a:pt x="269620" y="75565"/>
                  </a:lnTo>
                  <a:lnTo>
                    <a:pt x="234695" y="52959"/>
                  </a:lnTo>
                  <a:lnTo>
                    <a:pt x="208660" y="10287"/>
                  </a:lnTo>
                  <a:lnTo>
                    <a:pt x="206120" y="254"/>
                  </a:lnTo>
                  <a:lnTo>
                    <a:pt x="172974" y="16383"/>
                  </a:lnTo>
                  <a:lnTo>
                    <a:pt x="172974" y="18796"/>
                  </a:lnTo>
                  <a:lnTo>
                    <a:pt x="175132" y="31876"/>
                  </a:lnTo>
                  <a:lnTo>
                    <a:pt x="182244" y="49275"/>
                  </a:lnTo>
                  <a:lnTo>
                    <a:pt x="192785" y="68325"/>
                  </a:lnTo>
                  <a:lnTo>
                    <a:pt x="206882" y="89535"/>
                  </a:lnTo>
                  <a:lnTo>
                    <a:pt x="224154" y="110236"/>
                  </a:lnTo>
                  <a:lnTo>
                    <a:pt x="231901" y="121793"/>
                  </a:lnTo>
                  <a:lnTo>
                    <a:pt x="235711" y="132461"/>
                  </a:lnTo>
                  <a:lnTo>
                    <a:pt x="235711" y="143129"/>
                  </a:lnTo>
                  <a:lnTo>
                    <a:pt x="234950" y="147447"/>
                  </a:lnTo>
                  <a:lnTo>
                    <a:pt x="230631" y="158876"/>
                  </a:lnTo>
                  <a:lnTo>
                    <a:pt x="225932" y="175260"/>
                  </a:lnTo>
                  <a:lnTo>
                    <a:pt x="213994" y="208534"/>
                  </a:lnTo>
                  <a:lnTo>
                    <a:pt x="209168" y="220599"/>
                  </a:lnTo>
                  <a:lnTo>
                    <a:pt x="210311" y="219964"/>
                  </a:lnTo>
                  <a:lnTo>
                    <a:pt x="185546" y="290703"/>
                  </a:lnTo>
                  <a:lnTo>
                    <a:pt x="183768" y="296291"/>
                  </a:lnTo>
                  <a:lnTo>
                    <a:pt x="179704" y="302641"/>
                  </a:lnTo>
                  <a:lnTo>
                    <a:pt x="142112" y="333375"/>
                  </a:lnTo>
                  <a:lnTo>
                    <a:pt x="116712" y="339979"/>
                  </a:lnTo>
                  <a:lnTo>
                    <a:pt x="103377" y="338200"/>
                  </a:lnTo>
                  <a:lnTo>
                    <a:pt x="65404" y="314833"/>
                  </a:lnTo>
                  <a:lnTo>
                    <a:pt x="42163" y="282956"/>
                  </a:lnTo>
                  <a:lnTo>
                    <a:pt x="34543" y="261239"/>
                  </a:lnTo>
                  <a:lnTo>
                    <a:pt x="0" y="277241"/>
                  </a:lnTo>
                  <a:lnTo>
                    <a:pt x="0" y="279526"/>
                  </a:lnTo>
                  <a:lnTo>
                    <a:pt x="2285" y="292735"/>
                  </a:lnTo>
                  <a:lnTo>
                    <a:pt x="10032" y="310515"/>
                  </a:lnTo>
                  <a:lnTo>
                    <a:pt x="21335" y="329946"/>
                  </a:lnTo>
                  <a:lnTo>
                    <a:pt x="36575" y="351663"/>
                  </a:lnTo>
                  <a:lnTo>
                    <a:pt x="42925" y="359029"/>
                  </a:lnTo>
                  <a:lnTo>
                    <a:pt x="42925" y="359283"/>
                  </a:lnTo>
                  <a:lnTo>
                    <a:pt x="55244" y="372999"/>
                  </a:lnTo>
                  <a:lnTo>
                    <a:pt x="63500" y="384937"/>
                  </a:lnTo>
                  <a:lnTo>
                    <a:pt x="67690" y="395986"/>
                  </a:lnTo>
                  <a:lnTo>
                    <a:pt x="67690" y="407035"/>
                  </a:lnTo>
                  <a:lnTo>
                    <a:pt x="66801" y="411607"/>
                  </a:lnTo>
                  <a:lnTo>
                    <a:pt x="61213" y="427228"/>
                  </a:lnTo>
                  <a:lnTo>
                    <a:pt x="57276" y="439800"/>
                  </a:lnTo>
                  <a:lnTo>
                    <a:pt x="44576" y="474091"/>
                  </a:lnTo>
                  <a:lnTo>
                    <a:pt x="39877" y="485013"/>
                  </a:lnTo>
                  <a:lnTo>
                    <a:pt x="40893" y="484378"/>
                  </a:lnTo>
                  <a:lnTo>
                    <a:pt x="14224" y="556895"/>
                  </a:lnTo>
                  <a:lnTo>
                    <a:pt x="11556" y="564896"/>
                  </a:lnTo>
                  <a:lnTo>
                    <a:pt x="8381" y="576580"/>
                  </a:lnTo>
                  <a:lnTo>
                    <a:pt x="58419" y="576580"/>
                  </a:lnTo>
                  <a:lnTo>
                    <a:pt x="70230" y="547751"/>
                  </a:lnTo>
                  <a:lnTo>
                    <a:pt x="85216" y="514985"/>
                  </a:lnTo>
                  <a:lnTo>
                    <a:pt x="101600" y="485013"/>
                  </a:lnTo>
                  <a:lnTo>
                    <a:pt x="116585" y="467360"/>
                  </a:lnTo>
                  <a:lnTo>
                    <a:pt x="131444" y="485013"/>
                  </a:lnTo>
                  <a:lnTo>
                    <a:pt x="147827" y="514858"/>
                  </a:lnTo>
                  <a:lnTo>
                    <a:pt x="162940" y="547751"/>
                  </a:lnTo>
                  <a:lnTo>
                    <a:pt x="174625" y="576580"/>
                  </a:lnTo>
                  <a:lnTo>
                    <a:pt x="224662" y="576580"/>
                  </a:lnTo>
                  <a:lnTo>
                    <a:pt x="221487" y="565023"/>
                  </a:lnTo>
                  <a:lnTo>
                    <a:pt x="215264" y="547243"/>
                  </a:lnTo>
                  <a:lnTo>
                    <a:pt x="192150" y="484378"/>
                  </a:lnTo>
                  <a:lnTo>
                    <a:pt x="193166" y="485013"/>
                  </a:lnTo>
                  <a:lnTo>
                    <a:pt x="188467" y="474091"/>
                  </a:lnTo>
                  <a:lnTo>
                    <a:pt x="175767" y="439928"/>
                  </a:lnTo>
                  <a:lnTo>
                    <a:pt x="169417" y="419989"/>
                  </a:lnTo>
                  <a:lnTo>
                    <a:pt x="166242" y="411607"/>
                  </a:lnTo>
                  <a:lnTo>
                    <a:pt x="165353" y="407035"/>
                  </a:lnTo>
                  <a:lnTo>
                    <a:pt x="165480" y="396113"/>
                  </a:lnTo>
                  <a:lnTo>
                    <a:pt x="169544" y="385191"/>
                  </a:lnTo>
                  <a:lnTo>
                    <a:pt x="177673" y="373507"/>
                  </a:lnTo>
                  <a:lnTo>
                    <a:pt x="196468" y="352425"/>
                  </a:lnTo>
                  <a:lnTo>
                    <a:pt x="198881" y="348615"/>
                  </a:lnTo>
                  <a:lnTo>
                    <a:pt x="205739" y="339217"/>
                  </a:lnTo>
                  <a:lnTo>
                    <a:pt x="212470" y="329311"/>
                  </a:lnTo>
                  <a:lnTo>
                    <a:pt x="218566" y="319150"/>
                  </a:lnTo>
                  <a:lnTo>
                    <a:pt x="224027" y="309118"/>
                  </a:lnTo>
                  <a:lnTo>
                    <a:pt x="225043" y="309118"/>
                  </a:lnTo>
                  <a:lnTo>
                    <a:pt x="238759" y="276098"/>
                  </a:lnTo>
                  <a:lnTo>
                    <a:pt x="253745" y="244601"/>
                  </a:lnTo>
                  <a:lnTo>
                    <a:pt x="268731" y="218059"/>
                  </a:lnTo>
                  <a:lnTo>
                    <a:pt x="281558" y="202565"/>
                  </a:lnTo>
                  <a:lnTo>
                    <a:pt x="294385" y="218059"/>
                  </a:lnTo>
                  <a:lnTo>
                    <a:pt x="309244" y="244601"/>
                  </a:lnTo>
                  <a:lnTo>
                    <a:pt x="324230" y="276098"/>
                  </a:lnTo>
                  <a:lnTo>
                    <a:pt x="337946" y="309118"/>
                  </a:lnTo>
                  <a:lnTo>
                    <a:pt x="338962" y="309118"/>
                  </a:lnTo>
                  <a:lnTo>
                    <a:pt x="366140" y="351663"/>
                  </a:lnTo>
                  <a:lnTo>
                    <a:pt x="384809" y="372999"/>
                  </a:lnTo>
                  <a:lnTo>
                    <a:pt x="393064" y="384937"/>
                  </a:lnTo>
                  <a:lnTo>
                    <a:pt x="397255" y="395986"/>
                  </a:lnTo>
                  <a:lnTo>
                    <a:pt x="397255" y="407035"/>
                  </a:lnTo>
                  <a:lnTo>
                    <a:pt x="396366" y="411607"/>
                  </a:lnTo>
                  <a:lnTo>
                    <a:pt x="390778" y="427228"/>
                  </a:lnTo>
                  <a:lnTo>
                    <a:pt x="386841" y="439800"/>
                  </a:lnTo>
                  <a:lnTo>
                    <a:pt x="374141" y="474091"/>
                  </a:lnTo>
                  <a:lnTo>
                    <a:pt x="369442" y="485013"/>
                  </a:lnTo>
                  <a:lnTo>
                    <a:pt x="370458" y="484378"/>
                  </a:lnTo>
                  <a:lnTo>
                    <a:pt x="343788" y="556895"/>
                  </a:lnTo>
                  <a:lnTo>
                    <a:pt x="341121" y="564896"/>
                  </a:lnTo>
                  <a:lnTo>
                    <a:pt x="337946" y="576580"/>
                  </a:lnTo>
                  <a:lnTo>
                    <a:pt x="387984" y="576580"/>
                  </a:lnTo>
                  <a:lnTo>
                    <a:pt x="399795" y="547751"/>
                  </a:lnTo>
                  <a:lnTo>
                    <a:pt x="414781" y="514985"/>
                  </a:lnTo>
                  <a:lnTo>
                    <a:pt x="431164" y="485013"/>
                  </a:lnTo>
                  <a:lnTo>
                    <a:pt x="446024" y="467360"/>
                  </a:lnTo>
                  <a:lnTo>
                    <a:pt x="461009" y="485013"/>
                  </a:lnTo>
                  <a:lnTo>
                    <a:pt x="477392" y="514858"/>
                  </a:lnTo>
                  <a:lnTo>
                    <a:pt x="492505" y="547751"/>
                  </a:lnTo>
                  <a:lnTo>
                    <a:pt x="504189" y="576580"/>
                  </a:lnTo>
                  <a:lnTo>
                    <a:pt x="554227" y="576580"/>
                  </a:lnTo>
                  <a:lnTo>
                    <a:pt x="551052" y="565023"/>
                  </a:lnTo>
                  <a:lnTo>
                    <a:pt x="544829" y="547243"/>
                  </a:lnTo>
                  <a:lnTo>
                    <a:pt x="540511" y="535686"/>
                  </a:lnTo>
                  <a:lnTo>
                    <a:pt x="540892" y="536067"/>
                  </a:lnTo>
                  <a:lnTo>
                    <a:pt x="522096" y="484759"/>
                  </a:lnTo>
                  <a:lnTo>
                    <a:pt x="523112" y="485394"/>
                  </a:lnTo>
                  <a:lnTo>
                    <a:pt x="518413" y="474472"/>
                  </a:lnTo>
                  <a:lnTo>
                    <a:pt x="505713" y="440436"/>
                  </a:lnTo>
                  <a:lnTo>
                    <a:pt x="499363" y="420497"/>
                  </a:lnTo>
                  <a:lnTo>
                    <a:pt x="496188" y="411988"/>
                  </a:lnTo>
                  <a:lnTo>
                    <a:pt x="495300" y="407416"/>
                  </a:lnTo>
                  <a:lnTo>
                    <a:pt x="495426" y="396621"/>
                  </a:lnTo>
                  <a:lnTo>
                    <a:pt x="499490" y="385699"/>
                  </a:lnTo>
                  <a:lnTo>
                    <a:pt x="507618" y="373888"/>
                  </a:lnTo>
                  <a:lnTo>
                    <a:pt x="526414" y="352933"/>
                  </a:lnTo>
                  <a:lnTo>
                    <a:pt x="528827" y="348996"/>
                  </a:lnTo>
                  <a:lnTo>
                    <a:pt x="541908" y="330454"/>
                  </a:lnTo>
                  <a:lnTo>
                    <a:pt x="553211" y="310896"/>
                  </a:lnTo>
                  <a:lnTo>
                    <a:pt x="560958" y="293116"/>
                  </a:lnTo>
                  <a:lnTo>
                    <a:pt x="563371" y="279908"/>
                  </a:lnTo>
                  <a:lnTo>
                    <a:pt x="563371" y="277622"/>
                  </a:lnTo>
                  <a:lnTo>
                    <a:pt x="528701" y="261747"/>
                  </a:lnTo>
                  <a:lnTo>
                    <a:pt x="527684" y="266446"/>
                  </a:lnTo>
                  <a:lnTo>
                    <a:pt x="523112" y="283210"/>
                  </a:lnTo>
                  <a:lnTo>
                    <a:pt x="497966" y="315087"/>
                  </a:lnTo>
                  <a:lnTo>
                    <a:pt x="460120" y="338328"/>
                  </a:lnTo>
                  <a:lnTo>
                    <a:pt x="446658" y="340233"/>
                  </a:lnTo>
                  <a:lnTo>
                    <a:pt x="433324" y="338328"/>
                  </a:lnTo>
                  <a:lnTo>
                    <a:pt x="395350" y="315087"/>
                  </a:lnTo>
                  <a:lnTo>
                    <a:pt x="352805" y="220218"/>
                  </a:lnTo>
                  <a:lnTo>
                    <a:pt x="354075" y="220853"/>
                  </a:lnTo>
                  <a:lnTo>
                    <a:pt x="349123" y="208788"/>
                  </a:lnTo>
                  <a:lnTo>
                    <a:pt x="345948" y="198755"/>
                  </a:lnTo>
                  <a:lnTo>
                    <a:pt x="337565" y="175387"/>
                  </a:lnTo>
                  <a:lnTo>
                    <a:pt x="332612" y="159258"/>
                  </a:lnTo>
                  <a:lnTo>
                    <a:pt x="328167" y="146176"/>
                  </a:lnTo>
                  <a:lnTo>
                    <a:pt x="327659" y="143383"/>
                  </a:lnTo>
                  <a:lnTo>
                    <a:pt x="327786" y="132715"/>
                  </a:lnTo>
                  <a:lnTo>
                    <a:pt x="331596" y="122174"/>
                  </a:lnTo>
                  <a:lnTo>
                    <a:pt x="339089" y="110744"/>
                  </a:lnTo>
                  <a:lnTo>
                    <a:pt x="353440" y="93853"/>
                  </a:lnTo>
                  <a:lnTo>
                    <a:pt x="356361" y="90170"/>
                  </a:lnTo>
                  <a:lnTo>
                    <a:pt x="370966" y="68325"/>
                  </a:lnTo>
                  <a:lnTo>
                    <a:pt x="381507" y="49149"/>
                  </a:lnTo>
                  <a:lnTo>
                    <a:pt x="388746" y="31623"/>
                  </a:lnTo>
                  <a:lnTo>
                    <a:pt x="391032" y="18669"/>
                  </a:lnTo>
                  <a:lnTo>
                    <a:pt x="391032" y="16129"/>
                  </a:lnTo>
                  <a:lnTo>
                    <a:pt x="357758" y="0"/>
                  </a:lnTo>
                  <a:close/>
                </a:path>
              </a:pathLst>
            </a:custGeom>
            <a:solidFill>
              <a:srgbClr val="FFFFFF"/>
            </a:solidFill>
          </p:spPr>
          <p:txBody>
            <a:bodyPr wrap="square" lIns="0" tIns="0" rIns="0" bIns="0" rtlCol="0"/>
            <a:lstStyle/>
            <a:p>
              <a:endParaRPr/>
            </a:p>
          </p:txBody>
        </p:sp>
        <p:pic>
          <p:nvPicPr>
            <p:cNvPr id="140" name="object 140"/>
            <p:cNvPicPr/>
            <p:nvPr/>
          </p:nvPicPr>
          <p:blipFill>
            <a:blip r:embed="rId96" cstate="print"/>
            <a:stretch>
              <a:fillRect/>
            </a:stretch>
          </p:blipFill>
          <p:spPr>
            <a:xfrm>
              <a:off x="10710418" y="2825877"/>
              <a:ext cx="147599" cy="196469"/>
            </a:xfrm>
            <a:prstGeom prst="rect">
              <a:avLst/>
            </a:prstGeom>
          </p:spPr>
        </p:pic>
        <p:pic>
          <p:nvPicPr>
            <p:cNvPr id="141" name="object 141"/>
            <p:cNvPicPr/>
            <p:nvPr/>
          </p:nvPicPr>
          <p:blipFill>
            <a:blip r:embed="rId97" cstate="print"/>
            <a:stretch>
              <a:fillRect/>
            </a:stretch>
          </p:blipFill>
          <p:spPr>
            <a:xfrm>
              <a:off x="10553573" y="2826524"/>
              <a:ext cx="131445" cy="195567"/>
            </a:xfrm>
            <a:prstGeom prst="rect">
              <a:avLst/>
            </a:prstGeom>
          </p:spPr>
        </p:pic>
        <p:pic>
          <p:nvPicPr>
            <p:cNvPr id="142" name="object 142"/>
            <p:cNvPicPr/>
            <p:nvPr/>
          </p:nvPicPr>
          <p:blipFill>
            <a:blip r:embed="rId98" cstate="print"/>
            <a:stretch>
              <a:fillRect/>
            </a:stretch>
          </p:blipFill>
          <p:spPr>
            <a:xfrm>
              <a:off x="10887075" y="2825826"/>
              <a:ext cx="124291" cy="196265"/>
            </a:xfrm>
            <a:prstGeom prst="rect">
              <a:avLst/>
            </a:prstGeom>
          </p:spPr>
        </p:pic>
        <p:sp>
          <p:nvSpPr>
            <p:cNvPr id="143" name="object 143"/>
            <p:cNvSpPr/>
            <p:nvPr/>
          </p:nvSpPr>
          <p:spPr>
            <a:xfrm>
              <a:off x="11041761" y="2828886"/>
              <a:ext cx="43180" cy="191135"/>
            </a:xfrm>
            <a:custGeom>
              <a:avLst/>
              <a:gdLst/>
              <a:ahLst/>
              <a:cxnLst/>
              <a:rect l="l" t="t" r="r" b="b"/>
              <a:pathLst>
                <a:path w="43179" h="191135">
                  <a:moveTo>
                    <a:pt x="42722" y="0"/>
                  </a:moveTo>
                  <a:lnTo>
                    <a:pt x="0" y="0"/>
                  </a:lnTo>
                  <a:lnTo>
                    <a:pt x="0" y="190538"/>
                  </a:lnTo>
                  <a:lnTo>
                    <a:pt x="42722" y="190538"/>
                  </a:lnTo>
                  <a:lnTo>
                    <a:pt x="42722" y="0"/>
                  </a:lnTo>
                  <a:close/>
                </a:path>
              </a:pathLst>
            </a:custGeom>
            <a:solidFill>
              <a:srgbClr val="FFFFFF"/>
            </a:solidFill>
          </p:spPr>
          <p:txBody>
            <a:bodyPr wrap="square" lIns="0" tIns="0" rIns="0" bIns="0" rtlCol="0"/>
            <a:lstStyle/>
            <a:p>
              <a:endParaRPr/>
            </a:p>
          </p:txBody>
        </p:sp>
        <p:pic>
          <p:nvPicPr>
            <p:cNvPr id="144" name="object 144"/>
            <p:cNvPicPr/>
            <p:nvPr/>
          </p:nvPicPr>
          <p:blipFill>
            <a:blip r:embed="rId99" cstate="print"/>
            <a:stretch>
              <a:fillRect/>
            </a:stretch>
          </p:blipFill>
          <p:spPr>
            <a:xfrm>
              <a:off x="11108055" y="2828886"/>
              <a:ext cx="173774" cy="190538"/>
            </a:xfrm>
            <a:prstGeom prst="rect">
              <a:avLst/>
            </a:prstGeom>
          </p:spPr>
        </p:pic>
        <p:sp>
          <p:nvSpPr>
            <p:cNvPr id="145" name="object 145"/>
            <p:cNvSpPr/>
            <p:nvPr/>
          </p:nvSpPr>
          <p:spPr>
            <a:xfrm>
              <a:off x="10097897" y="2830829"/>
              <a:ext cx="1323340" cy="621030"/>
            </a:xfrm>
            <a:custGeom>
              <a:avLst/>
              <a:gdLst/>
              <a:ahLst/>
              <a:cxnLst/>
              <a:rect l="l" t="t" r="r" b="b"/>
              <a:pathLst>
                <a:path w="1323340" h="621029">
                  <a:moveTo>
                    <a:pt x="110871" y="537210"/>
                  </a:moveTo>
                  <a:lnTo>
                    <a:pt x="17018" y="537210"/>
                  </a:lnTo>
                  <a:lnTo>
                    <a:pt x="17018" y="474980"/>
                  </a:lnTo>
                  <a:lnTo>
                    <a:pt x="0" y="474980"/>
                  </a:lnTo>
                  <a:lnTo>
                    <a:pt x="0" y="537210"/>
                  </a:lnTo>
                  <a:lnTo>
                    <a:pt x="0" y="552450"/>
                  </a:lnTo>
                  <a:lnTo>
                    <a:pt x="0" y="621030"/>
                  </a:lnTo>
                  <a:lnTo>
                    <a:pt x="17018" y="621030"/>
                  </a:lnTo>
                  <a:lnTo>
                    <a:pt x="17018" y="552450"/>
                  </a:lnTo>
                  <a:lnTo>
                    <a:pt x="93853" y="552450"/>
                  </a:lnTo>
                  <a:lnTo>
                    <a:pt x="93853" y="621030"/>
                  </a:lnTo>
                  <a:lnTo>
                    <a:pt x="110871" y="621030"/>
                  </a:lnTo>
                  <a:lnTo>
                    <a:pt x="110871" y="552450"/>
                  </a:lnTo>
                  <a:lnTo>
                    <a:pt x="110871" y="537210"/>
                  </a:lnTo>
                  <a:close/>
                </a:path>
                <a:path w="1323340" h="621029">
                  <a:moveTo>
                    <a:pt x="1323340" y="152400"/>
                  </a:moveTo>
                  <a:lnTo>
                    <a:pt x="1247648" y="152400"/>
                  </a:lnTo>
                  <a:lnTo>
                    <a:pt x="1247648" y="0"/>
                  </a:lnTo>
                  <a:lnTo>
                    <a:pt x="1204976" y="0"/>
                  </a:lnTo>
                  <a:lnTo>
                    <a:pt x="1204976" y="152400"/>
                  </a:lnTo>
                  <a:lnTo>
                    <a:pt x="1204976" y="190500"/>
                  </a:lnTo>
                  <a:lnTo>
                    <a:pt x="1323340" y="190500"/>
                  </a:lnTo>
                  <a:lnTo>
                    <a:pt x="1323340" y="152400"/>
                  </a:lnTo>
                  <a:close/>
                </a:path>
              </a:pathLst>
            </a:custGeom>
            <a:solidFill>
              <a:srgbClr val="FFFFFF"/>
            </a:solidFill>
          </p:spPr>
          <p:txBody>
            <a:bodyPr wrap="square" lIns="0" tIns="0" rIns="0" bIns="0" rtlCol="0"/>
            <a:lstStyle/>
            <a:p>
              <a:endParaRPr/>
            </a:p>
          </p:txBody>
        </p:sp>
        <p:pic>
          <p:nvPicPr>
            <p:cNvPr id="146" name="object 146"/>
            <p:cNvPicPr/>
            <p:nvPr/>
          </p:nvPicPr>
          <p:blipFill>
            <a:blip r:embed="rId100" cstate="print"/>
            <a:stretch>
              <a:fillRect/>
            </a:stretch>
          </p:blipFill>
          <p:spPr>
            <a:xfrm>
              <a:off x="10191750" y="3304540"/>
              <a:ext cx="140868" cy="148335"/>
            </a:xfrm>
            <a:prstGeom prst="rect">
              <a:avLst/>
            </a:prstGeom>
          </p:spPr>
        </p:pic>
        <p:pic>
          <p:nvPicPr>
            <p:cNvPr id="147" name="object 147"/>
            <p:cNvPicPr/>
            <p:nvPr/>
          </p:nvPicPr>
          <p:blipFill>
            <a:blip r:embed="rId101" cstate="print"/>
            <a:stretch>
              <a:fillRect/>
            </a:stretch>
          </p:blipFill>
          <p:spPr>
            <a:xfrm>
              <a:off x="10352659" y="3339619"/>
              <a:ext cx="87905" cy="113256"/>
            </a:xfrm>
            <a:prstGeom prst="rect">
              <a:avLst/>
            </a:prstGeom>
          </p:spPr>
        </p:pic>
        <p:pic>
          <p:nvPicPr>
            <p:cNvPr id="148" name="object 148"/>
            <p:cNvPicPr/>
            <p:nvPr/>
          </p:nvPicPr>
          <p:blipFill>
            <a:blip r:embed="rId102" cstate="print"/>
            <a:stretch>
              <a:fillRect/>
            </a:stretch>
          </p:blipFill>
          <p:spPr>
            <a:xfrm>
              <a:off x="10474452" y="3295472"/>
              <a:ext cx="102270" cy="157403"/>
            </a:xfrm>
            <a:prstGeom prst="rect">
              <a:avLst/>
            </a:prstGeom>
          </p:spPr>
        </p:pic>
        <p:pic>
          <p:nvPicPr>
            <p:cNvPr id="149" name="object 149"/>
            <p:cNvPicPr/>
            <p:nvPr/>
          </p:nvPicPr>
          <p:blipFill>
            <a:blip r:embed="rId103" cstate="print"/>
            <a:stretch>
              <a:fillRect/>
            </a:stretch>
          </p:blipFill>
          <p:spPr>
            <a:xfrm>
              <a:off x="10598404" y="3295472"/>
              <a:ext cx="91384" cy="155371"/>
            </a:xfrm>
            <a:prstGeom prst="rect">
              <a:avLst/>
            </a:prstGeom>
          </p:spPr>
        </p:pic>
        <p:pic>
          <p:nvPicPr>
            <p:cNvPr id="150" name="object 150"/>
            <p:cNvPicPr/>
            <p:nvPr/>
          </p:nvPicPr>
          <p:blipFill>
            <a:blip r:embed="rId104" cstate="print"/>
            <a:stretch>
              <a:fillRect/>
            </a:stretch>
          </p:blipFill>
          <p:spPr>
            <a:xfrm>
              <a:off x="10770743" y="3302609"/>
              <a:ext cx="137795" cy="150266"/>
            </a:xfrm>
            <a:prstGeom prst="rect">
              <a:avLst/>
            </a:prstGeom>
          </p:spPr>
        </p:pic>
        <p:pic>
          <p:nvPicPr>
            <p:cNvPr id="151" name="object 151"/>
            <p:cNvPicPr/>
            <p:nvPr/>
          </p:nvPicPr>
          <p:blipFill>
            <a:blip r:embed="rId105" cstate="print"/>
            <a:stretch>
              <a:fillRect/>
            </a:stretch>
          </p:blipFill>
          <p:spPr>
            <a:xfrm>
              <a:off x="10972546" y="3302812"/>
              <a:ext cx="198716" cy="150063"/>
            </a:xfrm>
            <a:prstGeom prst="rect">
              <a:avLst/>
            </a:prstGeom>
          </p:spPr>
        </p:pic>
        <p:pic>
          <p:nvPicPr>
            <p:cNvPr id="152" name="object 152"/>
            <p:cNvPicPr/>
            <p:nvPr/>
          </p:nvPicPr>
          <p:blipFill>
            <a:blip r:embed="rId106" cstate="print"/>
            <a:stretch>
              <a:fillRect/>
            </a:stretch>
          </p:blipFill>
          <p:spPr>
            <a:xfrm>
              <a:off x="11190605" y="3294405"/>
              <a:ext cx="356133" cy="205460"/>
            </a:xfrm>
            <a:prstGeom prst="rect">
              <a:avLst/>
            </a:prstGeom>
          </p:spPr>
        </p:pic>
        <p:pic>
          <p:nvPicPr>
            <p:cNvPr id="153" name="object 153"/>
            <p:cNvPicPr/>
            <p:nvPr/>
          </p:nvPicPr>
          <p:blipFill>
            <a:blip r:embed="rId107" cstate="print"/>
            <a:stretch>
              <a:fillRect/>
            </a:stretch>
          </p:blipFill>
          <p:spPr>
            <a:xfrm>
              <a:off x="11672316" y="4081665"/>
              <a:ext cx="298488" cy="147815"/>
            </a:xfrm>
            <a:prstGeom prst="rect">
              <a:avLst/>
            </a:prstGeom>
          </p:spPr>
        </p:pic>
        <p:sp>
          <p:nvSpPr>
            <p:cNvPr id="154" name="object 154"/>
            <p:cNvSpPr/>
            <p:nvPr/>
          </p:nvSpPr>
          <p:spPr>
            <a:xfrm>
              <a:off x="11999976" y="4116323"/>
              <a:ext cx="63500" cy="111760"/>
            </a:xfrm>
            <a:custGeom>
              <a:avLst/>
              <a:gdLst/>
              <a:ahLst/>
              <a:cxnLst/>
              <a:rect l="l" t="t" r="r" b="b"/>
              <a:pathLst>
                <a:path w="63500" h="111760">
                  <a:moveTo>
                    <a:pt x="54864" y="0"/>
                  </a:moveTo>
                  <a:lnTo>
                    <a:pt x="43179" y="0"/>
                  </a:lnTo>
                  <a:lnTo>
                    <a:pt x="36829" y="1777"/>
                  </a:lnTo>
                  <a:lnTo>
                    <a:pt x="25400" y="9525"/>
                  </a:lnTo>
                  <a:lnTo>
                    <a:pt x="20447" y="15112"/>
                  </a:lnTo>
                  <a:lnTo>
                    <a:pt x="16382" y="22225"/>
                  </a:lnTo>
                  <a:lnTo>
                    <a:pt x="15621" y="22225"/>
                  </a:lnTo>
                  <a:lnTo>
                    <a:pt x="13716" y="2031"/>
                  </a:lnTo>
                  <a:lnTo>
                    <a:pt x="0" y="2031"/>
                  </a:lnTo>
                  <a:lnTo>
                    <a:pt x="0" y="111378"/>
                  </a:lnTo>
                  <a:lnTo>
                    <a:pt x="16637" y="111378"/>
                  </a:lnTo>
                  <a:lnTo>
                    <a:pt x="16637" y="52704"/>
                  </a:lnTo>
                  <a:lnTo>
                    <a:pt x="17145" y="45085"/>
                  </a:lnTo>
                  <a:lnTo>
                    <a:pt x="39877" y="15112"/>
                  </a:lnTo>
                  <a:lnTo>
                    <a:pt x="52197" y="15112"/>
                  </a:lnTo>
                  <a:lnTo>
                    <a:pt x="56260" y="15493"/>
                  </a:lnTo>
                  <a:lnTo>
                    <a:pt x="60705" y="16510"/>
                  </a:lnTo>
                  <a:lnTo>
                    <a:pt x="62992" y="1142"/>
                  </a:lnTo>
                  <a:lnTo>
                    <a:pt x="59054" y="380"/>
                  </a:lnTo>
                  <a:lnTo>
                    <a:pt x="54864" y="0"/>
                  </a:lnTo>
                  <a:close/>
                </a:path>
              </a:pathLst>
            </a:custGeom>
            <a:solidFill>
              <a:srgbClr val="FFFFFF"/>
            </a:solidFill>
          </p:spPr>
          <p:txBody>
            <a:bodyPr wrap="square" lIns="0" tIns="0" rIns="0" bIns="0" rtlCol="0"/>
            <a:lstStyle/>
            <a:p>
              <a:endParaRPr/>
            </a:p>
          </p:txBody>
        </p:sp>
        <p:pic>
          <p:nvPicPr>
            <p:cNvPr id="155" name="object 155"/>
            <p:cNvPicPr/>
            <p:nvPr/>
          </p:nvPicPr>
          <p:blipFill>
            <a:blip r:embed="rId108" cstate="print"/>
            <a:stretch>
              <a:fillRect/>
            </a:stretch>
          </p:blipFill>
          <p:spPr>
            <a:xfrm>
              <a:off x="12083415" y="4072331"/>
              <a:ext cx="87496" cy="155371"/>
            </a:xfrm>
            <a:prstGeom prst="rect">
              <a:avLst/>
            </a:prstGeom>
          </p:spPr>
        </p:pic>
        <p:pic>
          <p:nvPicPr>
            <p:cNvPr id="156" name="object 156"/>
            <p:cNvPicPr/>
            <p:nvPr/>
          </p:nvPicPr>
          <p:blipFill>
            <a:blip r:embed="rId109" cstate="print"/>
            <a:stretch>
              <a:fillRect/>
            </a:stretch>
          </p:blipFill>
          <p:spPr>
            <a:xfrm>
              <a:off x="12190730" y="4116489"/>
              <a:ext cx="96287" cy="160489"/>
            </a:xfrm>
            <a:prstGeom prst="rect">
              <a:avLst/>
            </a:prstGeom>
          </p:spPr>
        </p:pic>
        <p:pic>
          <p:nvPicPr>
            <p:cNvPr id="157" name="object 157"/>
            <p:cNvPicPr/>
            <p:nvPr/>
          </p:nvPicPr>
          <p:blipFill>
            <a:blip r:embed="rId110" cstate="print"/>
            <a:stretch>
              <a:fillRect/>
            </a:stretch>
          </p:blipFill>
          <p:spPr>
            <a:xfrm>
              <a:off x="12315825" y="4072331"/>
              <a:ext cx="131470" cy="157403"/>
            </a:xfrm>
            <a:prstGeom prst="rect">
              <a:avLst/>
            </a:prstGeom>
          </p:spPr>
        </p:pic>
        <p:pic>
          <p:nvPicPr>
            <p:cNvPr id="158" name="object 158"/>
            <p:cNvPicPr/>
            <p:nvPr/>
          </p:nvPicPr>
          <p:blipFill>
            <a:blip r:embed="rId111" cstate="print"/>
            <a:stretch>
              <a:fillRect/>
            </a:stretch>
          </p:blipFill>
          <p:spPr>
            <a:xfrm>
              <a:off x="12475083" y="4116326"/>
              <a:ext cx="190131" cy="113662"/>
            </a:xfrm>
            <a:prstGeom prst="rect">
              <a:avLst/>
            </a:prstGeom>
          </p:spPr>
        </p:pic>
        <p:pic>
          <p:nvPicPr>
            <p:cNvPr id="159" name="object 159"/>
            <p:cNvPicPr/>
            <p:nvPr/>
          </p:nvPicPr>
          <p:blipFill>
            <a:blip r:embed="rId112" cstate="print"/>
            <a:stretch>
              <a:fillRect/>
            </a:stretch>
          </p:blipFill>
          <p:spPr>
            <a:xfrm>
              <a:off x="12728829" y="4081729"/>
              <a:ext cx="219163" cy="148005"/>
            </a:xfrm>
            <a:prstGeom prst="rect">
              <a:avLst/>
            </a:prstGeom>
          </p:spPr>
        </p:pic>
        <p:pic>
          <p:nvPicPr>
            <p:cNvPr id="160" name="object 160"/>
            <p:cNvPicPr/>
            <p:nvPr/>
          </p:nvPicPr>
          <p:blipFill>
            <a:blip r:embed="rId113" cstate="print"/>
            <a:stretch>
              <a:fillRect/>
            </a:stretch>
          </p:blipFill>
          <p:spPr>
            <a:xfrm>
              <a:off x="12981940" y="4077652"/>
              <a:ext cx="101633" cy="150050"/>
            </a:xfrm>
            <a:prstGeom prst="rect">
              <a:avLst/>
            </a:prstGeom>
          </p:spPr>
        </p:pic>
        <p:pic>
          <p:nvPicPr>
            <p:cNvPr id="161" name="object 161"/>
            <p:cNvPicPr/>
            <p:nvPr/>
          </p:nvPicPr>
          <p:blipFill>
            <a:blip r:embed="rId114" cstate="print"/>
            <a:stretch>
              <a:fillRect/>
            </a:stretch>
          </p:blipFill>
          <p:spPr>
            <a:xfrm>
              <a:off x="13110845" y="4092930"/>
              <a:ext cx="278485" cy="183794"/>
            </a:xfrm>
            <a:prstGeom prst="rect">
              <a:avLst/>
            </a:prstGeom>
          </p:spPr>
        </p:pic>
        <p:pic>
          <p:nvPicPr>
            <p:cNvPr id="162" name="object 162"/>
            <p:cNvPicPr/>
            <p:nvPr/>
          </p:nvPicPr>
          <p:blipFill>
            <a:blip r:embed="rId115" cstate="print"/>
            <a:stretch>
              <a:fillRect/>
            </a:stretch>
          </p:blipFill>
          <p:spPr>
            <a:xfrm>
              <a:off x="11900281" y="4470171"/>
              <a:ext cx="298475" cy="147802"/>
            </a:xfrm>
            <a:prstGeom prst="rect">
              <a:avLst/>
            </a:prstGeom>
          </p:spPr>
        </p:pic>
        <p:sp>
          <p:nvSpPr>
            <p:cNvPr id="163" name="object 163"/>
            <p:cNvSpPr/>
            <p:nvPr/>
          </p:nvSpPr>
          <p:spPr>
            <a:xfrm>
              <a:off x="12227814" y="4504689"/>
              <a:ext cx="62865" cy="111760"/>
            </a:xfrm>
            <a:custGeom>
              <a:avLst/>
              <a:gdLst/>
              <a:ahLst/>
              <a:cxnLst/>
              <a:rect l="l" t="t" r="r" b="b"/>
              <a:pathLst>
                <a:path w="62865" h="111760">
                  <a:moveTo>
                    <a:pt x="54736" y="0"/>
                  </a:moveTo>
                  <a:lnTo>
                    <a:pt x="43052" y="0"/>
                  </a:lnTo>
                  <a:lnTo>
                    <a:pt x="36702" y="1905"/>
                  </a:lnTo>
                  <a:lnTo>
                    <a:pt x="25272" y="9651"/>
                  </a:lnTo>
                  <a:lnTo>
                    <a:pt x="20446" y="15112"/>
                  </a:lnTo>
                  <a:lnTo>
                    <a:pt x="16255" y="22351"/>
                  </a:lnTo>
                  <a:lnTo>
                    <a:pt x="15493" y="22351"/>
                  </a:lnTo>
                  <a:lnTo>
                    <a:pt x="13588" y="2032"/>
                  </a:lnTo>
                  <a:lnTo>
                    <a:pt x="0" y="2032"/>
                  </a:lnTo>
                  <a:lnTo>
                    <a:pt x="0" y="111379"/>
                  </a:lnTo>
                  <a:lnTo>
                    <a:pt x="16509" y="111379"/>
                  </a:lnTo>
                  <a:lnTo>
                    <a:pt x="16509" y="52705"/>
                  </a:lnTo>
                  <a:lnTo>
                    <a:pt x="17144" y="45085"/>
                  </a:lnTo>
                  <a:lnTo>
                    <a:pt x="39750" y="15112"/>
                  </a:lnTo>
                  <a:lnTo>
                    <a:pt x="52069" y="15112"/>
                  </a:lnTo>
                  <a:lnTo>
                    <a:pt x="56133" y="15494"/>
                  </a:lnTo>
                  <a:lnTo>
                    <a:pt x="60705" y="16637"/>
                  </a:lnTo>
                  <a:lnTo>
                    <a:pt x="62864" y="1270"/>
                  </a:lnTo>
                  <a:lnTo>
                    <a:pt x="59054" y="381"/>
                  </a:lnTo>
                  <a:lnTo>
                    <a:pt x="54736" y="0"/>
                  </a:lnTo>
                  <a:close/>
                </a:path>
              </a:pathLst>
            </a:custGeom>
            <a:solidFill>
              <a:srgbClr val="FFFFFF"/>
            </a:solidFill>
          </p:spPr>
          <p:txBody>
            <a:bodyPr wrap="square" lIns="0" tIns="0" rIns="0" bIns="0" rtlCol="0"/>
            <a:lstStyle/>
            <a:p>
              <a:endParaRPr/>
            </a:p>
          </p:txBody>
        </p:sp>
        <p:pic>
          <p:nvPicPr>
            <p:cNvPr id="164" name="object 164"/>
            <p:cNvPicPr/>
            <p:nvPr/>
          </p:nvPicPr>
          <p:blipFill>
            <a:blip r:embed="rId116" cstate="print"/>
            <a:stretch>
              <a:fillRect/>
            </a:stretch>
          </p:blipFill>
          <p:spPr>
            <a:xfrm>
              <a:off x="12311126" y="4460824"/>
              <a:ext cx="125521" cy="155371"/>
            </a:xfrm>
            <a:prstGeom prst="rect">
              <a:avLst/>
            </a:prstGeom>
          </p:spPr>
        </p:pic>
        <p:pic>
          <p:nvPicPr>
            <p:cNvPr id="165" name="object 165"/>
            <p:cNvPicPr/>
            <p:nvPr/>
          </p:nvPicPr>
          <p:blipFill>
            <a:blip r:embed="rId117" cstate="print"/>
            <a:stretch>
              <a:fillRect/>
            </a:stretch>
          </p:blipFill>
          <p:spPr>
            <a:xfrm>
              <a:off x="12470257" y="4504782"/>
              <a:ext cx="91586" cy="111413"/>
            </a:xfrm>
            <a:prstGeom prst="rect">
              <a:avLst/>
            </a:prstGeom>
          </p:spPr>
        </p:pic>
        <p:pic>
          <p:nvPicPr>
            <p:cNvPr id="166" name="object 166"/>
            <p:cNvPicPr/>
            <p:nvPr/>
          </p:nvPicPr>
          <p:blipFill>
            <a:blip r:embed="rId118" cstate="print"/>
            <a:stretch>
              <a:fillRect/>
            </a:stretch>
          </p:blipFill>
          <p:spPr>
            <a:xfrm>
              <a:off x="12582271" y="4505134"/>
              <a:ext cx="103234" cy="160083"/>
            </a:xfrm>
            <a:prstGeom prst="rect">
              <a:avLst/>
            </a:prstGeom>
          </p:spPr>
        </p:pic>
        <p:pic>
          <p:nvPicPr>
            <p:cNvPr id="167" name="object 167"/>
            <p:cNvPicPr/>
            <p:nvPr/>
          </p:nvPicPr>
          <p:blipFill>
            <a:blip r:embed="rId119" cstate="print"/>
            <a:stretch>
              <a:fillRect/>
            </a:stretch>
          </p:blipFill>
          <p:spPr>
            <a:xfrm>
              <a:off x="12763373" y="4470222"/>
              <a:ext cx="81363" cy="145973"/>
            </a:xfrm>
            <a:prstGeom prst="rect">
              <a:avLst/>
            </a:prstGeom>
          </p:spPr>
        </p:pic>
        <p:pic>
          <p:nvPicPr>
            <p:cNvPr id="168" name="object 168"/>
            <p:cNvPicPr/>
            <p:nvPr/>
          </p:nvPicPr>
          <p:blipFill>
            <a:blip r:embed="rId120" cstate="print"/>
            <a:stretch>
              <a:fillRect/>
            </a:stretch>
          </p:blipFill>
          <p:spPr>
            <a:xfrm>
              <a:off x="12874498" y="4466132"/>
              <a:ext cx="246214" cy="150063"/>
            </a:xfrm>
            <a:prstGeom prst="rect">
              <a:avLst/>
            </a:prstGeom>
          </p:spPr>
        </p:pic>
        <p:pic>
          <p:nvPicPr>
            <p:cNvPr id="169" name="object 169"/>
            <p:cNvPicPr/>
            <p:nvPr/>
          </p:nvPicPr>
          <p:blipFill>
            <a:blip r:embed="rId121" cstate="print"/>
            <a:stretch>
              <a:fillRect/>
            </a:stretch>
          </p:blipFill>
          <p:spPr>
            <a:xfrm>
              <a:off x="13154152" y="4504514"/>
              <a:ext cx="177774" cy="113459"/>
            </a:xfrm>
            <a:prstGeom prst="rect">
              <a:avLst/>
            </a:prstGeom>
          </p:spPr>
        </p:pic>
        <p:pic>
          <p:nvPicPr>
            <p:cNvPr id="170" name="object 170"/>
            <p:cNvPicPr/>
            <p:nvPr/>
          </p:nvPicPr>
          <p:blipFill>
            <a:blip r:embed="rId76" cstate="print"/>
            <a:stretch>
              <a:fillRect/>
            </a:stretch>
          </p:blipFill>
          <p:spPr>
            <a:xfrm>
              <a:off x="13361161" y="4504782"/>
              <a:ext cx="91588" cy="111413"/>
            </a:xfrm>
            <a:prstGeom prst="rect">
              <a:avLst/>
            </a:prstGeom>
          </p:spPr>
        </p:pic>
        <p:pic>
          <p:nvPicPr>
            <p:cNvPr id="171" name="object 171"/>
            <p:cNvPicPr/>
            <p:nvPr/>
          </p:nvPicPr>
          <p:blipFill>
            <a:blip r:embed="rId122" cstate="print"/>
            <a:stretch>
              <a:fillRect/>
            </a:stretch>
          </p:blipFill>
          <p:spPr>
            <a:xfrm>
              <a:off x="13486638" y="4504956"/>
              <a:ext cx="156184" cy="111620"/>
            </a:xfrm>
            <a:prstGeom prst="rect">
              <a:avLst/>
            </a:prstGeom>
          </p:spPr>
        </p:pic>
        <p:pic>
          <p:nvPicPr>
            <p:cNvPr id="172" name="object 172"/>
            <p:cNvPicPr/>
            <p:nvPr/>
          </p:nvPicPr>
          <p:blipFill>
            <a:blip r:embed="rId123" cstate="print"/>
            <a:stretch>
              <a:fillRect/>
            </a:stretch>
          </p:blipFill>
          <p:spPr>
            <a:xfrm>
              <a:off x="13670661" y="4504768"/>
              <a:ext cx="92607" cy="113459"/>
            </a:xfrm>
            <a:prstGeom prst="rect">
              <a:avLst/>
            </a:prstGeom>
          </p:spPr>
        </p:pic>
        <p:pic>
          <p:nvPicPr>
            <p:cNvPr id="173" name="object 173"/>
            <p:cNvPicPr/>
            <p:nvPr/>
          </p:nvPicPr>
          <p:blipFill>
            <a:blip r:embed="rId76" cstate="print"/>
            <a:stretch>
              <a:fillRect/>
            </a:stretch>
          </p:blipFill>
          <p:spPr>
            <a:xfrm>
              <a:off x="13791438" y="4504782"/>
              <a:ext cx="91588" cy="111413"/>
            </a:xfrm>
            <a:prstGeom prst="rect">
              <a:avLst/>
            </a:prstGeom>
          </p:spPr>
        </p:pic>
        <p:pic>
          <p:nvPicPr>
            <p:cNvPr id="174" name="object 174"/>
            <p:cNvPicPr/>
            <p:nvPr/>
          </p:nvPicPr>
          <p:blipFill>
            <a:blip r:embed="rId124" cstate="print"/>
            <a:stretch>
              <a:fillRect/>
            </a:stretch>
          </p:blipFill>
          <p:spPr>
            <a:xfrm>
              <a:off x="13902436" y="4481461"/>
              <a:ext cx="64804" cy="136766"/>
            </a:xfrm>
            <a:prstGeom prst="rect">
              <a:avLst/>
            </a:prstGeom>
          </p:spPr>
        </p:pic>
        <p:pic>
          <p:nvPicPr>
            <p:cNvPr id="175" name="object 175"/>
            <p:cNvPicPr/>
            <p:nvPr/>
          </p:nvPicPr>
          <p:blipFill>
            <a:blip r:embed="rId125" cstate="print"/>
            <a:stretch>
              <a:fillRect/>
            </a:stretch>
          </p:blipFill>
          <p:spPr>
            <a:xfrm>
              <a:off x="12162155" y="4856530"/>
              <a:ext cx="91992" cy="150063"/>
            </a:xfrm>
            <a:prstGeom prst="rect">
              <a:avLst/>
            </a:prstGeom>
          </p:spPr>
        </p:pic>
        <p:pic>
          <p:nvPicPr>
            <p:cNvPr id="176" name="object 176"/>
            <p:cNvPicPr/>
            <p:nvPr/>
          </p:nvPicPr>
          <p:blipFill>
            <a:blip r:embed="rId126" cstate="print"/>
            <a:stretch>
              <a:fillRect/>
            </a:stretch>
          </p:blipFill>
          <p:spPr>
            <a:xfrm>
              <a:off x="12275439" y="4893007"/>
              <a:ext cx="100375" cy="113459"/>
            </a:xfrm>
            <a:prstGeom prst="rect">
              <a:avLst/>
            </a:prstGeom>
          </p:spPr>
        </p:pic>
        <p:pic>
          <p:nvPicPr>
            <p:cNvPr id="177" name="object 177"/>
            <p:cNvPicPr/>
            <p:nvPr/>
          </p:nvPicPr>
          <p:blipFill>
            <a:blip r:embed="rId127" cstate="print"/>
            <a:stretch>
              <a:fillRect/>
            </a:stretch>
          </p:blipFill>
          <p:spPr>
            <a:xfrm>
              <a:off x="12398629" y="4893390"/>
              <a:ext cx="79121" cy="113457"/>
            </a:xfrm>
            <a:prstGeom prst="rect">
              <a:avLst/>
            </a:prstGeom>
          </p:spPr>
        </p:pic>
        <p:sp>
          <p:nvSpPr>
            <p:cNvPr id="178" name="object 178"/>
            <p:cNvSpPr/>
            <p:nvPr/>
          </p:nvSpPr>
          <p:spPr>
            <a:xfrm>
              <a:off x="12500737" y="4854575"/>
              <a:ext cx="19685" cy="22225"/>
            </a:xfrm>
            <a:custGeom>
              <a:avLst/>
              <a:gdLst/>
              <a:ahLst/>
              <a:cxnLst/>
              <a:rect l="l" t="t" r="r" b="b"/>
              <a:pathLst>
                <a:path w="19684" h="22225">
                  <a:moveTo>
                    <a:pt x="12446" y="0"/>
                  </a:moveTo>
                  <a:lnTo>
                    <a:pt x="7112" y="0"/>
                  </a:lnTo>
                  <a:lnTo>
                    <a:pt x="4699" y="762"/>
                  </a:lnTo>
                  <a:lnTo>
                    <a:pt x="1016" y="4445"/>
                  </a:lnTo>
                  <a:lnTo>
                    <a:pt x="0" y="7112"/>
                  </a:lnTo>
                  <a:lnTo>
                    <a:pt x="0" y="14859"/>
                  </a:lnTo>
                  <a:lnTo>
                    <a:pt x="1016" y="17525"/>
                  </a:lnTo>
                  <a:lnTo>
                    <a:pt x="4699" y="21209"/>
                  </a:lnTo>
                  <a:lnTo>
                    <a:pt x="6858" y="21971"/>
                  </a:lnTo>
                  <a:lnTo>
                    <a:pt x="12446" y="21971"/>
                  </a:lnTo>
                  <a:lnTo>
                    <a:pt x="14859" y="21209"/>
                  </a:lnTo>
                  <a:lnTo>
                    <a:pt x="18542" y="17525"/>
                  </a:lnTo>
                  <a:lnTo>
                    <a:pt x="19558" y="14859"/>
                  </a:lnTo>
                  <a:lnTo>
                    <a:pt x="19558" y="7112"/>
                  </a:lnTo>
                  <a:lnTo>
                    <a:pt x="18796" y="4445"/>
                  </a:lnTo>
                  <a:lnTo>
                    <a:pt x="14732" y="762"/>
                  </a:lnTo>
                  <a:lnTo>
                    <a:pt x="12446" y="0"/>
                  </a:lnTo>
                  <a:close/>
                </a:path>
              </a:pathLst>
            </a:custGeom>
            <a:solidFill>
              <a:srgbClr val="FFFFFF"/>
            </a:solidFill>
          </p:spPr>
          <p:txBody>
            <a:bodyPr wrap="square" lIns="0" tIns="0" rIns="0" bIns="0" rtlCol="0"/>
            <a:lstStyle/>
            <a:p>
              <a:endParaRPr/>
            </a:p>
          </p:txBody>
        </p:sp>
        <p:pic>
          <p:nvPicPr>
            <p:cNvPr id="179" name="object 179"/>
            <p:cNvPicPr/>
            <p:nvPr/>
          </p:nvPicPr>
          <p:blipFill>
            <a:blip r:embed="rId128" cstate="print"/>
            <a:stretch>
              <a:fillRect/>
            </a:stretch>
          </p:blipFill>
          <p:spPr>
            <a:xfrm>
              <a:off x="12502134" y="4893337"/>
              <a:ext cx="131470" cy="113256"/>
            </a:xfrm>
            <a:prstGeom prst="rect">
              <a:avLst/>
            </a:prstGeom>
          </p:spPr>
        </p:pic>
        <p:sp>
          <p:nvSpPr>
            <p:cNvPr id="180" name="object 180"/>
            <p:cNvSpPr/>
            <p:nvPr/>
          </p:nvSpPr>
          <p:spPr>
            <a:xfrm>
              <a:off x="12667488" y="4849190"/>
              <a:ext cx="17145" cy="155575"/>
            </a:xfrm>
            <a:custGeom>
              <a:avLst/>
              <a:gdLst/>
              <a:ahLst/>
              <a:cxnLst/>
              <a:rect l="l" t="t" r="r" b="b"/>
              <a:pathLst>
                <a:path w="17145" h="155575">
                  <a:moveTo>
                    <a:pt x="16560" y="0"/>
                  </a:moveTo>
                  <a:lnTo>
                    <a:pt x="0" y="0"/>
                  </a:lnTo>
                  <a:lnTo>
                    <a:pt x="0" y="155371"/>
                  </a:lnTo>
                  <a:lnTo>
                    <a:pt x="16560" y="155371"/>
                  </a:lnTo>
                  <a:lnTo>
                    <a:pt x="16560" y="0"/>
                  </a:lnTo>
                  <a:close/>
                </a:path>
              </a:pathLst>
            </a:custGeom>
            <a:solidFill>
              <a:srgbClr val="FFFFFF"/>
            </a:solidFill>
          </p:spPr>
          <p:txBody>
            <a:bodyPr wrap="square" lIns="0" tIns="0" rIns="0" bIns="0" rtlCol="0"/>
            <a:lstStyle/>
            <a:p>
              <a:endParaRPr/>
            </a:p>
          </p:txBody>
        </p:sp>
        <p:pic>
          <p:nvPicPr>
            <p:cNvPr id="181" name="object 181"/>
            <p:cNvPicPr/>
            <p:nvPr/>
          </p:nvPicPr>
          <p:blipFill>
            <a:blip r:embed="rId129" cstate="print"/>
            <a:stretch>
              <a:fillRect/>
            </a:stretch>
          </p:blipFill>
          <p:spPr>
            <a:xfrm>
              <a:off x="12754610" y="4858016"/>
              <a:ext cx="294843" cy="148831"/>
            </a:xfrm>
            <a:prstGeom prst="rect">
              <a:avLst/>
            </a:prstGeom>
          </p:spPr>
        </p:pic>
        <p:pic>
          <p:nvPicPr>
            <p:cNvPr id="182" name="object 182"/>
            <p:cNvPicPr/>
            <p:nvPr/>
          </p:nvPicPr>
          <p:blipFill>
            <a:blip r:embed="rId130" cstate="print"/>
            <a:stretch>
              <a:fillRect/>
            </a:stretch>
          </p:blipFill>
          <p:spPr>
            <a:xfrm>
              <a:off x="13069951" y="4854511"/>
              <a:ext cx="173672" cy="150050"/>
            </a:xfrm>
            <a:prstGeom prst="rect">
              <a:avLst/>
            </a:prstGeom>
          </p:spPr>
        </p:pic>
        <p:pic>
          <p:nvPicPr>
            <p:cNvPr id="183" name="object 183"/>
            <p:cNvPicPr/>
            <p:nvPr/>
          </p:nvPicPr>
          <p:blipFill>
            <a:blip r:embed="rId131" cstate="print"/>
            <a:stretch>
              <a:fillRect/>
            </a:stretch>
          </p:blipFill>
          <p:spPr>
            <a:xfrm>
              <a:off x="13262610" y="4869827"/>
              <a:ext cx="64801" cy="136766"/>
            </a:xfrm>
            <a:prstGeom prst="rect">
              <a:avLst/>
            </a:prstGeom>
          </p:spPr>
        </p:pic>
        <p:sp>
          <p:nvSpPr>
            <p:cNvPr id="184" name="object 184"/>
            <p:cNvSpPr/>
            <p:nvPr/>
          </p:nvSpPr>
          <p:spPr>
            <a:xfrm>
              <a:off x="13347954" y="4854575"/>
              <a:ext cx="19685" cy="22225"/>
            </a:xfrm>
            <a:custGeom>
              <a:avLst/>
              <a:gdLst/>
              <a:ahLst/>
              <a:cxnLst/>
              <a:rect l="l" t="t" r="r" b="b"/>
              <a:pathLst>
                <a:path w="19684" h="22225">
                  <a:moveTo>
                    <a:pt x="12446" y="0"/>
                  </a:moveTo>
                  <a:lnTo>
                    <a:pt x="7111" y="0"/>
                  </a:lnTo>
                  <a:lnTo>
                    <a:pt x="4699" y="762"/>
                  </a:lnTo>
                  <a:lnTo>
                    <a:pt x="1015" y="4445"/>
                  </a:lnTo>
                  <a:lnTo>
                    <a:pt x="0" y="7112"/>
                  </a:lnTo>
                  <a:lnTo>
                    <a:pt x="0" y="14859"/>
                  </a:lnTo>
                  <a:lnTo>
                    <a:pt x="1015" y="17525"/>
                  </a:lnTo>
                  <a:lnTo>
                    <a:pt x="4699" y="21209"/>
                  </a:lnTo>
                  <a:lnTo>
                    <a:pt x="6857" y="21971"/>
                  </a:lnTo>
                  <a:lnTo>
                    <a:pt x="12446" y="21971"/>
                  </a:lnTo>
                  <a:lnTo>
                    <a:pt x="14859" y="21209"/>
                  </a:lnTo>
                  <a:lnTo>
                    <a:pt x="18542" y="17525"/>
                  </a:lnTo>
                  <a:lnTo>
                    <a:pt x="19557" y="14859"/>
                  </a:lnTo>
                  <a:lnTo>
                    <a:pt x="19557" y="7112"/>
                  </a:lnTo>
                  <a:lnTo>
                    <a:pt x="18796" y="4445"/>
                  </a:lnTo>
                  <a:lnTo>
                    <a:pt x="14605" y="762"/>
                  </a:lnTo>
                  <a:lnTo>
                    <a:pt x="12446" y="0"/>
                  </a:lnTo>
                  <a:close/>
                </a:path>
              </a:pathLst>
            </a:custGeom>
            <a:solidFill>
              <a:srgbClr val="FFFFFF"/>
            </a:solidFill>
          </p:spPr>
          <p:txBody>
            <a:bodyPr wrap="square" lIns="0" tIns="0" rIns="0" bIns="0" rtlCol="0"/>
            <a:lstStyle/>
            <a:p>
              <a:endParaRPr/>
            </a:p>
          </p:txBody>
        </p:sp>
        <p:pic>
          <p:nvPicPr>
            <p:cNvPr id="185" name="object 185"/>
            <p:cNvPicPr/>
            <p:nvPr/>
          </p:nvPicPr>
          <p:blipFill>
            <a:blip r:embed="rId132" cstate="print"/>
            <a:stretch>
              <a:fillRect/>
            </a:stretch>
          </p:blipFill>
          <p:spPr>
            <a:xfrm>
              <a:off x="13349351" y="4893134"/>
              <a:ext cx="137947" cy="113459"/>
            </a:xfrm>
            <a:prstGeom prst="rect">
              <a:avLst/>
            </a:prstGeom>
          </p:spPr>
        </p:pic>
        <p:pic>
          <p:nvPicPr>
            <p:cNvPr id="186" name="object 186"/>
            <p:cNvPicPr/>
            <p:nvPr/>
          </p:nvPicPr>
          <p:blipFill>
            <a:blip r:embed="rId133" cstate="print"/>
            <a:stretch>
              <a:fillRect/>
            </a:stretch>
          </p:blipFill>
          <p:spPr>
            <a:xfrm>
              <a:off x="13508736" y="4893134"/>
              <a:ext cx="77477" cy="113459"/>
            </a:xfrm>
            <a:prstGeom prst="rect">
              <a:avLst/>
            </a:prstGeom>
          </p:spPr>
        </p:pic>
        <p:sp>
          <p:nvSpPr>
            <p:cNvPr id="187" name="object 187"/>
            <p:cNvSpPr/>
            <p:nvPr/>
          </p:nvSpPr>
          <p:spPr>
            <a:xfrm>
              <a:off x="10266934" y="3694429"/>
              <a:ext cx="109855" cy="146050"/>
            </a:xfrm>
            <a:custGeom>
              <a:avLst/>
              <a:gdLst/>
              <a:ahLst/>
              <a:cxnLst/>
              <a:rect l="l" t="t" r="r" b="b"/>
              <a:pathLst>
                <a:path w="109854" h="146050">
                  <a:moveTo>
                    <a:pt x="109474" y="0"/>
                  </a:moveTo>
                  <a:lnTo>
                    <a:pt x="0" y="0"/>
                  </a:lnTo>
                  <a:lnTo>
                    <a:pt x="0" y="15240"/>
                  </a:lnTo>
                  <a:lnTo>
                    <a:pt x="46228" y="15240"/>
                  </a:lnTo>
                  <a:lnTo>
                    <a:pt x="46228" y="146050"/>
                  </a:lnTo>
                  <a:lnTo>
                    <a:pt x="63246" y="146050"/>
                  </a:lnTo>
                  <a:lnTo>
                    <a:pt x="63246" y="15240"/>
                  </a:lnTo>
                  <a:lnTo>
                    <a:pt x="109474" y="15240"/>
                  </a:lnTo>
                  <a:lnTo>
                    <a:pt x="109474" y="0"/>
                  </a:lnTo>
                  <a:close/>
                </a:path>
              </a:pathLst>
            </a:custGeom>
            <a:solidFill>
              <a:srgbClr val="FFFFFF"/>
            </a:solidFill>
          </p:spPr>
          <p:txBody>
            <a:bodyPr wrap="square" lIns="0" tIns="0" rIns="0" bIns="0" rtlCol="0"/>
            <a:lstStyle/>
            <a:p>
              <a:endParaRPr/>
            </a:p>
          </p:txBody>
        </p:sp>
        <p:pic>
          <p:nvPicPr>
            <p:cNvPr id="188" name="object 188"/>
            <p:cNvPicPr/>
            <p:nvPr/>
          </p:nvPicPr>
          <p:blipFill>
            <a:blip r:embed="rId134" cstate="print"/>
            <a:stretch>
              <a:fillRect/>
            </a:stretch>
          </p:blipFill>
          <p:spPr>
            <a:xfrm>
              <a:off x="10395966" y="3727911"/>
              <a:ext cx="163144" cy="113457"/>
            </a:xfrm>
            <a:prstGeom prst="rect">
              <a:avLst/>
            </a:prstGeom>
          </p:spPr>
        </p:pic>
        <p:sp>
          <p:nvSpPr>
            <p:cNvPr id="189" name="object 189"/>
            <p:cNvSpPr/>
            <p:nvPr/>
          </p:nvSpPr>
          <p:spPr>
            <a:xfrm>
              <a:off x="10591673" y="3689223"/>
              <a:ext cx="19685" cy="22225"/>
            </a:xfrm>
            <a:custGeom>
              <a:avLst/>
              <a:gdLst/>
              <a:ahLst/>
              <a:cxnLst/>
              <a:rect l="l" t="t" r="r" b="b"/>
              <a:pathLst>
                <a:path w="19684" h="22225">
                  <a:moveTo>
                    <a:pt x="12446" y="0"/>
                  </a:moveTo>
                  <a:lnTo>
                    <a:pt x="7111" y="0"/>
                  </a:lnTo>
                  <a:lnTo>
                    <a:pt x="4699" y="762"/>
                  </a:lnTo>
                  <a:lnTo>
                    <a:pt x="1016" y="4444"/>
                  </a:lnTo>
                  <a:lnTo>
                    <a:pt x="0" y="7112"/>
                  </a:lnTo>
                  <a:lnTo>
                    <a:pt x="0" y="14859"/>
                  </a:lnTo>
                  <a:lnTo>
                    <a:pt x="1016" y="17525"/>
                  </a:lnTo>
                  <a:lnTo>
                    <a:pt x="4699" y="21209"/>
                  </a:lnTo>
                  <a:lnTo>
                    <a:pt x="6857" y="22098"/>
                  </a:lnTo>
                  <a:lnTo>
                    <a:pt x="12446" y="22098"/>
                  </a:lnTo>
                  <a:lnTo>
                    <a:pt x="14858" y="21209"/>
                  </a:lnTo>
                  <a:lnTo>
                    <a:pt x="18542" y="17525"/>
                  </a:lnTo>
                  <a:lnTo>
                    <a:pt x="19557" y="14859"/>
                  </a:lnTo>
                  <a:lnTo>
                    <a:pt x="19557" y="7112"/>
                  </a:lnTo>
                  <a:lnTo>
                    <a:pt x="18796" y="4444"/>
                  </a:lnTo>
                  <a:lnTo>
                    <a:pt x="14731" y="762"/>
                  </a:lnTo>
                  <a:lnTo>
                    <a:pt x="12446" y="0"/>
                  </a:lnTo>
                  <a:close/>
                </a:path>
              </a:pathLst>
            </a:custGeom>
            <a:solidFill>
              <a:srgbClr val="FFFFFF"/>
            </a:solidFill>
          </p:spPr>
          <p:txBody>
            <a:bodyPr wrap="square" lIns="0" tIns="0" rIns="0" bIns="0" rtlCol="0"/>
            <a:lstStyle/>
            <a:p>
              <a:endParaRPr/>
            </a:p>
          </p:txBody>
        </p:sp>
        <p:pic>
          <p:nvPicPr>
            <p:cNvPr id="190" name="object 190"/>
            <p:cNvPicPr/>
            <p:nvPr/>
          </p:nvPicPr>
          <p:blipFill>
            <a:blip r:embed="rId135" cstate="print"/>
            <a:stretch>
              <a:fillRect/>
            </a:stretch>
          </p:blipFill>
          <p:spPr>
            <a:xfrm>
              <a:off x="10593070" y="3727795"/>
              <a:ext cx="143281" cy="111414"/>
            </a:xfrm>
            <a:prstGeom prst="rect">
              <a:avLst/>
            </a:prstGeom>
          </p:spPr>
        </p:pic>
        <p:sp>
          <p:nvSpPr>
            <p:cNvPr id="191" name="object 191"/>
            <p:cNvSpPr/>
            <p:nvPr/>
          </p:nvSpPr>
          <p:spPr>
            <a:xfrm>
              <a:off x="10768838" y="3689223"/>
              <a:ext cx="19685" cy="22225"/>
            </a:xfrm>
            <a:custGeom>
              <a:avLst/>
              <a:gdLst/>
              <a:ahLst/>
              <a:cxnLst/>
              <a:rect l="l" t="t" r="r" b="b"/>
              <a:pathLst>
                <a:path w="19684" h="22225">
                  <a:moveTo>
                    <a:pt x="12572" y="0"/>
                  </a:moveTo>
                  <a:lnTo>
                    <a:pt x="7238" y="0"/>
                  </a:lnTo>
                  <a:lnTo>
                    <a:pt x="4698" y="762"/>
                  </a:lnTo>
                  <a:lnTo>
                    <a:pt x="1015" y="4444"/>
                  </a:lnTo>
                  <a:lnTo>
                    <a:pt x="0" y="7112"/>
                  </a:lnTo>
                  <a:lnTo>
                    <a:pt x="0" y="14859"/>
                  </a:lnTo>
                  <a:lnTo>
                    <a:pt x="1015" y="17525"/>
                  </a:lnTo>
                  <a:lnTo>
                    <a:pt x="4698" y="21209"/>
                  </a:lnTo>
                  <a:lnTo>
                    <a:pt x="6984" y="22098"/>
                  </a:lnTo>
                  <a:lnTo>
                    <a:pt x="12572" y="22098"/>
                  </a:lnTo>
                  <a:lnTo>
                    <a:pt x="14985" y="21209"/>
                  </a:lnTo>
                  <a:lnTo>
                    <a:pt x="18668" y="17525"/>
                  </a:lnTo>
                  <a:lnTo>
                    <a:pt x="19684" y="14859"/>
                  </a:lnTo>
                  <a:lnTo>
                    <a:pt x="19684" y="7112"/>
                  </a:lnTo>
                  <a:lnTo>
                    <a:pt x="18795" y="4444"/>
                  </a:lnTo>
                  <a:lnTo>
                    <a:pt x="14731" y="762"/>
                  </a:lnTo>
                  <a:lnTo>
                    <a:pt x="12572" y="0"/>
                  </a:lnTo>
                  <a:close/>
                </a:path>
              </a:pathLst>
            </a:custGeom>
            <a:solidFill>
              <a:srgbClr val="FFFFFF"/>
            </a:solidFill>
          </p:spPr>
          <p:txBody>
            <a:bodyPr wrap="square" lIns="0" tIns="0" rIns="0" bIns="0" rtlCol="0"/>
            <a:lstStyle/>
            <a:p>
              <a:endParaRPr/>
            </a:p>
          </p:txBody>
        </p:sp>
        <p:pic>
          <p:nvPicPr>
            <p:cNvPr id="192" name="object 192"/>
            <p:cNvPicPr/>
            <p:nvPr/>
          </p:nvPicPr>
          <p:blipFill>
            <a:blip r:embed="rId136" cstate="print"/>
            <a:stretch>
              <a:fillRect/>
            </a:stretch>
          </p:blipFill>
          <p:spPr>
            <a:xfrm>
              <a:off x="10770362" y="3727796"/>
              <a:ext cx="143281" cy="111413"/>
            </a:xfrm>
            <a:prstGeom prst="rect">
              <a:avLst/>
            </a:prstGeom>
          </p:spPr>
        </p:pic>
        <p:pic>
          <p:nvPicPr>
            <p:cNvPr id="193" name="object 193"/>
            <p:cNvPicPr/>
            <p:nvPr/>
          </p:nvPicPr>
          <p:blipFill>
            <a:blip r:embed="rId137" cstate="print"/>
            <a:stretch>
              <a:fillRect/>
            </a:stretch>
          </p:blipFill>
          <p:spPr>
            <a:xfrm>
              <a:off x="10934065" y="3728275"/>
              <a:ext cx="144132" cy="160083"/>
            </a:xfrm>
            <a:prstGeom prst="rect">
              <a:avLst/>
            </a:prstGeom>
          </p:spPr>
        </p:pic>
        <p:pic>
          <p:nvPicPr>
            <p:cNvPr id="194" name="object 194"/>
            <p:cNvPicPr/>
            <p:nvPr/>
          </p:nvPicPr>
          <p:blipFill>
            <a:blip r:embed="rId138" cstate="print"/>
            <a:stretch>
              <a:fillRect/>
            </a:stretch>
          </p:blipFill>
          <p:spPr>
            <a:xfrm>
              <a:off x="11146917" y="3693274"/>
              <a:ext cx="208724" cy="148094"/>
            </a:xfrm>
            <a:prstGeom prst="rect">
              <a:avLst/>
            </a:prstGeom>
          </p:spPr>
        </p:pic>
        <p:pic>
          <p:nvPicPr>
            <p:cNvPr id="195" name="object 195"/>
            <p:cNvPicPr/>
            <p:nvPr/>
          </p:nvPicPr>
          <p:blipFill>
            <a:blip r:embed="rId139" cstate="print"/>
            <a:stretch>
              <a:fillRect/>
            </a:stretch>
          </p:blipFill>
          <p:spPr>
            <a:xfrm>
              <a:off x="11389614" y="3683838"/>
              <a:ext cx="138201" cy="157530"/>
            </a:xfrm>
            <a:prstGeom prst="rect">
              <a:avLst/>
            </a:prstGeom>
          </p:spPr>
        </p:pic>
        <p:pic>
          <p:nvPicPr>
            <p:cNvPr id="196" name="object 196"/>
            <p:cNvPicPr/>
            <p:nvPr/>
          </p:nvPicPr>
          <p:blipFill>
            <a:blip r:embed="rId76" cstate="print"/>
            <a:stretch>
              <a:fillRect/>
            </a:stretch>
          </p:blipFill>
          <p:spPr>
            <a:xfrm>
              <a:off x="11555984" y="3727795"/>
              <a:ext cx="91591" cy="111414"/>
            </a:xfrm>
            <a:prstGeom prst="rect">
              <a:avLst/>
            </a:prstGeom>
          </p:spPr>
        </p:pic>
        <p:pic>
          <p:nvPicPr>
            <p:cNvPr id="197" name="object 197"/>
            <p:cNvPicPr/>
            <p:nvPr/>
          </p:nvPicPr>
          <p:blipFill>
            <a:blip r:embed="rId140" cstate="print"/>
            <a:stretch>
              <a:fillRect/>
            </a:stretch>
          </p:blipFill>
          <p:spPr>
            <a:xfrm>
              <a:off x="11666982" y="3704589"/>
              <a:ext cx="64808" cy="136778"/>
            </a:xfrm>
            <a:prstGeom prst="rect">
              <a:avLst/>
            </a:prstGeom>
          </p:spPr>
        </p:pic>
        <p:pic>
          <p:nvPicPr>
            <p:cNvPr id="198" name="object 198"/>
            <p:cNvPicPr/>
            <p:nvPr/>
          </p:nvPicPr>
          <p:blipFill>
            <a:blip r:embed="rId141" cstate="print"/>
            <a:stretch>
              <a:fillRect/>
            </a:stretch>
          </p:blipFill>
          <p:spPr>
            <a:xfrm>
              <a:off x="11800332" y="3691102"/>
              <a:ext cx="137795" cy="150266"/>
            </a:xfrm>
            <a:prstGeom prst="rect">
              <a:avLst/>
            </a:prstGeom>
          </p:spPr>
        </p:pic>
        <p:pic>
          <p:nvPicPr>
            <p:cNvPr id="199" name="object 199"/>
            <p:cNvPicPr/>
            <p:nvPr/>
          </p:nvPicPr>
          <p:blipFill>
            <a:blip r:embed="rId142" cstate="print"/>
            <a:stretch>
              <a:fillRect/>
            </a:stretch>
          </p:blipFill>
          <p:spPr>
            <a:xfrm>
              <a:off x="12011406" y="3693350"/>
              <a:ext cx="210362" cy="148018"/>
            </a:xfrm>
            <a:prstGeom prst="rect">
              <a:avLst/>
            </a:prstGeom>
          </p:spPr>
        </p:pic>
        <p:pic>
          <p:nvPicPr>
            <p:cNvPr id="200" name="object 200"/>
            <p:cNvPicPr/>
            <p:nvPr/>
          </p:nvPicPr>
          <p:blipFill>
            <a:blip r:embed="rId143" cstate="print"/>
            <a:stretch>
              <a:fillRect/>
            </a:stretch>
          </p:blipFill>
          <p:spPr>
            <a:xfrm>
              <a:off x="12243943" y="3728037"/>
              <a:ext cx="79121" cy="113457"/>
            </a:xfrm>
            <a:prstGeom prst="rect">
              <a:avLst/>
            </a:prstGeom>
          </p:spPr>
        </p:pic>
        <p:sp>
          <p:nvSpPr>
            <p:cNvPr id="201" name="object 201"/>
            <p:cNvSpPr/>
            <p:nvPr/>
          </p:nvSpPr>
          <p:spPr>
            <a:xfrm>
              <a:off x="12347321" y="3727830"/>
              <a:ext cx="63500" cy="111760"/>
            </a:xfrm>
            <a:custGeom>
              <a:avLst/>
              <a:gdLst/>
              <a:ahLst/>
              <a:cxnLst/>
              <a:rect l="l" t="t" r="r" b="b"/>
              <a:pathLst>
                <a:path w="63500" h="111760">
                  <a:moveTo>
                    <a:pt x="54863" y="0"/>
                  </a:moveTo>
                  <a:lnTo>
                    <a:pt x="43179" y="0"/>
                  </a:lnTo>
                  <a:lnTo>
                    <a:pt x="36829" y="1905"/>
                  </a:lnTo>
                  <a:lnTo>
                    <a:pt x="25400" y="9652"/>
                  </a:lnTo>
                  <a:lnTo>
                    <a:pt x="20447" y="15113"/>
                  </a:lnTo>
                  <a:lnTo>
                    <a:pt x="16382" y="22352"/>
                  </a:lnTo>
                  <a:lnTo>
                    <a:pt x="15621" y="22352"/>
                  </a:lnTo>
                  <a:lnTo>
                    <a:pt x="13715" y="2032"/>
                  </a:lnTo>
                  <a:lnTo>
                    <a:pt x="0" y="2032"/>
                  </a:lnTo>
                  <a:lnTo>
                    <a:pt x="0" y="111379"/>
                  </a:lnTo>
                  <a:lnTo>
                    <a:pt x="16636" y="111379"/>
                  </a:lnTo>
                  <a:lnTo>
                    <a:pt x="16636" y="52705"/>
                  </a:lnTo>
                  <a:lnTo>
                    <a:pt x="17145" y="45085"/>
                  </a:lnTo>
                  <a:lnTo>
                    <a:pt x="39877" y="15113"/>
                  </a:lnTo>
                  <a:lnTo>
                    <a:pt x="52197" y="15113"/>
                  </a:lnTo>
                  <a:lnTo>
                    <a:pt x="56260" y="15494"/>
                  </a:lnTo>
                  <a:lnTo>
                    <a:pt x="60705" y="16637"/>
                  </a:lnTo>
                  <a:lnTo>
                    <a:pt x="62992" y="1270"/>
                  </a:lnTo>
                  <a:lnTo>
                    <a:pt x="59054" y="381"/>
                  </a:lnTo>
                  <a:lnTo>
                    <a:pt x="54863" y="0"/>
                  </a:lnTo>
                  <a:close/>
                </a:path>
              </a:pathLst>
            </a:custGeom>
            <a:solidFill>
              <a:srgbClr val="FFFFFF"/>
            </a:solidFill>
          </p:spPr>
          <p:txBody>
            <a:bodyPr wrap="square" lIns="0" tIns="0" rIns="0" bIns="0" rtlCol="0"/>
            <a:lstStyle/>
            <a:p>
              <a:endParaRPr/>
            </a:p>
          </p:txBody>
        </p:sp>
        <p:pic>
          <p:nvPicPr>
            <p:cNvPr id="202" name="object 202"/>
            <p:cNvPicPr/>
            <p:nvPr/>
          </p:nvPicPr>
          <p:blipFill>
            <a:blip r:embed="rId144" cstate="print"/>
            <a:stretch>
              <a:fillRect/>
            </a:stretch>
          </p:blipFill>
          <p:spPr>
            <a:xfrm>
              <a:off x="12429744" y="3729955"/>
              <a:ext cx="91588" cy="111413"/>
            </a:xfrm>
            <a:prstGeom prst="rect">
              <a:avLst/>
            </a:prstGeom>
          </p:spPr>
        </p:pic>
        <p:sp>
          <p:nvSpPr>
            <p:cNvPr id="203" name="object 203"/>
            <p:cNvSpPr/>
            <p:nvPr/>
          </p:nvSpPr>
          <p:spPr>
            <a:xfrm>
              <a:off x="12554839" y="3689223"/>
              <a:ext cx="19685" cy="22225"/>
            </a:xfrm>
            <a:custGeom>
              <a:avLst/>
              <a:gdLst/>
              <a:ahLst/>
              <a:cxnLst/>
              <a:rect l="l" t="t" r="r" b="b"/>
              <a:pathLst>
                <a:path w="19684" h="22225">
                  <a:moveTo>
                    <a:pt x="12445" y="0"/>
                  </a:moveTo>
                  <a:lnTo>
                    <a:pt x="7111" y="0"/>
                  </a:lnTo>
                  <a:lnTo>
                    <a:pt x="4699" y="762"/>
                  </a:lnTo>
                  <a:lnTo>
                    <a:pt x="1015" y="4444"/>
                  </a:lnTo>
                  <a:lnTo>
                    <a:pt x="0" y="7112"/>
                  </a:lnTo>
                  <a:lnTo>
                    <a:pt x="0" y="14859"/>
                  </a:lnTo>
                  <a:lnTo>
                    <a:pt x="1015" y="17525"/>
                  </a:lnTo>
                  <a:lnTo>
                    <a:pt x="4699" y="21209"/>
                  </a:lnTo>
                  <a:lnTo>
                    <a:pt x="6984" y="22098"/>
                  </a:lnTo>
                  <a:lnTo>
                    <a:pt x="12445" y="22098"/>
                  </a:lnTo>
                  <a:lnTo>
                    <a:pt x="14985" y="21209"/>
                  </a:lnTo>
                  <a:lnTo>
                    <a:pt x="18668" y="17525"/>
                  </a:lnTo>
                  <a:lnTo>
                    <a:pt x="19684" y="14859"/>
                  </a:lnTo>
                  <a:lnTo>
                    <a:pt x="19684" y="7112"/>
                  </a:lnTo>
                  <a:lnTo>
                    <a:pt x="18795" y="4444"/>
                  </a:lnTo>
                  <a:lnTo>
                    <a:pt x="14731" y="762"/>
                  </a:lnTo>
                  <a:lnTo>
                    <a:pt x="12445" y="0"/>
                  </a:lnTo>
                  <a:close/>
                </a:path>
              </a:pathLst>
            </a:custGeom>
            <a:solidFill>
              <a:srgbClr val="FFFFFF"/>
            </a:solidFill>
          </p:spPr>
          <p:txBody>
            <a:bodyPr wrap="square" lIns="0" tIns="0" rIns="0" bIns="0" rtlCol="0"/>
            <a:lstStyle/>
            <a:p>
              <a:endParaRPr/>
            </a:p>
          </p:txBody>
        </p:sp>
        <p:pic>
          <p:nvPicPr>
            <p:cNvPr id="204" name="object 204"/>
            <p:cNvPicPr/>
            <p:nvPr/>
          </p:nvPicPr>
          <p:blipFill>
            <a:blip r:embed="rId145" cstate="print"/>
            <a:stretch>
              <a:fillRect/>
            </a:stretch>
          </p:blipFill>
          <p:spPr>
            <a:xfrm>
              <a:off x="12556236" y="3704589"/>
              <a:ext cx="102270" cy="136778"/>
            </a:xfrm>
            <a:prstGeom prst="rect">
              <a:avLst/>
            </a:prstGeom>
          </p:spPr>
        </p:pic>
        <p:pic>
          <p:nvPicPr>
            <p:cNvPr id="205" name="object 205"/>
            <p:cNvPicPr/>
            <p:nvPr/>
          </p:nvPicPr>
          <p:blipFill>
            <a:blip r:embed="rId146" cstate="print"/>
            <a:stretch>
              <a:fillRect/>
            </a:stretch>
          </p:blipFill>
          <p:spPr>
            <a:xfrm>
              <a:off x="12680315" y="3728098"/>
              <a:ext cx="156184" cy="111619"/>
            </a:xfrm>
            <a:prstGeom prst="rect">
              <a:avLst/>
            </a:prstGeom>
          </p:spPr>
        </p:pic>
        <p:pic>
          <p:nvPicPr>
            <p:cNvPr id="206" name="object 206"/>
            <p:cNvPicPr/>
            <p:nvPr/>
          </p:nvPicPr>
          <p:blipFill>
            <a:blip r:embed="rId147" cstate="print"/>
            <a:stretch>
              <a:fillRect/>
            </a:stretch>
          </p:blipFill>
          <p:spPr>
            <a:xfrm>
              <a:off x="12864084" y="3727909"/>
              <a:ext cx="92607" cy="113459"/>
            </a:xfrm>
            <a:prstGeom prst="rect">
              <a:avLst/>
            </a:prstGeom>
          </p:spPr>
        </p:pic>
        <p:pic>
          <p:nvPicPr>
            <p:cNvPr id="207" name="object 207"/>
            <p:cNvPicPr/>
            <p:nvPr/>
          </p:nvPicPr>
          <p:blipFill>
            <a:blip r:embed="rId76" cstate="print"/>
            <a:stretch>
              <a:fillRect/>
            </a:stretch>
          </p:blipFill>
          <p:spPr>
            <a:xfrm>
              <a:off x="12985115" y="3727795"/>
              <a:ext cx="91591" cy="111414"/>
            </a:xfrm>
            <a:prstGeom prst="rect">
              <a:avLst/>
            </a:prstGeom>
          </p:spPr>
        </p:pic>
        <p:pic>
          <p:nvPicPr>
            <p:cNvPr id="208" name="object 208"/>
            <p:cNvPicPr/>
            <p:nvPr/>
          </p:nvPicPr>
          <p:blipFill>
            <a:blip r:embed="rId148" cstate="print"/>
            <a:stretch>
              <a:fillRect/>
            </a:stretch>
          </p:blipFill>
          <p:spPr>
            <a:xfrm>
              <a:off x="13096113" y="3704589"/>
              <a:ext cx="64804" cy="136778"/>
            </a:xfrm>
            <a:prstGeom prst="rect">
              <a:avLst/>
            </a:prstGeom>
          </p:spPr>
        </p:pic>
      </p:grpSp>
      <p:grpSp>
        <p:nvGrpSpPr>
          <p:cNvPr id="209" name="Group 208">
            <a:extLst>
              <a:ext uri="{FF2B5EF4-FFF2-40B4-BE49-F238E27FC236}">
                <a16:creationId xmlns:a16="http://schemas.microsoft.com/office/drawing/2014/main" id="{9D738727-421F-D675-7540-FCC9E2CA9AED}"/>
              </a:ext>
            </a:extLst>
          </p:cNvPr>
          <p:cNvGrpSpPr/>
          <p:nvPr/>
        </p:nvGrpSpPr>
        <p:grpSpPr>
          <a:xfrm>
            <a:off x="12117225" y="94718"/>
            <a:ext cx="2584422" cy="788694"/>
            <a:chOff x="12117225" y="94718"/>
            <a:chExt cx="2584422" cy="788694"/>
          </a:xfrm>
        </p:grpSpPr>
        <p:sp>
          <p:nvSpPr>
            <p:cNvPr id="210" name="object 2">
              <a:extLst>
                <a:ext uri="{FF2B5EF4-FFF2-40B4-BE49-F238E27FC236}">
                  <a16:creationId xmlns:a16="http://schemas.microsoft.com/office/drawing/2014/main" id="{29ED177E-3483-7E84-ADDA-2D296001AA6A}"/>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211" name="Group 210">
              <a:extLst>
                <a:ext uri="{FF2B5EF4-FFF2-40B4-BE49-F238E27FC236}">
                  <a16:creationId xmlns:a16="http://schemas.microsoft.com/office/drawing/2014/main" id="{7143BFD9-D269-BEAD-225C-0373FE2ADA78}"/>
                </a:ext>
              </a:extLst>
            </p:cNvPr>
            <p:cNvGrpSpPr/>
            <p:nvPr/>
          </p:nvGrpSpPr>
          <p:grpSpPr>
            <a:xfrm>
              <a:off x="12117225" y="94718"/>
              <a:ext cx="609600" cy="788694"/>
              <a:chOff x="0" y="0"/>
              <a:chExt cx="660000" cy="841294"/>
            </a:xfrm>
          </p:grpSpPr>
          <p:sp>
            <p:nvSpPr>
              <p:cNvPr id="212" name="Shape 9">
                <a:extLst>
                  <a:ext uri="{FF2B5EF4-FFF2-40B4-BE49-F238E27FC236}">
                    <a16:creationId xmlns:a16="http://schemas.microsoft.com/office/drawing/2014/main" id="{60EAA928-D8A0-7D94-C6ED-973A602CAB1E}"/>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213" name="Shape 10">
                <a:extLst>
                  <a:ext uri="{FF2B5EF4-FFF2-40B4-BE49-F238E27FC236}">
                    <a16:creationId xmlns:a16="http://schemas.microsoft.com/office/drawing/2014/main" id="{2E92DF4F-0CFD-E155-9D0E-8F626E3B252E}"/>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214" name="Shape 11">
                <a:extLst>
                  <a:ext uri="{FF2B5EF4-FFF2-40B4-BE49-F238E27FC236}">
                    <a16:creationId xmlns:a16="http://schemas.microsoft.com/office/drawing/2014/main" id="{7973976A-6B12-51B6-87DB-A756E9593421}"/>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3060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sp>
        <p:nvSpPr>
          <p:cNvPr id="3" name="object 3"/>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4" name="object 4"/>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3" action="ppaction://hlinksldjump"/>
              </a:rPr>
              <a:t>ENVIRONMENTAL</a:t>
            </a:r>
            <a:endParaRPr sz="1900">
              <a:latin typeface="Tahoma"/>
              <a:cs typeface="Tahoma"/>
            </a:endParaRPr>
          </a:p>
        </p:txBody>
      </p:sp>
      <p:sp>
        <p:nvSpPr>
          <p:cNvPr id="5" name="object 5"/>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6" name="object 6"/>
          <p:cNvSpPr txBox="1"/>
          <p:nvPr/>
        </p:nvSpPr>
        <p:spPr>
          <a:xfrm>
            <a:off x="1584705" y="395731"/>
            <a:ext cx="118618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OVERVIEW</a:t>
            </a:r>
            <a:endParaRPr sz="1900">
              <a:latin typeface="Trebuchet MS"/>
              <a:cs typeface="Trebuchet MS"/>
            </a:endParaRPr>
          </a:p>
        </p:txBody>
      </p:sp>
      <p:sp>
        <p:nvSpPr>
          <p:cNvPr id="7" name="object 7"/>
          <p:cNvSpPr/>
          <p:nvPr/>
        </p:nvSpPr>
        <p:spPr>
          <a:xfrm>
            <a:off x="1435735" y="2822575"/>
            <a:ext cx="2282190" cy="0"/>
          </a:xfrm>
          <a:custGeom>
            <a:avLst/>
            <a:gdLst/>
            <a:ahLst/>
            <a:cxnLst/>
            <a:rect l="l" t="t" r="r" b="b"/>
            <a:pathLst>
              <a:path w="2282190">
                <a:moveTo>
                  <a:pt x="0" y="0"/>
                </a:moveTo>
                <a:lnTo>
                  <a:pt x="2281809" y="0"/>
                </a:lnTo>
              </a:path>
            </a:pathLst>
          </a:custGeom>
          <a:ln w="25400">
            <a:solidFill>
              <a:srgbClr val="C0042D"/>
            </a:solidFill>
          </a:ln>
        </p:spPr>
        <p:txBody>
          <a:bodyPr wrap="square" lIns="0" tIns="0" rIns="0" bIns="0" rtlCol="0"/>
          <a:lstStyle/>
          <a:p>
            <a:endParaRPr/>
          </a:p>
        </p:txBody>
      </p:sp>
      <p:pic>
        <p:nvPicPr>
          <p:cNvPr id="8" name="object 8"/>
          <p:cNvPicPr/>
          <p:nvPr/>
        </p:nvPicPr>
        <p:blipFill>
          <a:blip r:embed="rId6" cstate="print"/>
          <a:stretch>
            <a:fillRect/>
          </a:stretch>
        </p:blipFill>
        <p:spPr>
          <a:xfrm>
            <a:off x="2788285" y="3459479"/>
            <a:ext cx="1531619" cy="1531620"/>
          </a:xfrm>
          <a:prstGeom prst="rect">
            <a:avLst/>
          </a:prstGeom>
        </p:spPr>
      </p:pic>
      <p:pic>
        <p:nvPicPr>
          <p:cNvPr id="9" name="object 9"/>
          <p:cNvPicPr/>
          <p:nvPr/>
        </p:nvPicPr>
        <p:blipFill>
          <a:blip r:embed="rId7" cstate="print"/>
          <a:stretch>
            <a:fillRect/>
          </a:stretch>
        </p:blipFill>
        <p:spPr>
          <a:xfrm>
            <a:off x="7539355" y="3459479"/>
            <a:ext cx="1531620" cy="1531493"/>
          </a:xfrm>
          <a:prstGeom prst="rect">
            <a:avLst/>
          </a:prstGeom>
        </p:spPr>
      </p:pic>
      <p:pic>
        <p:nvPicPr>
          <p:cNvPr id="10" name="object 10"/>
          <p:cNvPicPr/>
          <p:nvPr/>
        </p:nvPicPr>
        <p:blipFill>
          <a:blip r:embed="rId8" cstate="print"/>
          <a:stretch>
            <a:fillRect/>
          </a:stretch>
        </p:blipFill>
        <p:spPr>
          <a:xfrm>
            <a:off x="12302490" y="3459479"/>
            <a:ext cx="1530984" cy="1530985"/>
          </a:xfrm>
          <a:prstGeom prst="rect">
            <a:avLst/>
          </a:prstGeom>
        </p:spPr>
      </p:pic>
      <p:sp>
        <p:nvSpPr>
          <p:cNvPr id="11" name="object 11"/>
          <p:cNvSpPr txBox="1"/>
          <p:nvPr/>
        </p:nvSpPr>
        <p:spPr>
          <a:xfrm>
            <a:off x="1424432" y="1546605"/>
            <a:ext cx="3554729" cy="915669"/>
          </a:xfrm>
          <a:prstGeom prst="rect">
            <a:avLst/>
          </a:prstGeom>
        </p:spPr>
        <p:txBody>
          <a:bodyPr vert="horz" wrap="square" lIns="0" tIns="12065" rIns="0" bIns="0" rtlCol="0">
            <a:spAutoFit/>
          </a:bodyPr>
          <a:lstStyle/>
          <a:p>
            <a:pPr marL="12700">
              <a:lnSpc>
                <a:spcPct val="100000"/>
              </a:lnSpc>
              <a:spcBef>
                <a:spcPts val="95"/>
              </a:spcBef>
            </a:pPr>
            <a:r>
              <a:rPr sz="4000" b="1" dirty="0">
                <a:latin typeface="Trebuchet MS"/>
                <a:cs typeface="Trebuchet MS"/>
              </a:rPr>
              <a:t>OUR</a:t>
            </a:r>
            <a:r>
              <a:rPr sz="4000" b="1" spc="75" dirty="0">
                <a:latin typeface="Trebuchet MS"/>
                <a:cs typeface="Trebuchet MS"/>
              </a:rPr>
              <a:t> </a:t>
            </a:r>
            <a:r>
              <a:rPr sz="4000" b="1" dirty="0">
                <a:latin typeface="Trebuchet MS"/>
                <a:cs typeface="Trebuchet MS"/>
              </a:rPr>
              <a:t>ESG</a:t>
            </a:r>
            <a:r>
              <a:rPr sz="4000" b="1" spc="80" dirty="0">
                <a:latin typeface="Trebuchet MS"/>
                <a:cs typeface="Trebuchet MS"/>
              </a:rPr>
              <a:t> </a:t>
            </a:r>
            <a:r>
              <a:rPr sz="4000" b="1" spc="45" dirty="0">
                <a:latin typeface="Trebuchet MS"/>
                <a:cs typeface="Trebuchet MS"/>
              </a:rPr>
              <a:t>PLAN</a:t>
            </a:r>
            <a:endParaRPr sz="4000">
              <a:latin typeface="Trebuchet MS"/>
              <a:cs typeface="Trebuchet MS"/>
            </a:endParaRPr>
          </a:p>
          <a:p>
            <a:pPr marL="12700">
              <a:lnSpc>
                <a:spcPct val="100000"/>
              </a:lnSpc>
              <a:spcBef>
                <a:spcPts val="50"/>
              </a:spcBef>
            </a:pPr>
            <a:r>
              <a:rPr sz="1800" b="1" spc="-30" dirty="0">
                <a:solidFill>
                  <a:srgbClr val="55565B"/>
                </a:solidFill>
                <a:latin typeface="Trebuchet MS"/>
                <a:cs typeface="Trebuchet MS"/>
              </a:rPr>
              <a:t>INVESTING</a:t>
            </a:r>
            <a:r>
              <a:rPr sz="1800" b="1" spc="-100" dirty="0">
                <a:solidFill>
                  <a:srgbClr val="55565B"/>
                </a:solidFill>
                <a:latin typeface="Trebuchet MS"/>
                <a:cs typeface="Trebuchet MS"/>
              </a:rPr>
              <a:t> </a:t>
            </a:r>
            <a:r>
              <a:rPr sz="1800" b="1" spc="-20" dirty="0">
                <a:solidFill>
                  <a:srgbClr val="55565B"/>
                </a:solidFill>
                <a:latin typeface="Trebuchet MS"/>
                <a:cs typeface="Trebuchet MS"/>
              </a:rPr>
              <a:t>IN</a:t>
            </a:r>
            <a:r>
              <a:rPr sz="1800" b="1" spc="-100" dirty="0">
                <a:solidFill>
                  <a:srgbClr val="55565B"/>
                </a:solidFill>
                <a:latin typeface="Trebuchet MS"/>
                <a:cs typeface="Trebuchet MS"/>
              </a:rPr>
              <a:t> </a:t>
            </a:r>
            <a:r>
              <a:rPr sz="1800" b="1" spc="-10" dirty="0">
                <a:solidFill>
                  <a:srgbClr val="55565B"/>
                </a:solidFill>
                <a:latin typeface="Trebuchet MS"/>
                <a:cs typeface="Trebuchet MS"/>
              </a:rPr>
              <a:t>TOMORROW</a:t>
            </a:r>
            <a:endParaRPr sz="1800">
              <a:latin typeface="Trebuchet MS"/>
              <a:cs typeface="Trebuchet MS"/>
            </a:endParaRPr>
          </a:p>
        </p:txBody>
      </p:sp>
      <p:sp>
        <p:nvSpPr>
          <p:cNvPr id="12" name="object 12"/>
          <p:cNvSpPr txBox="1"/>
          <p:nvPr/>
        </p:nvSpPr>
        <p:spPr>
          <a:xfrm>
            <a:off x="1500632" y="4897500"/>
            <a:ext cx="3375660" cy="1283970"/>
          </a:xfrm>
          <a:prstGeom prst="rect">
            <a:avLst/>
          </a:prstGeom>
        </p:spPr>
        <p:txBody>
          <a:bodyPr vert="horz" wrap="square" lIns="0" tIns="167640" rIns="0" bIns="0" rtlCol="0">
            <a:spAutoFit/>
          </a:bodyPr>
          <a:lstStyle/>
          <a:p>
            <a:pPr marL="12700">
              <a:lnSpc>
                <a:spcPct val="100000"/>
              </a:lnSpc>
              <a:spcBef>
                <a:spcPts val="1320"/>
              </a:spcBef>
              <a:tabLst>
                <a:tab pos="2533015" algn="l"/>
              </a:tabLst>
            </a:pPr>
            <a:r>
              <a:rPr sz="3000" b="1" spc="-60" dirty="0">
                <a:latin typeface="Trebuchet MS"/>
                <a:cs typeface="Trebuchet MS"/>
              </a:rPr>
              <a:t>Environmental</a:t>
            </a:r>
            <a:r>
              <a:rPr sz="3000" b="1" dirty="0">
                <a:latin typeface="Trebuchet MS"/>
                <a:cs typeface="Trebuchet MS"/>
              </a:rPr>
              <a:t>	</a:t>
            </a:r>
            <a:r>
              <a:rPr sz="3000" b="1" spc="-130" dirty="0">
                <a:latin typeface="Trebuchet MS"/>
                <a:cs typeface="Trebuchet MS"/>
              </a:rPr>
              <a:t>Pillar</a:t>
            </a:r>
            <a:endParaRPr sz="3000">
              <a:latin typeface="Trebuchet MS"/>
              <a:cs typeface="Trebuchet MS"/>
            </a:endParaRPr>
          </a:p>
          <a:p>
            <a:pPr marL="12700" marR="300990">
              <a:lnSpc>
                <a:spcPct val="101699"/>
              </a:lnSpc>
              <a:spcBef>
                <a:spcPts val="695"/>
              </a:spcBef>
            </a:pPr>
            <a:r>
              <a:rPr sz="1800" b="1" spc="-40" dirty="0">
                <a:solidFill>
                  <a:srgbClr val="55565B"/>
                </a:solidFill>
                <a:latin typeface="Trebuchet MS"/>
                <a:cs typeface="Trebuchet MS"/>
              </a:rPr>
              <a:t>PROTECTING</a:t>
            </a:r>
            <a:r>
              <a:rPr sz="1800" b="1" spc="-204" dirty="0">
                <a:solidFill>
                  <a:srgbClr val="55565B"/>
                </a:solidFill>
                <a:latin typeface="Trebuchet MS"/>
                <a:cs typeface="Trebuchet MS"/>
              </a:rPr>
              <a:t> </a:t>
            </a:r>
            <a:r>
              <a:rPr sz="1800" b="1" spc="-30" dirty="0">
                <a:solidFill>
                  <a:srgbClr val="55565B"/>
                </a:solidFill>
                <a:latin typeface="Trebuchet MS"/>
                <a:cs typeface="Trebuchet MS"/>
              </a:rPr>
              <a:t>AND</a:t>
            </a:r>
            <a:r>
              <a:rPr sz="1800" b="1" spc="-240" dirty="0">
                <a:solidFill>
                  <a:srgbClr val="55565B"/>
                </a:solidFill>
                <a:latin typeface="Trebuchet MS"/>
                <a:cs typeface="Trebuchet MS"/>
              </a:rPr>
              <a:t> </a:t>
            </a:r>
            <a:r>
              <a:rPr sz="1800" b="1" spc="-30" dirty="0">
                <a:solidFill>
                  <a:srgbClr val="55565B"/>
                </a:solidFill>
                <a:latin typeface="Trebuchet MS"/>
                <a:cs typeface="Trebuchet MS"/>
              </a:rPr>
              <a:t>SUSTAINING </a:t>
            </a:r>
            <a:r>
              <a:rPr sz="1800" b="1" dirty="0">
                <a:solidFill>
                  <a:srgbClr val="55565B"/>
                </a:solidFill>
                <a:latin typeface="Trebuchet MS"/>
                <a:cs typeface="Trebuchet MS"/>
              </a:rPr>
              <a:t>OUR</a:t>
            </a:r>
            <a:r>
              <a:rPr sz="1800" b="1" spc="-15" dirty="0">
                <a:solidFill>
                  <a:srgbClr val="55565B"/>
                </a:solidFill>
                <a:latin typeface="Trebuchet MS"/>
                <a:cs typeface="Trebuchet MS"/>
              </a:rPr>
              <a:t> </a:t>
            </a:r>
            <a:r>
              <a:rPr sz="1800" b="1" spc="-10" dirty="0">
                <a:solidFill>
                  <a:srgbClr val="55565B"/>
                </a:solidFill>
                <a:latin typeface="Trebuchet MS"/>
                <a:cs typeface="Trebuchet MS"/>
              </a:rPr>
              <a:t>PLANET</a:t>
            </a:r>
            <a:endParaRPr sz="1800">
              <a:latin typeface="Trebuchet MS"/>
              <a:cs typeface="Trebuchet MS"/>
            </a:endParaRPr>
          </a:p>
        </p:txBody>
      </p:sp>
      <p:sp>
        <p:nvSpPr>
          <p:cNvPr id="13" name="object 13"/>
          <p:cNvSpPr txBox="1"/>
          <p:nvPr/>
        </p:nvSpPr>
        <p:spPr>
          <a:xfrm>
            <a:off x="1500632" y="6546570"/>
            <a:ext cx="1833880" cy="735965"/>
          </a:xfrm>
          <a:prstGeom prst="rect">
            <a:avLst/>
          </a:prstGeom>
        </p:spPr>
        <p:txBody>
          <a:bodyPr vert="horz" wrap="square" lIns="0" tIns="12700" rIns="0" bIns="0" rtlCol="0">
            <a:spAutoFit/>
          </a:bodyPr>
          <a:lstStyle/>
          <a:p>
            <a:pPr marL="12700" marR="5080">
              <a:lnSpc>
                <a:spcPct val="116500"/>
              </a:lnSpc>
              <a:spcBef>
                <a:spcPts val="100"/>
              </a:spcBef>
            </a:pPr>
            <a:r>
              <a:rPr sz="2000" dirty="0">
                <a:latin typeface="Arial"/>
                <a:cs typeface="Arial"/>
              </a:rPr>
              <a:t>Our</a:t>
            </a:r>
            <a:r>
              <a:rPr sz="2000" spc="5" dirty="0">
                <a:latin typeface="Arial"/>
                <a:cs typeface="Arial"/>
              </a:rPr>
              <a:t> </a:t>
            </a:r>
            <a:r>
              <a:rPr sz="2000" spc="-10" dirty="0">
                <a:latin typeface="Arial"/>
                <a:cs typeface="Arial"/>
              </a:rPr>
              <a:t>Operations, </a:t>
            </a:r>
            <a:r>
              <a:rPr sz="2000" dirty="0">
                <a:latin typeface="Arial"/>
                <a:cs typeface="Arial"/>
              </a:rPr>
              <a:t>Our</a:t>
            </a:r>
            <a:r>
              <a:rPr sz="2000" spc="165" dirty="0">
                <a:latin typeface="Arial"/>
                <a:cs typeface="Arial"/>
              </a:rPr>
              <a:t> </a:t>
            </a:r>
            <a:r>
              <a:rPr sz="2000" spc="-10" dirty="0">
                <a:latin typeface="Arial"/>
                <a:cs typeface="Arial"/>
              </a:rPr>
              <a:t>Projects</a:t>
            </a:r>
            <a:endParaRPr sz="2000">
              <a:latin typeface="Arial"/>
              <a:cs typeface="Arial"/>
            </a:endParaRPr>
          </a:p>
        </p:txBody>
      </p:sp>
      <p:sp>
        <p:nvSpPr>
          <p:cNvPr id="14" name="object 14"/>
          <p:cNvSpPr txBox="1"/>
          <p:nvPr/>
        </p:nvSpPr>
        <p:spPr>
          <a:xfrm>
            <a:off x="6263766" y="4897500"/>
            <a:ext cx="3679825" cy="1283970"/>
          </a:xfrm>
          <a:prstGeom prst="rect">
            <a:avLst/>
          </a:prstGeom>
        </p:spPr>
        <p:txBody>
          <a:bodyPr vert="horz" wrap="square" lIns="0" tIns="167640" rIns="0" bIns="0" rtlCol="0">
            <a:spAutoFit/>
          </a:bodyPr>
          <a:lstStyle/>
          <a:p>
            <a:pPr marL="12700">
              <a:lnSpc>
                <a:spcPct val="100000"/>
              </a:lnSpc>
              <a:spcBef>
                <a:spcPts val="1320"/>
              </a:spcBef>
            </a:pPr>
            <a:r>
              <a:rPr sz="3000" b="1" spc="-114" dirty="0">
                <a:latin typeface="Trebuchet MS"/>
                <a:cs typeface="Trebuchet MS"/>
              </a:rPr>
              <a:t>Social</a:t>
            </a:r>
            <a:r>
              <a:rPr sz="3000" b="1" spc="-80" dirty="0">
                <a:latin typeface="Trebuchet MS"/>
                <a:cs typeface="Trebuchet MS"/>
              </a:rPr>
              <a:t> </a:t>
            </a:r>
            <a:r>
              <a:rPr sz="3000" b="1" spc="-10" dirty="0">
                <a:latin typeface="Trebuchet MS"/>
                <a:cs typeface="Trebuchet MS"/>
              </a:rPr>
              <a:t>Pillar</a:t>
            </a:r>
            <a:endParaRPr sz="3000">
              <a:latin typeface="Trebuchet MS"/>
              <a:cs typeface="Trebuchet MS"/>
            </a:endParaRPr>
          </a:p>
          <a:p>
            <a:pPr marL="12700" marR="5080">
              <a:lnSpc>
                <a:spcPct val="101699"/>
              </a:lnSpc>
              <a:spcBef>
                <a:spcPts val="695"/>
              </a:spcBef>
            </a:pPr>
            <a:r>
              <a:rPr sz="1800" b="1" dirty="0">
                <a:solidFill>
                  <a:srgbClr val="55565B"/>
                </a:solidFill>
                <a:latin typeface="Trebuchet MS"/>
                <a:cs typeface="Trebuchet MS"/>
              </a:rPr>
              <a:t>CARING</a:t>
            </a:r>
            <a:r>
              <a:rPr sz="1800" b="1" spc="-40" dirty="0">
                <a:solidFill>
                  <a:srgbClr val="55565B"/>
                </a:solidFill>
                <a:latin typeface="Trebuchet MS"/>
                <a:cs typeface="Trebuchet MS"/>
              </a:rPr>
              <a:t> </a:t>
            </a:r>
            <a:r>
              <a:rPr sz="1800" b="1" dirty="0">
                <a:solidFill>
                  <a:srgbClr val="55565B"/>
                </a:solidFill>
                <a:latin typeface="Trebuchet MS"/>
                <a:cs typeface="Trebuchet MS"/>
              </a:rPr>
              <a:t>FOR</a:t>
            </a:r>
            <a:r>
              <a:rPr sz="1800" b="1" spc="-45" dirty="0">
                <a:solidFill>
                  <a:srgbClr val="55565B"/>
                </a:solidFill>
                <a:latin typeface="Trebuchet MS"/>
                <a:cs typeface="Trebuchet MS"/>
              </a:rPr>
              <a:t> </a:t>
            </a:r>
            <a:r>
              <a:rPr sz="1800" b="1" dirty="0">
                <a:solidFill>
                  <a:srgbClr val="55565B"/>
                </a:solidFill>
                <a:latin typeface="Trebuchet MS"/>
                <a:cs typeface="Trebuchet MS"/>
              </a:rPr>
              <a:t>OUR</a:t>
            </a:r>
            <a:r>
              <a:rPr sz="1800" b="1" spc="-45" dirty="0">
                <a:solidFill>
                  <a:srgbClr val="55565B"/>
                </a:solidFill>
                <a:latin typeface="Trebuchet MS"/>
                <a:cs typeface="Trebuchet MS"/>
              </a:rPr>
              <a:t> </a:t>
            </a:r>
            <a:r>
              <a:rPr sz="1800" b="1" dirty="0">
                <a:solidFill>
                  <a:srgbClr val="55565B"/>
                </a:solidFill>
                <a:latin typeface="Trebuchet MS"/>
                <a:cs typeface="Trebuchet MS"/>
              </a:rPr>
              <a:t>TEAMS,</a:t>
            </a:r>
            <a:r>
              <a:rPr sz="1800" b="1" spc="-45" dirty="0">
                <a:solidFill>
                  <a:srgbClr val="55565B"/>
                </a:solidFill>
                <a:latin typeface="Trebuchet MS"/>
                <a:cs typeface="Trebuchet MS"/>
              </a:rPr>
              <a:t> </a:t>
            </a:r>
            <a:r>
              <a:rPr sz="1800" b="1" spc="-25" dirty="0">
                <a:solidFill>
                  <a:srgbClr val="55565B"/>
                </a:solidFill>
                <a:latin typeface="Trebuchet MS"/>
                <a:cs typeface="Trebuchet MS"/>
              </a:rPr>
              <a:t>OUR PARTNERS,</a:t>
            </a:r>
            <a:r>
              <a:rPr sz="1800" b="1" spc="-160" dirty="0">
                <a:solidFill>
                  <a:srgbClr val="55565B"/>
                </a:solidFill>
                <a:latin typeface="Trebuchet MS"/>
                <a:cs typeface="Trebuchet MS"/>
              </a:rPr>
              <a:t> </a:t>
            </a:r>
            <a:r>
              <a:rPr sz="1800" b="1" spc="-20" dirty="0">
                <a:solidFill>
                  <a:srgbClr val="55565B"/>
                </a:solidFill>
                <a:latin typeface="Trebuchet MS"/>
                <a:cs typeface="Trebuchet MS"/>
              </a:rPr>
              <a:t>AND</a:t>
            </a:r>
            <a:r>
              <a:rPr sz="1800" b="1" spc="-175" dirty="0">
                <a:solidFill>
                  <a:srgbClr val="55565B"/>
                </a:solidFill>
                <a:latin typeface="Trebuchet MS"/>
                <a:cs typeface="Trebuchet MS"/>
              </a:rPr>
              <a:t> </a:t>
            </a:r>
            <a:r>
              <a:rPr sz="1800" b="1" spc="-20" dirty="0">
                <a:solidFill>
                  <a:srgbClr val="55565B"/>
                </a:solidFill>
                <a:latin typeface="Trebuchet MS"/>
                <a:cs typeface="Trebuchet MS"/>
              </a:rPr>
              <a:t>OUR</a:t>
            </a:r>
            <a:r>
              <a:rPr sz="1800" b="1" spc="-130" dirty="0">
                <a:solidFill>
                  <a:srgbClr val="55565B"/>
                </a:solidFill>
                <a:latin typeface="Trebuchet MS"/>
                <a:cs typeface="Trebuchet MS"/>
              </a:rPr>
              <a:t> </a:t>
            </a:r>
            <a:r>
              <a:rPr sz="1800" b="1" spc="-10" dirty="0">
                <a:solidFill>
                  <a:srgbClr val="55565B"/>
                </a:solidFill>
                <a:latin typeface="Trebuchet MS"/>
                <a:cs typeface="Trebuchet MS"/>
              </a:rPr>
              <a:t>COMMUNITIES</a:t>
            </a:r>
            <a:endParaRPr sz="1800">
              <a:latin typeface="Trebuchet MS"/>
              <a:cs typeface="Trebuchet MS"/>
            </a:endParaRPr>
          </a:p>
        </p:txBody>
      </p:sp>
      <p:sp>
        <p:nvSpPr>
          <p:cNvPr id="15" name="object 15"/>
          <p:cNvSpPr txBox="1"/>
          <p:nvPr/>
        </p:nvSpPr>
        <p:spPr>
          <a:xfrm>
            <a:off x="6263766" y="6546570"/>
            <a:ext cx="2084070" cy="1080770"/>
          </a:xfrm>
          <a:prstGeom prst="rect">
            <a:avLst/>
          </a:prstGeom>
        </p:spPr>
        <p:txBody>
          <a:bodyPr vert="horz" wrap="square" lIns="0" tIns="12700" rIns="0" bIns="0" rtlCol="0">
            <a:spAutoFit/>
          </a:bodyPr>
          <a:lstStyle/>
          <a:p>
            <a:pPr marL="12700" marR="580390">
              <a:lnSpc>
                <a:spcPct val="116500"/>
              </a:lnSpc>
              <a:spcBef>
                <a:spcPts val="100"/>
              </a:spcBef>
            </a:pPr>
            <a:r>
              <a:rPr sz="2000" dirty="0">
                <a:latin typeface="Arial"/>
                <a:cs typeface="Arial"/>
              </a:rPr>
              <a:t>Our</a:t>
            </a:r>
            <a:r>
              <a:rPr sz="2000" spc="165" dirty="0">
                <a:latin typeface="Arial"/>
                <a:cs typeface="Arial"/>
              </a:rPr>
              <a:t> </a:t>
            </a:r>
            <a:r>
              <a:rPr sz="2000" spc="30" dirty="0">
                <a:latin typeface="Arial"/>
                <a:cs typeface="Arial"/>
              </a:rPr>
              <a:t>Teams </a:t>
            </a:r>
            <a:r>
              <a:rPr sz="2000" dirty="0">
                <a:latin typeface="Arial"/>
                <a:cs typeface="Arial"/>
              </a:rPr>
              <a:t>Our</a:t>
            </a:r>
            <a:r>
              <a:rPr sz="2000" spc="-20" dirty="0">
                <a:latin typeface="Arial"/>
                <a:cs typeface="Arial"/>
              </a:rPr>
              <a:t> </a:t>
            </a:r>
            <a:r>
              <a:rPr sz="2000" spc="-10" dirty="0">
                <a:latin typeface="Arial"/>
                <a:cs typeface="Arial"/>
              </a:rPr>
              <a:t>Partners</a:t>
            </a:r>
            <a:endParaRPr sz="2000">
              <a:latin typeface="Arial"/>
              <a:cs typeface="Arial"/>
            </a:endParaRPr>
          </a:p>
          <a:p>
            <a:pPr marL="12700">
              <a:lnSpc>
                <a:spcPct val="100000"/>
              </a:lnSpc>
              <a:spcBef>
                <a:spcPts val="315"/>
              </a:spcBef>
            </a:pPr>
            <a:r>
              <a:rPr sz="2000" dirty="0">
                <a:latin typeface="Arial"/>
                <a:cs typeface="Arial"/>
              </a:rPr>
              <a:t>Our</a:t>
            </a:r>
            <a:r>
              <a:rPr sz="2000" spc="145" dirty="0">
                <a:latin typeface="Arial"/>
                <a:cs typeface="Arial"/>
              </a:rPr>
              <a:t> </a:t>
            </a:r>
            <a:r>
              <a:rPr sz="2000" spc="-10" dirty="0">
                <a:latin typeface="Arial"/>
                <a:cs typeface="Arial"/>
              </a:rPr>
              <a:t>Communities</a:t>
            </a:r>
            <a:endParaRPr sz="2000">
              <a:latin typeface="Arial"/>
              <a:cs typeface="Arial"/>
            </a:endParaRPr>
          </a:p>
        </p:txBody>
      </p:sp>
      <p:sp>
        <p:nvSpPr>
          <p:cNvPr id="16" name="object 16"/>
          <p:cNvSpPr txBox="1"/>
          <p:nvPr/>
        </p:nvSpPr>
        <p:spPr>
          <a:xfrm>
            <a:off x="11006708" y="4897500"/>
            <a:ext cx="3715385" cy="1283970"/>
          </a:xfrm>
          <a:prstGeom prst="rect">
            <a:avLst/>
          </a:prstGeom>
        </p:spPr>
        <p:txBody>
          <a:bodyPr vert="horz" wrap="square" lIns="0" tIns="167640" rIns="0" bIns="0" rtlCol="0">
            <a:spAutoFit/>
          </a:bodyPr>
          <a:lstStyle/>
          <a:p>
            <a:pPr marL="12700">
              <a:lnSpc>
                <a:spcPct val="100000"/>
              </a:lnSpc>
              <a:spcBef>
                <a:spcPts val="1320"/>
              </a:spcBef>
              <a:tabLst>
                <a:tab pos="2004695" algn="l"/>
              </a:tabLst>
            </a:pPr>
            <a:r>
              <a:rPr sz="3000" b="1" spc="-280" dirty="0">
                <a:latin typeface="Trebuchet MS"/>
                <a:cs typeface="Trebuchet MS"/>
              </a:rPr>
              <a:t>Governance</a:t>
            </a:r>
            <a:r>
              <a:rPr sz="3000" b="1" dirty="0">
                <a:latin typeface="Trebuchet MS"/>
                <a:cs typeface="Trebuchet MS"/>
              </a:rPr>
              <a:t>	</a:t>
            </a:r>
            <a:r>
              <a:rPr sz="3000" b="1" spc="-10" dirty="0">
                <a:latin typeface="Trebuchet MS"/>
                <a:cs typeface="Trebuchet MS"/>
              </a:rPr>
              <a:t>Pillar</a:t>
            </a:r>
            <a:endParaRPr sz="3000">
              <a:latin typeface="Trebuchet MS"/>
              <a:cs typeface="Trebuchet MS"/>
            </a:endParaRPr>
          </a:p>
          <a:p>
            <a:pPr marL="12700" marR="5080">
              <a:lnSpc>
                <a:spcPct val="101699"/>
              </a:lnSpc>
              <a:spcBef>
                <a:spcPts val="695"/>
              </a:spcBef>
            </a:pPr>
            <a:r>
              <a:rPr sz="1800" b="1" spc="-40" dirty="0">
                <a:solidFill>
                  <a:srgbClr val="55565B"/>
                </a:solidFill>
                <a:latin typeface="Trebuchet MS"/>
                <a:cs typeface="Trebuchet MS"/>
              </a:rPr>
              <a:t>ACCOUNTABLE</a:t>
            </a:r>
            <a:r>
              <a:rPr sz="1800" b="1" spc="-185" dirty="0">
                <a:solidFill>
                  <a:srgbClr val="55565B"/>
                </a:solidFill>
                <a:latin typeface="Trebuchet MS"/>
                <a:cs typeface="Trebuchet MS"/>
              </a:rPr>
              <a:t> </a:t>
            </a:r>
            <a:r>
              <a:rPr sz="1800" b="1" spc="-45" dirty="0">
                <a:solidFill>
                  <a:srgbClr val="55565B"/>
                </a:solidFill>
                <a:latin typeface="Trebuchet MS"/>
                <a:cs typeface="Trebuchet MS"/>
              </a:rPr>
              <a:t>BUSINESS</a:t>
            </a:r>
            <a:r>
              <a:rPr sz="1800" b="1" spc="-130" dirty="0">
                <a:solidFill>
                  <a:srgbClr val="55565B"/>
                </a:solidFill>
                <a:latin typeface="Trebuchet MS"/>
                <a:cs typeface="Trebuchet MS"/>
              </a:rPr>
              <a:t> </a:t>
            </a:r>
            <a:r>
              <a:rPr sz="1800" b="1" spc="-25" dirty="0">
                <a:solidFill>
                  <a:srgbClr val="55565B"/>
                </a:solidFill>
                <a:latin typeface="Trebuchet MS"/>
                <a:cs typeface="Trebuchet MS"/>
              </a:rPr>
              <a:t>PRACTICES </a:t>
            </a:r>
            <a:r>
              <a:rPr sz="1800" b="1" dirty="0">
                <a:solidFill>
                  <a:srgbClr val="55565B"/>
                </a:solidFill>
                <a:latin typeface="Trebuchet MS"/>
                <a:cs typeface="Trebuchet MS"/>
              </a:rPr>
              <a:t>FOR</a:t>
            </a:r>
            <a:r>
              <a:rPr sz="1800" b="1" spc="-20" dirty="0">
                <a:solidFill>
                  <a:srgbClr val="55565B"/>
                </a:solidFill>
                <a:latin typeface="Trebuchet MS"/>
                <a:cs typeface="Trebuchet MS"/>
              </a:rPr>
              <a:t> </a:t>
            </a:r>
            <a:r>
              <a:rPr sz="1800" b="1" dirty="0">
                <a:solidFill>
                  <a:srgbClr val="55565B"/>
                </a:solidFill>
                <a:latin typeface="Trebuchet MS"/>
                <a:cs typeface="Trebuchet MS"/>
              </a:rPr>
              <a:t>A</a:t>
            </a:r>
            <a:r>
              <a:rPr sz="1800" b="1" spc="-15" dirty="0">
                <a:solidFill>
                  <a:srgbClr val="55565B"/>
                </a:solidFill>
                <a:latin typeface="Trebuchet MS"/>
                <a:cs typeface="Trebuchet MS"/>
              </a:rPr>
              <a:t> </a:t>
            </a:r>
            <a:r>
              <a:rPr sz="1800" b="1" dirty="0">
                <a:solidFill>
                  <a:srgbClr val="55565B"/>
                </a:solidFill>
                <a:latin typeface="Trebuchet MS"/>
                <a:cs typeface="Trebuchet MS"/>
              </a:rPr>
              <a:t>BETTER</a:t>
            </a:r>
            <a:r>
              <a:rPr sz="1800" b="1" spc="-25" dirty="0">
                <a:solidFill>
                  <a:srgbClr val="55565B"/>
                </a:solidFill>
                <a:latin typeface="Trebuchet MS"/>
                <a:cs typeface="Trebuchet MS"/>
              </a:rPr>
              <a:t> </a:t>
            </a:r>
            <a:r>
              <a:rPr sz="1800" b="1" spc="-20" dirty="0">
                <a:solidFill>
                  <a:srgbClr val="55565B"/>
                </a:solidFill>
                <a:latin typeface="Trebuchet MS"/>
                <a:cs typeface="Trebuchet MS"/>
              </a:rPr>
              <a:t>WORLD</a:t>
            </a:r>
            <a:endParaRPr sz="1800">
              <a:latin typeface="Trebuchet MS"/>
              <a:cs typeface="Trebuchet MS"/>
            </a:endParaRPr>
          </a:p>
        </p:txBody>
      </p:sp>
      <p:sp>
        <p:nvSpPr>
          <p:cNvPr id="17" name="object 17"/>
          <p:cNvSpPr txBox="1"/>
          <p:nvPr/>
        </p:nvSpPr>
        <p:spPr>
          <a:xfrm>
            <a:off x="11006708" y="6546570"/>
            <a:ext cx="1522730" cy="735965"/>
          </a:xfrm>
          <a:prstGeom prst="rect">
            <a:avLst/>
          </a:prstGeom>
        </p:spPr>
        <p:txBody>
          <a:bodyPr vert="horz" wrap="square" lIns="0" tIns="12700" rIns="0" bIns="0" rtlCol="0">
            <a:spAutoFit/>
          </a:bodyPr>
          <a:lstStyle/>
          <a:p>
            <a:pPr marL="12700" marR="5080">
              <a:lnSpc>
                <a:spcPct val="116500"/>
              </a:lnSpc>
              <a:spcBef>
                <a:spcPts val="100"/>
              </a:spcBef>
            </a:pPr>
            <a:r>
              <a:rPr sz="2000" spc="-10" dirty="0">
                <a:latin typeface="Arial"/>
                <a:cs typeface="Arial"/>
              </a:rPr>
              <a:t>Our</a:t>
            </a:r>
            <a:r>
              <a:rPr sz="2000" spc="-155" dirty="0">
                <a:latin typeface="Arial"/>
                <a:cs typeface="Arial"/>
              </a:rPr>
              <a:t> </a:t>
            </a:r>
            <a:r>
              <a:rPr sz="2000" spc="-10" dirty="0">
                <a:latin typeface="Arial"/>
                <a:cs typeface="Arial"/>
              </a:rPr>
              <a:t>Business </a:t>
            </a:r>
            <a:r>
              <a:rPr sz="2000" dirty="0">
                <a:latin typeface="Arial"/>
                <a:cs typeface="Arial"/>
              </a:rPr>
              <a:t>Our</a:t>
            </a:r>
            <a:r>
              <a:rPr sz="2000" spc="5" dirty="0">
                <a:latin typeface="Arial"/>
                <a:cs typeface="Arial"/>
              </a:rPr>
              <a:t> </a:t>
            </a:r>
            <a:r>
              <a:rPr sz="2000" spc="-10" dirty="0">
                <a:latin typeface="Arial"/>
                <a:cs typeface="Arial"/>
              </a:rPr>
              <a:t>Industry</a:t>
            </a:r>
            <a:endParaRPr sz="2000">
              <a:latin typeface="Arial"/>
              <a:cs typeface="Arial"/>
            </a:endParaRPr>
          </a:p>
        </p:txBody>
      </p:sp>
      <p:sp>
        <p:nvSpPr>
          <p:cNvPr id="18" name="object 18"/>
          <p:cNvSpPr/>
          <p:nvPr/>
        </p:nvSpPr>
        <p:spPr>
          <a:xfrm>
            <a:off x="5762625" y="5063109"/>
            <a:ext cx="0" cy="3192780"/>
          </a:xfrm>
          <a:custGeom>
            <a:avLst/>
            <a:gdLst/>
            <a:ahLst/>
            <a:cxnLst/>
            <a:rect l="l" t="t" r="r" b="b"/>
            <a:pathLst>
              <a:path h="3192779">
                <a:moveTo>
                  <a:pt x="0" y="0"/>
                </a:moveTo>
                <a:lnTo>
                  <a:pt x="0" y="3192398"/>
                </a:lnTo>
              </a:path>
            </a:pathLst>
          </a:custGeom>
          <a:ln w="12700">
            <a:solidFill>
              <a:srgbClr val="A7A9AC"/>
            </a:solidFill>
          </a:ln>
        </p:spPr>
        <p:txBody>
          <a:bodyPr wrap="square" lIns="0" tIns="0" rIns="0" bIns="0" rtlCol="0"/>
          <a:lstStyle/>
          <a:p>
            <a:endParaRPr/>
          </a:p>
        </p:txBody>
      </p:sp>
      <p:sp>
        <p:nvSpPr>
          <p:cNvPr id="19" name="object 19"/>
          <p:cNvSpPr/>
          <p:nvPr/>
        </p:nvSpPr>
        <p:spPr>
          <a:xfrm>
            <a:off x="10566400" y="5063109"/>
            <a:ext cx="0" cy="3192780"/>
          </a:xfrm>
          <a:custGeom>
            <a:avLst/>
            <a:gdLst/>
            <a:ahLst/>
            <a:cxnLst/>
            <a:rect l="l" t="t" r="r" b="b"/>
            <a:pathLst>
              <a:path h="3192779">
                <a:moveTo>
                  <a:pt x="0" y="0"/>
                </a:moveTo>
                <a:lnTo>
                  <a:pt x="0" y="3192398"/>
                </a:lnTo>
              </a:path>
            </a:pathLst>
          </a:custGeom>
          <a:ln w="12700">
            <a:solidFill>
              <a:srgbClr val="A7A9AC"/>
            </a:solidFill>
          </a:ln>
        </p:spPr>
        <p:txBody>
          <a:bodyPr wrap="square" lIns="0" tIns="0" rIns="0" bIns="0" rtlCol="0"/>
          <a:lstStyle/>
          <a:p>
            <a:endParaRPr/>
          </a:p>
        </p:txBody>
      </p:sp>
      <p:grpSp>
        <p:nvGrpSpPr>
          <p:cNvPr id="20" name="Group 19">
            <a:extLst>
              <a:ext uri="{FF2B5EF4-FFF2-40B4-BE49-F238E27FC236}">
                <a16:creationId xmlns:a16="http://schemas.microsoft.com/office/drawing/2014/main" id="{C5DD1277-2659-7F84-A905-14346D9EAB32}"/>
              </a:ext>
            </a:extLst>
          </p:cNvPr>
          <p:cNvGrpSpPr/>
          <p:nvPr/>
        </p:nvGrpSpPr>
        <p:grpSpPr>
          <a:xfrm>
            <a:off x="12117225" y="94718"/>
            <a:ext cx="2584422" cy="788694"/>
            <a:chOff x="12117225" y="94718"/>
            <a:chExt cx="2584422" cy="788694"/>
          </a:xfrm>
        </p:grpSpPr>
        <p:sp>
          <p:nvSpPr>
            <p:cNvPr id="21" name="object 2">
              <a:extLst>
                <a:ext uri="{FF2B5EF4-FFF2-40B4-BE49-F238E27FC236}">
                  <a16:creationId xmlns:a16="http://schemas.microsoft.com/office/drawing/2014/main" id="{D2117970-94A3-0D4B-F21C-0B2D3C8166FF}"/>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22" name="Group 21">
              <a:extLst>
                <a:ext uri="{FF2B5EF4-FFF2-40B4-BE49-F238E27FC236}">
                  <a16:creationId xmlns:a16="http://schemas.microsoft.com/office/drawing/2014/main" id="{1ADBF8C4-3478-173F-2734-B5D379D03539}"/>
                </a:ext>
              </a:extLst>
            </p:cNvPr>
            <p:cNvGrpSpPr/>
            <p:nvPr/>
          </p:nvGrpSpPr>
          <p:grpSpPr>
            <a:xfrm>
              <a:off x="12117225" y="94718"/>
              <a:ext cx="609600" cy="788694"/>
              <a:chOff x="0" y="0"/>
              <a:chExt cx="660000" cy="841294"/>
            </a:xfrm>
          </p:grpSpPr>
          <p:sp>
            <p:nvSpPr>
              <p:cNvPr id="23" name="Shape 9">
                <a:extLst>
                  <a:ext uri="{FF2B5EF4-FFF2-40B4-BE49-F238E27FC236}">
                    <a16:creationId xmlns:a16="http://schemas.microsoft.com/office/drawing/2014/main" id="{B0AD2D5D-14EC-7AFA-9590-25FF10715E09}"/>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24" name="Shape 10">
                <a:extLst>
                  <a:ext uri="{FF2B5EF4-FFF2-40B4-BE49-F238E27FC236}">
                    <a16:creationId xmlns:a16="http://schemas.microsoft.com/office/drawing/2014/main" id="{7A27DD05-D92E-E9F3-11E3-629451554411}"/>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25" name="Shape 11">
                <a:extLst>
                  <a:ext uri="{FF2B5EF4-FFF2-40B4-BE49-F238E27FC236}">
                    <a16:creationId xmlns:a16="http://schemas.microsoft.com/office/drawing/2014/main" id="{D4390470-D1F5-2B6D-E3B8-E6C5F77AB40F}"/>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3060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sp>
        <p:nvSpPr>
          <p:cNvPr id="3" name="object 3"/>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4" name="object 4"/>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5" name="object 5"/>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6" name="object 6"/>
          <p:cNvSpPr txBox="1"/>
          <p:nvPr/>
        </p:nvSpPr>
        <p:spPr>
          <a:xfrm>
            <a:off x="3527805" y="395731"/>
            <a:ext cx="191516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ENVIRONMENTAL</a:t>
            </a:r>
            <a:endParaRPr sz="1900">
              <a:latin typeface="Trebuchet MS"/>
              <a:cs typeface="Trebuchet MS"/>
            </a:endParaRPr>
          </a:p>
        </p:txBody>
      </p:sp>
      <p:sp>
        <p:nvSpPr>
          <p:cNvPr id="7" name="object 7"/>
          <p:cNvSpPr/>
          <p:nvPr/>
        </p:nvSpPr>
        <p:spPr>
          <a:xfrm>
            <a:off x="1577975" y="6262370"/>
            <a:ext cx="2282190" cy="0"/>
          </a:xfrm>
          <a:custGeom>
            <a:avLst/>
            <a:gdLst/>
            <a:ahLst/>
            <a:cxnLst/>
            <a:rect l="l" t="t" r="r" b="b"/>
            <a:pathLst>
              <a:path w="2282190">
                <a:moveTo>
                  <a:pt x="0" y="0"/>
                </a:moveTo>
                <a:lnTo>
                  <a:pt x="2281682" y="0"/>
                </a:lnTo>
              </a:path>
            </a:pathLst>
          </a:custGeom>
          <a:ln w="25400">
            <a:solidFill>
              <a:srgbClr val="C0042D"/>
            </a:solidFill>
          </a:ln>
        </p:spPr>
        <p:txBody>
          <a:bodyPr wrap="square" lIns="0" tIns="0" rIns="0" bIns="0" rtlCol="0"/>
          <a:lstStyle/>
          <a:p>
            <a:endParaRPr/>
          </a:p>
        </p:txBody>
      </p:sp>
      <p:pic>
        <p:nvPicPr>
          <p:cNvPr id="8" name="object 8"/>
          <p:cNvPicPr/>
          <p:nvPr/>
        </p:nvPicPr>
        <p:blipFill>
          <a:blip r:embed="rId6" cstate="print"/>
          <a:stretch>
            <a:fillRect/>
          </a:stretch>
        </p:blipFill>
        <p:spPr>
          <a:xfrm>
            <a:off x="14376400" y="8279765"/>
            <a:ext cx="891540" cy="891540"/>
          </a:xfrm>
          <a:prstGeom prst="rect">
            <a:avLst/>
          </a:prstGeom>
        </p:spPr>
      </p:pic>
      <p:sp>
        <p:nvSpPr>
          <p:cNvPr id="9" name="object 9"/>
          <p:cNvSpPr txBox="1"/>
          <p:nvPr/>
        </p:nvSpPr>
        <p:spPr>
          <a:xfrm>
            <a:off x="1564894" y="3944239"/>
            <a:ext cx="4209415" cy="1844039"/>
          </a:xfrm>
          <a:prstGeom prst="rect">
            <a:avLst/>
          </a:prstGeom>
        </p:spPr>
        <p:txBody>
          <a:bodyPr vert="horz" wrap="square" lIns="0" tIns="93980" rIns="0" bIns="0" rtlCol="0">
            <a:spAutoFit/>
          </a:bodyPr>
          <a:lstStyle/>
          <a:p>
            <a:pPr marL="12700" marR="5080">
              <a:lnSpc>
                <a:spcPts val="4190"/>
              </a:lnSpc>
              <a:spcBef>
                <a:spcPts val="740"/>
              </a:spcBef>
            </a:pPr>
            <a:r>
              <a:rPr sz="4000" b="1" spc="70" dirty="0">
                <a:latin typeface="Trebuchet MS"/>
                <a:cs typeface="Trebuchet MS"/>
              </a:rPr>
              <a:t>ENVIRONMENTAL </a:t>
            </a:r>
            <a:r>
              <a:rPr sz="4000" b="1" spc="114" dirty="0">
                <a:latin typeface="Trebuchet MS"/>
                <a:cs typeface="Trebuchet MS"/>
              </a:rPr>
              <a:t>PILLAR</a:t>
            </a:r>
            <a:endParaRPr sz="4000">
              <a:latin typeface="Trebuchet MS"/>
              <a:cs typeface="Trebuchet MS"/>
            </a:endParaRPr>
          </a:p>
          <a:p>
            <a:pPr marL="12700">
              <a:lnSpc>
                <a:spcPct val="100000"/>
              </a:lnSpc>
              <a:spcBef>
                <a:spcPts val="3135"/>
              </a:spcBef>
            </a:pPr>
            <a:r>
              <a:rPr sz="1800" b="1" spc="-45" dirty="0">
                <a:solidFill>
                  <a:srgbClr val="55565B"/>
                </a:solidFill>
                <a:latin typeface="Trebuchet MS"/>
                <a:cs typeface="Trebuchet MS"/>
              </a:rPr>
              <a:t>LINES</a:t>
            </a:r>
            <a:r>
              <a:rPr sz="1800" b="1" spc="-180" dirty="0">
                <a:solidFill>
                  <a:srgbClr val="55565B"/>
                </a:solidFill>
                <a:latin typeface="Trebuchet MS"/>
                <a:cs typeface="Trebuchet MS"/>
              </a:rPr>
              <a:t> </a:t>
            </a:r>
            <a:r>
              <a:rPr sz="1800" b="1" spc="-30" dirty="0">
                <a:solidFill>
                  <a:srgbClr val="55565B"/>
                </a:solidFill>
                <a:latin typeface="Trebuchet MS"/>
                <a:cs typeface="Trebuchet MS"/>
              </a:rPr>
              <a:t>OF</a:t>
            </a:r>
            <a:r>
              <a:rPr sz="1800" b="1" spc="-114" dirty="0">
                <a:solidFill>
                  <a:srgbClr val="55565B"/>
                </a:solidFill>
                <a:latin typeface="Trebuchet MS"/>
                <a:cs typeface="Trebuchet MS"/>
              </a:rPr>
              <a:t> </a:t>
            </a:r>
            <a:r>
              <a:rPr sz="1800" b="1" spc="-10" dirty="0">
                <a:solidFill>
                  <a:srgbClr val="55565B"/>
                </a:solidFill>
                <a:latin typeface="Trebuchet MS"/>
                <a:cs typeface="Trebuchet MS"/>
              </a:rPr>
              <a:t>ACTION</a:t>
            </a:r>
            <a:endParaRPr sz="1800">
              <a:latin typeface="Trebuchet MS"/>
              <a:cs typeface="Trebuchet MS"/>
            </a:endParaRPr>
          </a:p>
        </p:txBody>
      </p:sp>
      <p:grpSp>
        <p:nvGrpSpPr>
          <p:cNvPr id="10" name="object 10"/>
          <p:cNvGrpSpPr/>
          <p:nvPr/>
        </p:nvGrpSpPr>
        <p:grpSpPr>
          <a:xfrm>
            <a:off x="7140575" y="1837435"/>
            <a:ext cx="7332345" cy="6355080"/>
            <a:chOff x="7140575" y="1837435"/>
            <a:chExt cx="7332345" cy="6355080"/>
          </a:xfrm>
        </p:grpSpPr>
        <p:sp>
          <p:nvSpPr>
            <p:cNvPr id="11" name="object 11"/>
            <p:cNvSpPr/>
            <p:nvPr/>
          </p:nvSpPr>
          <p:spPr>
            <a:xfrm>
              <a:off x="9072498" y="1837435"/>
              <a:ext cx="5400040" cy="3128645"/>
            </a:xfrm>
            <a:custGeom>
              <a:avLst/>
              <a:gdLst/>
              <a:ahLst/>
              <a:cxnLst/>
              <a:rect l="l" t="t" r="r" b="b"/>
              <a:pathLst>
                <a:path w="5400040" h="3128645">
                  <a:moveTo>
                    <a:pt x="3594100" y="0"/>
                  </a:moveTo>
                  <a:lnTo>
                    <a:pt x="0" y="0"/>
                  </a:lnTo>
                  <a:lnTo>
                    <a:pt x="1788032" y="3097022"/>
                  </a:lnTo>
                  <a:lnTo>
                    <a:pt x="1842007" y="3128137"/>
                  </a:lnTo>
                  <a:lnTo>
                    <a:pt x="5400039" y="3128137"/>
                  </a:lnTo>
                  <a:lnTo>
                    <a:pt x="3594100" y="0"/>
                  </a:lnTo>
                  <a:close/>
                </a:path>
              </a:pathLst>
            </a:custGeom>
            <a:solidFill>
              <a:srgbClr val="DFAE27">
                <a:alpha val="34901"/>
              </a:srgbClr>
            </a:solidFill>
          </p:spPr>
          <p:txBody>
            <a:bodyPr wrap="square" lIns="0" tIns="0" rIns="0" bIns="0" rtlCol="0"/>
            <a:lstStyle/>
            <a:p>
              <a:endParaRPr/>
            </a:p>
          </p:txBody>
        </p:sp>
        <p:sp>
          <p:nvSpPr>
            <p:cNvPr id="12" name="object 12"/>
            <p:cNvSpPr/>
            <p:nvPr/>
          </p:nvSpPr>
          <p:spPr>
            <a:xfrm>
              <a:off x="9119489" y="5097652"/>
              <a:ext cx="5342890" cy="3094990"/>
            </a:xfrm>
            <a:custGeom>
              <a:avLst/>
              <a:gdLst/>
              <a:ahLst/>
              <a:cxnLst/>
              <a:rect l="l" t="t" r="r" b="b"/>
              <a:pathLst>
                <a:path w="5342890" h="3094990">
                  <a:moveTo>
                    <a:pt x="5342382" y="0"/>
                  </a:moveTo>
                  <a:lnTo>
                    <a:pt x="1786762" y="0"/>
                  </a:lnTo>
                  <a:lnTo>
                    <a:pt x="0" y="3094736"/>
                  </a:lnTo>
                  <a:lnTo>
                    <a:pt x="3550030" y="3094736"/>
                  </a:lnTo>
                  <a:lnTo>
                    <a:pt x="5342382" y="0"/>
                  </a:lnTo>
                  <a:close/>
                </a:path>
              </a:pathLst>
            </a:custGeom>
            <a:solidFill>
              <a:srgbClr val="15294F">
                <a:alpha val="29803"/>
              </a:srgbClr>
            </a:solidFill>
          </p:spPr>
          <p:txBody>
            <a:bodyPr wrap="square" lIns="0" tIns="0" rIns="0" bIns="0" rtlCol="0"/>
            <a:lstStyle/>
            <a:p>
              <a:endParaRPr/>
            </a:p>
          </p:txBody>
        </p:sp>
        <p:sp>
          <p:nvSpPr>
            <p:cNvPr id="13" name="object 13"/>
            <p:cNvSpPr/>
            <p:nvPr/>
          </p:nvSpPr>
          <p:spPr>
            <a:xfrm>
              <a:off x="7140575" y="1926589"/>
              <a:ext cx="3585210" cy="6240780"/>
            </a:xfrm>
            <a:custGeom>
              <a:avLst/>
              <a:gdLst/>
              <a:ahLst/>
              <a:cxnLst/>
              <a:rect l="l" t="t" r="r" b="b"/>
              <a:pathLst>
                <a:path w="3585209" h="6240780">
                  <a:moveTo>
                    <a:pt x="1796415" y="0"/>
                  </a:moveTo>
                  <a:lnTo>
                    <a:pt x="0" y="3112769"/>
                  </a:lnTo>
                  <a:lnTo>
                    <a:pt x="1806702" y="6240653"/>
                  </a:lnTo>
                  <a:lnTo>
                    <a:pt x="3585209" y="3158997"/>
                  </a:lnTo>
                  <a:lnTo>
                    <a:pt x="3585209" y="3096767"/>
                  </a:lnTo>
                  <a:lnTo>
                    <a:pt x="1796415" y="0"/>
                  </a:lnTo>
                  <a:close/>
                </a:path>
              </a:pathLst>
            </a:custGeom>
            <a:solidFill>
              <a:srgbClr val="04463B"/>
            </a:solidFill>
          </p:spPr>
          <p:txBody>
            <a:bodyPr wrap="square" lIns="0" tIns="0" rIns="0" bIns="0" rtlCol="0"/>
            <a:lstStyle/>
            <a:p>
              <a:endParaRPr/>
            </a:p>
          </p:txBody>
        </p:sp>
        <p:pic>
          <p:nvPicPr>
            <p:cNvPr id="14" name="object 14"/>
            <p:cNvPicPr/>
            <p:nvPr/>
          </p:nvPicPr>
          <p:blipFill>
            <a:blip r:embed="rId7" cstate="print"/>
            <a:stretch>
              <a:fillRect/>
            </a:stretch>
          </p:blipFill>
          <p:spPr>
            <a:xfrm>
              <a:off x="9196451" y="3693413"/>
              <a:ext cx="3238754" cy="2968879"/>
            </a:xfrm>
            <a:prstGeom prst="rect">
              <a:avLst/>
            </a:prstGeom>
          </p:spPr>
        </p:pic>
        <p:pic>
          <p:nvPicPr>
            <p:cNvPr id="15" name="object 15"/>
            <p:cNvPicPr/>
            <p:nvPr/>
          </p:nvPicPr>
          <p:blipFill>
            <a:blip r:embed="rId8" cstate="print"/>
            <a:stretch>
              <a:fillRect/>
            </a:stretch>
          </p:blipFill>
          <p:spPr>
            <a:xfrm>
              <a:off x="9430766" y="3928617"/>
              <a:ext cx="2787904" cy="2498216"/>
            </a:xfrm>
            <a:prstGeom prst="rect">
              <a:avLst/>
            </a:prstGeom>
          </p:spPr>
        </p:pic>
        <p:sp>
          <p:nvSpPr>
            <p:cNvPr id="16" name="object 16"/>
            <p:cNvSpPr/>
            <p:nvPr/>
          </p:nvSpPr>
          <p:spPr>
            <a:xfrm>
              <a:off x="9704577" y="4041647"/>
              <a:ext cx="2235835" cy="1936750"/>
            </a:xfrm>
            <a:custGeom>
              <a:avLst/>
              <a:gdLst/>
              <a:ahLst/>
              <a:cxnLst/>
              <a:rect l="l" t="t" r="r" b="b"/>
              <a:pathLst>
                <a:path w="2235834" h="1936750">
                  <a:moveTo>
                    <a:pt x="1676907" y="0"/>
                  </a:moveTo>
                  <a:lnTo>
                    <a:pt x="558926" y="0"/>
                  </a:lnTo>
                  <a:lnTo>
                    <a:pt x="0" y="968121"/>
                  </a:lnTo>
                  <a:lnTo>
                    <a:pt x="558926" y="1936241"/>
                  </a:lnTo>
                  <a:lnTo>
                    <a:pt x="1676907" y="1936241"/>
                  </a:lnTo>
                  <a:lnTo>
                    <a:pt x="2235835" y="968121"/>
                  </a:lnTo>
                  <a:lnTo>
                    <a:pt x="1676907" y="0"/>
                  </a:lnTo>
                  <a:close/>
                </a:path>
              </a:pathLst>
            </a:custGeom>
            <a:solidFill>
              <a:srgbClr val="FFFFFF"/>
            </a:solidFill>
          </p:spPr>
          <p:txBody>
            <a:bodyPr wrap="square" lIns="0" tIns="0" rIns="0" bIns="0" rtlCol="0"/>
            <a:lstStyle/>
            <a:p>
              <a:endParaRPr/>
            </a:p>
          </p:txBody>
        </p:sp>
        <p:sp>
          <p:nvSpPr>
            <p:cNvPr id="17" name="object 17"/>
            <p:cNvSpPr/>
            <p:nvPr/>
          </p:nvSpPr>
          <p:spPr>
            <a:xfrm>
              <a:off x="11454257" y="5365114"/>
              <a:ext cx="101600" cy="54610"/>
            </a:xfrm>
            <a:custGeom>
              <a:avLst/>
              <a:gdLst/>
              <a:ahLst/>
              <a:cxnLst/>
              <a:rect l="l" t="t" r="r" b="b"/>
              <a:pathLst>
                <a:path w="101600" h="54610">
                  <a:moveTo>
                    <a:pt x="43942" y="0"/>
                  </a:moveTo>
                  <a:lnTo>
                    <a:pt x="0" y="0"/>
                  </a:lnTo>
                  <a:lnTo>
                    <a:pt x="0" y="6477"/>
                  </a:lnTo>
                  <a:lnTo>
                    <a:pt x="18288" y="6477"/>
                  </a:lnTo>
                  <a:lnTo>
                    <a:pt x="18288" y="54483"/>
                  </a:lnTo>
                  <a:lnTo>
                    <a:pt x="25527" y="54483"/>
                  </a:lnTo>
                  <a:lnTo>
                    <a:pt x="25527" y="6477"/>
                  </a:lnTo>
                  <a:lnTo>
                    <a:pt x="43942" y="6477"/>
                  </a:lnTo>
                  <a:lnTo>
                    <a:pt x="43942" y="0"/>
                  </a:lnTo>
                  <a:close/>
                </a:path>
                <a:path w="101600" h="54610">
                  <a:moveTo>
                    <a:pt x="101346" y="0"/>
                  </a:moveTo>
                  <a:lnTo>
                    <a:pt x="90678" y="0"/>
                  </a:lnTo>
                  <a:lnTo>
                    <a:pt x="75438" y="45974"/>
                  </a:lnTo>
                  <a:lnTo>
                    <a:pt x="59690" y="0"/>
                  </a:lnTo>
                  <a:lnTo>
                    <a:pt x="49149" y="0"/>
                  </a:lnTo>
                  <a:lnTo>
                    <a:pt x="49149" y="54483"/>
                  </a:lnTo>
                  <a:lnTo>
                    <a:pt x="56388" y="54483"/>
                  </a:lnTo>
                  <a:lnTo>
                    <a:pt x="56388" y="9779"/>
                  </a:lnTo>
                  <a:lnTo>
                    <a:pt x="71628" y="54483"/>
                  </a:lnTo>
                  <a:lnTo>
                    <a:pt x="78867" y="54483"/>
                  </a:lnTo>
                  <a:lnTo>
                    <a:pt x="93853" y="10414"/>
                  </a:lnTo>
                  <a:lnTo>
                    <a:pt x="93853" y="54483"/>
                  </a:lnTo>
                  <a:lnTo>
                    <a:pt x="101346" y="54483"/>
                  </a:lnTo>
                  <a:lnTo>
                    <a:pt x="101346" y="0"/>
                  </a:lnTo>
                  <a:close/>
                </a:path>
              </a:pathLst>
            </a:custGeom>
            <a:solidFill>
              <a:srgbClr val="000000"/>
            </a:solidFill>
          </p:spPr>
          <p:txBody>
            <a:bodyPr wrap="square" lIns="0" tIns="0" rIns="0" bIns="0" rtlCol="0"/>
            <a:lstStyle/>
            <a:p>
              <a:endParaRPr/>
            </a:p>
          </p:txBody>
        </p:sp>
        <p:sp>
          <p:nvSpPr>
            <p:cNvPr id="18" name="object 18"/>
            <p:cNvSpPr/>
            <p:nvPr/>
          </p:nvSpPr>
          <p:spPr>
            <a:xfrm>
              <a:off x="7637018" y="3949572"/>
              <a:ext cx="1342390" cy="742315"/>
            </a:xfrm>
            <a:custGeom>
              <a:avLst/>
              <a:gdLst/>
              <a:ahLst/>
              <a:cxnLst/>
              <a:rect l="l" t="t" r="r" b="b"/>
              <a:pathLst>
                <a:path w="1342390" h="742314">
                  <a:moveTo>
                    <a:pt x="105791" y="572897"/>
                  </a:moveTo>
                  <a:lnTo>
                    <a:pt x="0" y="572897"/>
                  </a:lnTo>
                  <a:lnTo>
                    <a:pt x="0" y="607187"/>
                  </a:lnTo>
                  <a:lnTo>
                    <a:pt x="0" y="637667"/>
                  </a:lnTo>
                  <a:lnTo>
                    <a:pt x="0" y="671957"/>
                  </a:lnTo>
                  <a:lnTo>
                    <a:pt x="0" y="707517"/>
                  </a:lnTo>
                  <a:lnTo>
                    <a:pt x="0" y="741807"/>
                  </a:lnTo>
                  <a:lnTo>
                    <a:pt x="105791" y="741807"/>
                  </a:lnTo>
                  <a:lnTo>
                    <a:pt x="105791" y="707517"/>
                  </a:lnTo>
                  <a:lnTo>
                    <a:pt x="37592" y="707517"/>
                  </a:lnTo>
                  <a:lnTo>
                    <a:pt x="37592" y="671957"/>
                  </a:lnTo>
                  <a:lnTo>
                    <a:pt x="100457" y="671957"/>
                  </a:lnTo>
                  <a:lnTo>
                    <a:pt x="100457" y="637667"/>
                  </a:lnTo>
                  <a:lnTo>
                    <a:pt x="37592" y="637667"/>
                  </a:lnTo>
                  <a:lnTo>
                    <a:pt x="37592" y="607187"/>
                  </a:lnTo>
                  <a:lnTo>
                    <a:pt x="105791" y="607187"/>
                  </a:lnTo>
                  <a:lnTo>
                    <a:pt x="105791" y="572897"/>
                  </a:lnTo>
                  <a:close/>
                </a:path>
                <a:path w="1342390" h="742314">
                  <a:moveTo>
                    <a:pt x="1342136" y="110109"/>
                  </a:moveTo>
                  <a:lnTo>
                    <a:pt x="1340485" y="59436"/>
                  </a:lnTo>
                  <a:lnTo>
                    <a:pt x="1332357" y="10033"/>
                  </a:lnTo>
                  <a:lnTo>
                    <a:pt x="1332357" y="9652"/>
                  </a:lnTo>
                  <a:lnTo>
                    <a:pt x="1332103" y="10033"/>
                  </a:lnTo>
                  <a:lnTo>
                    <a:pt x="1330579" y="4064"/>
                  </a:lnTo>
                  <a:lnTo>
                    <a:pt x="1325372" y="0"/>
                  </a:lnTo>
                  <a:lnTo>
                    <a:pt x="1314704" y="0"/>
                  </a:lnTo>
                  <a:lnTo>
                    <a:pt x="1314704" y="101727"/>
                  </a:lnTo>
                  <a:lnTo>
                    <a:pt x="1314704" y="104648"/>
                  </a:lnTo>
                  <a:lnTo>
                    <a:pt x="1309878" y="159258"/>
                  </a:lnTo>
                  <a:lnTo>
                    <a:pt x="1293114" y="218948"/>
                  </a:lnTo>
                  <a:lnTo>
                    <a:pt x="1260094" y="276987"/>
                  </a:lnTo>
                  <a:lnTo>
                    <a:pt x="1229360" y="309626"/>
                  </a:lnTo>
                  <a:lnTo>
                    <a:pt x="1192403" y="337058"/>
                  </a:lnTo>
                  <a:lnTo>
                    <a:pt x="1148969" y="359029"/>
                  </a:lnTo>
                  <a:lnTo>
                    <a:pt x="1099312" y="375666"/>
                  </a:lnTo>
                  <a:lnTo>
                    <a:pt x="1043432" y="386842"/>
                  </a:lnTo>
                  <a:lnTo>
                    <a:pt x="981329" y="392557"/>
                  </a:lnTo>
                  <a:lnTo>
                    <a:pt x="987679" y="383667"/>
                  </a:lnTo>
                  <a:lnTo>
                    <a:pt x="1028065" y="329438"/>
                  </a:lnTo>
                  <a:lnTo>
                    <a:pt x="1059180" y="290195"/>
                  </a:lnTo>
                  <a:lnTo>
                    <a:pt x="1093851" y="249809"/>
                  </a:lnTo>
                  <a:lnTo>
                    <a:pt x="1130427" y="211074"/>
                  </a:lnTo>
                  <a:lnTo>
                    <a:pt x="1167638" y="176911"/>
                  </a:lnTo>
                  <a:lnTo>
                    <a:pt x="1203960" y="150114"/>
                  </a:lnTo>
                  <a:lnTo>
                    <a:pt x="1210310" y="146177"/>
                  </a:lnTo>
                  <a:lnTo>
                    <a:pt x="1212342" y="137795"/>
                  </a:lnTo>
                  <a:lnTo>
                    <a:pt x="1204341" y="125095"/>
                  </a:lnTo>
                  <a:lnTo>
                    <a:pt x="1195959" y="123190"/>
                  </a:lnTo>
                  <a:lnTo>
                    <a:pt x="1189736" y="127127"/>
                  </a:lnTo>
                  <a:lnTo>
                    <a:pt x="1149731" y="156591"/>
                  </a:lnTo>
                  <a:lnTo>
                    <a:pt x="1109218" y="194056"/>
                  </a:lnTo>
                  <a:lnTo>
                    <a:pt x="1069975" y="235966"/>
                  </a:lnTo>
                  <a:lnTo>
                    <a:pt x="1033272" y="279146"/>
                  </a:lnTo>
                  <a:lnTo>
                    <a:pt x="1000760" y="320294"/>
                  </a:lnTo>
                  <a:lnTo>
                    <a:pt x="973963" y="356235"/>
                  </a:lnTo>
                  <a:lnTo>
                    <a:pt x="954532" y="383667"/>
                  </a:lnTo>
                  <a:lnTo>
                    <a:pt x="951865" y="370713"/>
                  </a:lnTo>
                  <a:lnTo>
                    <a:pt x="950722" y="365506"/>
                  </a:lnTo>
                  <a:lnTo>
                    <a:pt x="948309" y="355473"/>
                  </a:lnTo>
                  <a:lnTo>
                    <a:pt x="943737" y="338328"/>
                  </a:lnTo>
                  <a:lnTo>
                    <a:pt x="937895" y="319532"/>
                  </a:lnTo>
                  <a:lnTo>
                    <a:pt x="935990" y="284353"/>
                  </a:lnTo>
                  <a:lnTo>
                    <a:pt x="939292" y="237490"/>
                  </a:lnTo>
                  <a:lnTo>
                    <a:pt x="950722" y="194056"/>
                  </a:lnTo>
                  <a:lnTo>
                    <a:pt x="972820" y="151384"/>
                  </a:lnTo>
                  <a:lnTo>
                    <a:pt x="1024636" y="98044"/>
                  </a:lnTo>
                  <a:lnTo>
                    <a:pt x="1058672" y="76962"/>
                  </a:lnTo>
                  <a:lnTo>
                    <a:pt x="1098042" y="59436"/>
                  </a:lnTo>
                  <a:lnTo>
                    <a:pt x="1142746" y="45720"/>
                  </a:lnTo>
                  <a:lnTo>
                    <a:pt x="1192657" y="35687"/>
                  </a:lnTo>
                  <a:lnTo>
                    <a:pt x="1247902" y="29337"/>
                  </a:lnTo>
                  <a:lnTo>
                    <a:pt x="1308227" y="26797"/>
                  </a:lnTo>
                  <a:lnTo>
                    <a:pt x="1312672" y="57658"/>
                  </a:lnTo>
                  <a:lnTo>
                    <a:pt x="1314704" y="101727"/>
                  </a:lnTo>
                  <a:lnTo>
                    <a:pt x="1314704" y="0"/>
                  </a:lnTo>
                  <a:lnTo>
                    <a:pt x="1253109" y="2032"/>
                  </a:lnTo>
                  <a:lnTo>
                    <a:pt x="1192657" y="8509"/>
                  </a:lnTo>
                  <a:lnTo>
                    <a:pt x="1137793" y="19177"/>
                  </a:lnTo>
                  <a:lnTo>
                    <a:pt x="1088771" y="34163"/>
                  </a:lnTo>
                  <a:lnTo>
                    <a:pt x="1045464" y="53467"/>
                  </a:lnTo>
                  <a:lnTo>
                    <a:pt x="1007872" y="76962"/>
                  </a:lnTo>
                  <a:lnTo>
                    <a:pt x="976249" y="104648"/>
                  </a:lnTo>
                  <a:lnTo>
                    <a:pt x="950341" y="136525"/>
                  </a:lnTo>
                  <a:lnTo>
                    <a:pt x="921893" y="194945"/>
                  </a:lnTo>
                  <a:lnTo>
                    <a:pt x="917956" y="209931"/>
                  </a:lnTo>
                  <a:lnTo>
                    <a:pt x="917956" y="365506"/>
                  </a:lnTo>
                  <a:lnTo>
                    <a:pt x="774446" y="240538"/>
                  </a:lnTo>
                  <a:lnTo>
                    <a:pt x="737743" y="209042"/>
                  </a:lnTo>
                  <a:lnTo>
                    <a:pt x="705739" y="182118"/>
                  </a:lnTo>
                  <a:lnTo>
                    <a:pt x="700024" y="177419"/>
                  </a:lnTo>
                  <a:lnTo>
                    <a:pt x="691515" y="178181"/>
                  </a:lnTo>
                  <a:lnTo>
                    <a:pt x="682117" y="189738"/>
                  </a:lnTo>
                  <a:lnTo>
                    <a:pt x="682752" y="198247"/>
                  </a:lnTo>
                  <a:lnTo>
                    <a:pt x="688594" y="202946"/>
                  </a:lnTo>
                  <a:lnTo>
                    <a:pt x="766191" y="269113"/>
                  </a:lnTo>
                  <a:lnTo>
                    <a:pt x="917194" y="400812"/>
                  </a:lnTo>
                  <a:lnTo>
                    <a:pt x="876300" y="409448"/>
                  </a:lnTo>
                  <a:lnTo>
                    <a:pt x="837946" y="412369"/>
                  </a:lnTo>
                  <a:lnTo>
                    <a:pt x="837565" y="412369"/>
                  </a:lnTo>
                  <a:lnTo>
                    <a:pt x="783590" y="405638"/>
                  </a:lnTo>
                  <a:lnTo>
                    <a:pt x="738378" y="386842"/>
                  </a:lnTo>
                  <a:lnTo>
                    <a:pt x="700405" y="358521"/>
                  </a:lnTo>
                  <a:lnTo>
                    <a:pt x="669671" y="323342"/>
                  </a:lnTo>
                  <a:lnTo>
                    <a:pt x="645287" y="283845"/>
                  </a:lnTo>
                  <a:lnTo>
                    <a:pt x="626618" y="242570"/>
                  </a:lnTo>
                  <a:lnTo>
                    <a:pt x="612775" y="202057"/>
                  </a:lnTo>
                  <a:lnTo>
                    <a:pt x="603123" y="164719"/>
                  </a:lnTo>
                  <a:lnTo>
                    <a:pt x="593725" y="110109"/>
                  </a:lnTo>
                  <a:lnTo>
                    <a:pt x="609981" y="109347"/>
                  </a:lnTo>
                  <a:lnTo>
                    <a:pt x="617855" y="109347"/>
                  </a:lnTo>
                  <a:lnTo>
                    <a:pt x="682244" y="114808"/>
                  </a:lnTo>
                  <a:lnTo>
                    <a:pt x="737108" y="129667"/>
                  </a:lnTo>
                  <a:lnTo>
                    <a:pt x="783463" y="152400"/>
                  </a:lnTo>
                  <a:lnTo>
                    <a:pt x="821690" y="180975"/>
                  </a:lnTo>
                  <a:lnTo>
                    <a:pt x="852805" y="213741"/>
                  </a:lnTo>
                  <a:lnTo>
                    <a:pt x="877316" y="248793"/>
                  </a:lnTo>
                  <a:lnTo>
                    <a:pt x="896239" y="284353"/>
                  </a:lnTo>
                  <a:lnTo>
                    <a:pt x="911733" y="331470"/>
                  </a:lnTo>
                  <a:lnTo>
                    <a:pt x="913638" y="343662"/>
                  </a:lnTo>
                  <a:lnTo>
                    <a:pt x="915670" y="354965"/>
                  </a:lnTo>
                  <a:lnTo>
                    <a:pt x="917956" y="365506"/>
                  </a:lnTo>
                  <a:lnTo>
                    <a:pt x="917956" y="209931"/>
                  </a:lnTo>
                  <a:lnTo>
                    <a:pt x="914019" y="224663"/>
                  </a:lnTo>
                  <a:lnTo>
                    <a:pt x="909828" y="253873"/>
                  </a:lnTo>
                  <a:lnTo>
                    <a:pt x="887984" y="217932"/>
                  </a:lnTo>
                  <a:lnTo>
                    <a:pt x="860679" y="183134"/>
                  </a:lnTo>
                  <a:lnTo>
                    <a:pt x="827024" y="151130"/>
                  </a:lnTo>
                  <a:lnTo>
                    <a:pt x="786638" y="123444"/>
                  </a:lnTo>
                  <a:lnTo>
                    <a:pt x="755523" y="109347"/>
                  </a:lnTo>
                  <a:lnTo>
                    <a:pt x="738759" y="101727"/>
                  </a:lnTo>
                  <a:lnTo>
                    <a:pt x="682752" y="87503"/>
                  </a:lnTo>
                  <a:lnTo>
                    <a:pt x="619633" y="82550"/>
                  </a:lnTo>
                  <a:lnTo>
                    <a:pt x="608203" y="82550"/>
                  </a:lnTo>
                  <a:lnTo>
                    <a:pt x="598170" y="82804"/>
                  </a:lnTo>
                  <a:lnTo>
                    <a:pt x="588010" y="83312"/>
                  </a:lnTo>
                  <a:lnTo>
                    <a:pt x="570357" y="84582"/>
                  </a:lnTo>
                  <a:lnTo>
                    <a:pt x="564896" y="91059"/>
                  </a:lnTo>
                  <a:lnTo>
                    <a:pt x="565531" y="98044"/>
                  </a:lnTo>
                  <a:lnTo>
                    <a:pt x="573278" y="152400"/>
                  </a:lnTo>
                  <a:lnTo>
                    <a:pt x="592963" y="228092"/>
                  </a:lnTo>
                  <a:lnTo>
                    <a:pt x="609219" y="270129"/>
                  </a:lnTo>
                  <a:lnTo>
                    <a:pt x="630428" y="312039"/>
                  </a:lnTo>
                  <a:lnTo>
                    <a:pt x="657479" y="351663"/>
                  </a:lnTo>
                  <a:lnTo>
                    <a:pt x="691134" y="386461"/>
                  </a:lnTo>
                  <a:lnTo>
                    <a:pt x="731901" y="414274"/>
                  </a:lnTo>
                  <a:lnTo>
                    <a:pt x="780542" y="432562"/>
                  </a:lnTo>
                  <a:lnTo>
                    <a:pt x="837819" y="439166"/>
                  </a:lnTo>
                  <a:lnTo>
                    <a:pt x="863473" y="438023"/>
                  </a:lnTo>
                  <a:lnTo>
                    <a:pt x="890270" y="434340"/>
                  </a:lnTo>
                  <a:lnTo>
                    <a:pt x="917956" y="428371"/>
                  </a:lnTo>
                  <a:lnTo>
                    <a:pt x="946404" y="419989"/>
                  </a:lnTo>
                  <a:lnTo>
                    <a:pt x="947039" y="419989"/>
                  </a:lnTo>
                  <a:lnTo>
                    <a:pt x="949325" y="421259"/>
                  </a:lnTo>
                  <a:lnTo>
                    <a:pt x="951484" y="422021"/>
                  </a:lnTo>
                  <a:lnTo>
                    <a:pt x="956310" y="422021"/>
                  </a:lnTo>
                  <a:lnTo>
                    <a:pt x="958723" y="421259"/>
                  </a:lnTo>
                  <a:lnTo>
                    <a:pt x="960628" y="419989"/>
                  </a:lnTo>
                  <a:lnTo>
                    <a:pt x="958723" y="419989"/>
                  </a:lnTo>
                  <a:lnTo>
                    <a:pt x="1022604" y="416179"/>
                  </a:lnTo>
                  <a:lnTo>
                    <a:pt x="1047623" y="412369"/>
                  </a:lnTo>
                  <a:lnTo>
                    <a:pt x="1079119" y="407670"/>
                  </a:lnTo>
                  <a:lnTo>
                    <a:pt x="1130300" y="394335"/>
                  </a:lnTo>
                  <a:lnTo>
                    <a:pt x="1134745" y="392557"/>
                  </a:lnTo>
                  <a:lnTo>
                    <a:pt x="1176274" y="376174"/>
                  </a:lnTo>
                  <a:lnTo>
                    <a:pt x="1216787" y="353314"/>
                  </a:lnTo>
                  <a:lnTo>
                    <a:pt x="1251966" y="325628"/>
                  </a:lnTo>
                  <a:lnTo>
                    <a:pt x="1281684" y="293116"/>
                  </a:lnTo>
                  <a:lnTo>
                    <a:pt x="1317498" y="231140"/>
                  </a:lnTo>
                  <a:lnTo>
                    <a:pt x="1336167" y="168021"/>
                  </a:lnTo>
                  <a:lnTo>
                    <a:pt x="1342136" y="110109"/>
                  </a:lnTo>
                  <a:close/>
                </a:path>
              </a:pathLst>
            </a:custGeom>
            <a:solidFill>
              <a:srgbClr val="FFFFFF"/>
            </a:solidFill>
          </p:spPr>
          <p:txBody>
            <a:bodyPr wrap="square" lIns="0" tIns="0" rIns="0" bIns="0" rtlCol="0"/>
            <a:lstStyle/>
            <a:p>
              <a:endParaRPr/>
            </a:p>
          </p:txBody>
        </p:sp>
        <p:pic>
          <p:nvPicPr>
            <p:cNvPr id="19" name="object 19"/>
            <p:cNvPicPr/>
            <p:nvPr/>
          </p:nvPicPr>
          <p:blipFill>
            <a:blip r:embed="rId9" cstate="print"/>
            <a:stretch>
              <a:fillRect/>
            </a:stretch>
          </p:blipFill>
          <p:spPr>
            <a:xfrm>
              <a:off x="7772145" y="4522406"/>
              <a:ext cx="360070" cy="168719"/>
            </a:xfrm>
            <a:prstGeom prst="rect">
              <a:avLst/>
            </a:prstGeom>
          </p:spPr>
        </p:pic>
        <p:pic>
          <p:nvPicPr>
            <p:cNvPr id="20" name="object 20"/>
            <p:cNvPicPr/>
            <p:nvPr/>
          </p:nvPicPr>
          <p:blipFill>
            <a:blip r:embed="rId10" cstate="print"/>
            <a:stretch>
              <a:fillRect/>
            </a:stretch>
          </p:blipFill>
          <p:spPr>
            <a:xfrm>
              <a:off x="8166480" y="4519701"/>
              <a:ext cx="286042" cy="173964"/>
            </a:xfrm>
            <a:prstGeom prst="rect">
              <a:avLst/>
            </a:prstGeom>
          </p:spPr>
        </p:pic>
        <p:pic>
          <p:nvPicPr>
            <p:cNvPr id="21" name="object 21"/>
            <p:cNvPicPr/>
            <p:nvPr/>
          </p:nvPicPr>
          <p:blipFill>
            <a:blip r:embed="rId11" cstate="print"/>
            <a:stretch>
              <a:fillRect/>
            </a:stretch>
          </p:blipFill>
          <p:spPr>
            <a:xfrm>
              <a:off x="8481822" y="4522406"/>
              <a:ext cx="138302" cy="168719"/>
            </a:xfrm>
            <a:prstGeom prst="rect">
              <a:avLst/>
            </a:prstGeom>
          </p:spPr>
        </p:pic>
        <p:pic>
          <p:nvPicPr>
            <p:cNvPr id="22" name="object 22"/>
            <p:cNvPicPr/>
            <p:nvPr/>
          </p:nvPicPr>
          <p:blipFill>
            <a:blip r:embed="rId12" cstate="print"/>
            <a:stretch>
              <a:fillRect/>
            </a:stretch>
          </p:blipFill>
          <p:spPr>
            <a:xfrm>
              <a:off x="8650732" y="4522406"/>
              <a:ext cx="171246" cy="168719"/>
            </a:xfrm>
            <a:prstGeom prst="rect">
              <a:avLst/>
            </a:prstGeom>
          </p:spPr>
        </p:pic>
        <p:sp>
          <p:nvSpPr>
            <p:cNvPr id="23" name="object 23"/>
            <p:cNvSpPr/>
            <p:nvPr/>
          </p:nvSpPr>
          <p:spPr>
            <a:xfrm>
              <a:off x="8852408" y="4522469"/>
              <a:ext cx="106045" cy="168910"/>
            </a:xfrm>
            <a:custGeom>
              <a:avLst/>
              <a:gdLst/>
              <a:ahLst/>
              <a:cxnLst/>
              <a:rect l="l" t="t" r="r" b="b"/>
              <a:pathLst>
                <a:path w="106045" h="168910">
                  <a:moveTo>
                    <a:pt x="105918" y="0"/>
                  </a:moveTo>
                  <a:lnTo>
                    <a:pt x="0" y="0"/>
                  </a:lnTo>
                  <a:lnTo>
                    <a:pt x="0" y="34290"/>
                  </a:lnTo>
                  <a:lnTo>
                    <a:pt x="0" y="64770"/>
                  </a:lnTo>
                  <a:lnTo>
                    <a:pt x="0" y="99060"/>
                  </a:lnTo>
                  <a:lnTo>
                    <a:pt x="0" y="134620"/>
                  </a:lnTo>
                  <a:lnTo>
                    <a:pt x="0" y="168910"/>
                  </a:lnTo>
                  <a:lnTo>
                    <a:pt x="105918" y="168910"/>
                  </a:lnTo>
                  <a:lnTo>
                    <a:pt x="105918" y="134620"/>
                  </a:lnTo>
                  <a:lnTo>
                    <a:pt x="37592" y="134620"/>
                  </a:lnTo>
                  <a:lnTo>
                    <a:pt x="37592" y="99060"/>
                  </a:lnTo>
                  <a:lnTo>
                    <a:pt x="100457" y="99060"/>
                  </a:lnTo>
                  <a:lnTo>
                    <a:pt x="100457" y="64770"/>
                  </a:lnTo>
                  <a:lnTo>
                    <a:pt x="37592" y="64770"/>
                  </a:lnTo>
                  <a:lnTo>
                    <a:pt x="37592" y="34290"/>
                  </a:lnTo>
                  <a:lnTo>
                    <a:pt x="105918" y="34290"/>
                  </a:lnTo>
                  <a:lnTo>
                    <a:pt x="105918" y="0"/>
                  </a:lnTo>
                  <a:close/>
                </a:path>
              </a:pathLst>
            </a:custGeom>
            <a:solidFill>
              <a:srgbClr val="FFFFFF"/>
            </a:solidFill>
          </p:spPr>
          <p:txBody>
            <a:bodyPr wrap="square" lIns="0" tIns="0" rIns="0" bIns="0" rtlCol="0"/>
            <a:lstStyle/>
            <a:p>
              <a:endParaRPr/>
            </a:p>
          </p:txBody>
        </p:sp>
        <p:pic>
          <p:nvPicPr>
            <p:cNvPr id="24" name="object 24"/>
            <p:cNvPicPr/>
            <p:nvPr/>
          </p:nvPicPr>
          <p:blipFill>
            <a:blip r:embed="rId13" cstate="print"/>
            <a:stretch>
              <a:fillRect/>
            </a:stretch>
          </p:blipFill>
          <p:spPr>
            <a:xfrm>
              <a:off x="8987663" y="4522406"/>
              <a:ext cx="138302" cy="168719"/>
            </a:xfrm>
            <a:prstGeom prst="rect">
              <a:avLst/>
            </a:prstGeom>
          </p:spPr>
        </p:pic>
        <p:pic>
          <p:nvPicPr>
            <p:cNvPr id="25" name="object 25"/>
            <p:cNvPicPr/>
            <p:nvPr/>
          </p:nvPicPr>
          <p:blipFill>
            <a:blip r:embed="rId14" cstate="print"/>
            <a:stretch>
              <a:fillRect/>
            </a:stretch>
          </p:blipFill>
          <p:spPr>
            <a:xfrm>
              <a:off x="9145523" y="4522228"/>
              <a:ext cx="399529" cy="168897"/>
            </a:xfrm>
            <a:prstGeom prst="rect">
              <a:avLst/>
            </a:prstGeom>
          </p:spPr>
        </p:pic>
        <p:pic>
          <p:nvPicPr>
            <p:cNvPr id="26" name="object 26"/>
            <p:cNvPicPr/>
            <p:nvPr/>
          </p:nvPicPr>
          <p:blipFill>
            <a:blip r:embed="rId15" cstate="print"/>
            <a:stretch>
              <a:fillRect/>
            </a:stretch>
          </p:blipFill>
          <p:spPr>
            <a:xfrm>
              <a:off x="7459345" y="5001793"/>
              <a:ext cx="107344" cy="132689"/>
            </a:xfrm>
            <a:prstGeom prst="rect">
              <a:avLst/>
            </a:prstGeom>
          </p:spPr>
        </p:pic>
        <p:pic>
          <p:nvPicPr>
            <p:cNvPr id="27" name="object 27"/>
            <p:cNvPicPr/>
            <p:nvPr/>
          </p:nvPicPr>
          <p:blipFill>
            <a:blip r:embed="rId16" cstate="print"/>
            <a:stretch>
              <a:fillRect/>
            </a:stretch>
          </p:blipFill>
          <p:spPr>
            <a:xfrm>
              <a:off x="7595488" y="4995252"/>
              <a:ext cx="129387" cy="139230"/>
            </a:xfrm>
            <a:prstGeom prst="rect">
              <a:avLst/>
            </a:prstGeom>
          </p:spPr>
        </p:pic>
        <p:pic>
          <p:nvPicPr>
            <p:cNvPr id="28" name="object 28"/>
            <p:cNvPicPr/>
            <p:nvPr/>
          </p:nvPicPr>
          <p:blipFill>
            <a:blip r:embed="rId17" cstate="print"/>
            <a:stretch>
              <a:fillRect/>
            </a:stretch>
          </p:blipFill>
          <p:spPr>
            <a:xfrm>
              <a:off x="7750683" y="4995392"/>
              <a:ext cx="181584" cy="139217"/>
            </a:xfrm>
            <a:prstGeom prst="rect">
              <a:avLst/>
            </a:prstGeom>
          </p:spPr>
        </p:pic>
        <p:sp>
          <p:nvSpPr>
            <p:cNvPr id="29" name="object 29"/>
            <p:cNvSpPr/>
            <p:nvPr/>
          </p:nvSpPr>
          <p:spPr>
            <a:xfrm>
              <a:off x="7962264" y="4995252"/>
              <a:ext cx="15240" cy="137795"/>
            </a:xfrm>
            <a:custGeom>
              <a:avLst/>
              <a:gdLst/>
              <a:ahLst/>
              <a:cxnLst/>
              <a:rect l="l" t="t" r="r" b="b"/>
              <a:pathLst>
                <a:path w="15240" h="137795">
                  <a:moveTo>
                    <a:pt x="14667" y="0"/>
                  </a:moveTo>
                  <a:lnTo>
                    <a:pt x="0" y="0"/>
                  </a:lnTo>
                  <a:lnTo>
                    <a:pt x="0" y="137579"/>
                  </a:lnTo>
                  <a:lnTo>
                    <a:pt x="14667" y="137579"/>
                  </a:lnTo>
                  <a:lnTo>
                    <a:pt x="14667" y="0"/>
                  </a:lnTo>
                  <a:close/>
                </a:path>
              </a:pathLst>
            </a:custGeom>
            <a:solidFill>
              <a:srgbClr val="FFFFFF"/>
            </a:solidFill>
          </p:spPr>
          <p:txBody>
            <a:bodyPr wrap="square" lIns="0" tIns="0" rIns="0" bIns="0" rtlCol="0"/>
            <a:lstStyle/>
            <a:p>
              <a:endParaRPr/>
            </a:p>
          </p:txBody>
        </p:sp>
        <p:pic>
          <p:nvPicPr>
            <p:cNvPr id="30" name="object 30"/>
            <p:cNvPicPr/>
            <p:nvPr/>
          </p:nvPicPr>
          <p:blipFill>
            <a:blip r:embed="rId18" cstate="print"/>
            <a:stretch>
              <a:fillRect/>
            </a:stretch>
          </p:blipFill>
          <p:spPr>
            <a:xfrm>
              <a:off x="8057261" y="5003583"/>
              <a:ext cx="72053" cy="129247"/>
            </a:xfrm>
            <a:prstGeom prst="rect">
              <a:avLst/>
            </a:prstGeom>
          </p:spPr>
        </p:pic>
        <p:pic>
          <p:nvPicPr>
            <p:cNvPr id="31" name="object 31"/>
            <p:cNvPicPr/>
            <p:nvPr/>
          </p:nvPicPr>
          <p:blipFill>
            <a:blip r:embed="rId19" cstate="print"/>
            <a:stretch>
              <a:fillRect/>
            </a:stretch>
          </p:blipFill>
          <p:spPr>
            <a:xfrm>
              <a:off x="8155813" y="4999951"/>
              <a:ext cx="217957" cy="132880"/>
            </a:xfrm>
            <a:prstGeom prst="rect">
              <a:avLst/>
            </a:prstGeom>
          </p:spPr>
        </p:pic>
        <p:pic>
          <p:nvPicPr>
            <p:cNvPr id="32" name="object 32"/>
            <p:cNvPicPr/>
            <p:nvPr/>
          </p:nvPicPr>
          <p:blipFill>
            <a:blip r:embed="rId20" cstate="print"/>
            <a:stretch>
              <a:fillRect/>
            </a:stretch>
          </p:blipFill>
          <p:spPr>
            <a:xfrm>
              <a:off x="8403208" y="5034010"/>
              <a:ext cx="157492" cy="100472"/>
            </a:xfrm>
            <a:prstGeom prst="rect">
              <a:avLst/>
            </a:prstGeom>
          </p:spPr>
        </p:pic>
        <p:pic>
          <p:nvPicPr>
            <p:cNvPr id="33" name="object 33"/>
            <p:cNvPicPr/>
            <p:nvPr/>
          </p:nvPicPr>
          <p:blipFill>
            <a:blip r:embed="rId21" cstate="print"/>
            <a:stretch>
              <a:fillRect/>
            </a:stretch>
          </p:blipFill>
          <p:spPr>
            <a:xfrm>
              <a:off x="8586597" y="5034175"/>
              <a:ext cx="81094" cy="98656"/>
            </a:xfrm>
            <a:prstGeom prst="rect">
              <a:avLst/>
            </a:prstGeom>
          </p:spPr>
        </p:pic>
        <p:pic>
          <p:nvPicPr>
            <p:cNvPr id="34" name="object 34"/>
            <p:cNvPicPr/>
            <p:nvPr/>
          </p:nvPicPr>
          <p:blipFill>
            <a:blip r:embed="rId22" cstate="print"/>
            <a:stretch>
              <a:fillRect/>
            </a:stretch>
          </p:blipFill>
          <p:spPr>
            <a:xfrm>
              <a:off x="8697849" y="5034378"/>
              <a:ext cx="138302" cy="98833"/>
            </a:xfrm>
            <a:prstGeom prst="rect">
              <a:avLst/>
            </a:prstGeom>
          </p:spPr>
        </p:pic>
        <p:pic>
          <p:nvPicPr>
            <p:cNvPr id="35" name="object 35"/>
            <p:cNvPicPr/>
            <p:nvPr/>
          </p:nvPicPr>
          <p:blipFill>
            <a:blip r:embed="rId23" cstate="print"/>
            <a:stretch>
              <a:fillRect/>
            </a:stretch>
          </p:blipFill>
          <p:spPr>
            <a:xfrm>
              <a:off x="8860789" y="5034136"/>
              <a:ext cx="81995" cy="100473"/>
            </a:xfrm>
            <a:prstGeom prst="rect">
              <a:avLst/>
            </a:prstGeom>
          </p:spPr>
        </p:pic>
        <p:pic>
          <p:nvPicPr>
            <p:cNvPr id="36" name="object 36"/>
            <p:cNvPicPr/>
            <p:nvPr/>
          </p:nvPicPr>
          <p:blipFill>
            <a:blip r:embed="rId24" cstate="print"/>
            <a:stretch>
              <a:fillRect/>
            </a:stretch>
          </p:blipFill>
          <p:spPr>
            <a:xfrm>
              <a:off x="8967723" y="5013491"/>
              <a:ext cx="245491" cy="121118"/>
            </a:xfrm>
            <a:prstGeom prst="rect">
              <a:avLst/>
            </a:prstGeom>
          </p:spPr>
        </p:pic>
        <p:sp>
          <p:nvSpPr>
            <p:cNvPr id="37" name="object 37"/>
            <p:cNvSpPr/>
            <p:nvPr/>
          </p:nvSpPr>
          <p:spPr>
            <a:xfrm>
              <a:off x="9243441" y="4995252"/>
              <a:ext cx="15240" cy="137795"/>
            </a:xfrm>
            <a:custGeom>
              <a:avLst/>
              <a:gdLst/>
              <a:ahLst/>
              <a:cxnLst/>
              <a:rect l="l" t="t" r="r" b="b"/>
              <a:pathLst>
                <a:path w="15240" h="137795">
                  <a:moveTo>
                    <a:pt x="14667" y="0"/>
                  </a:moveTo>
                  <a:lnTo>
                    <a:pt x="0" y="0"/>
                  </a:lnTo>
                  <a:lnTo>
                    <a:pt x="0" y="137579"/>
                  </a:lnTo>
                  <a:lnTo>
                    <a:pt x="14667" y="137579"/>
                  </a:lnTo>
                  <a:lnTo>
                    <a:pt x="14667" y="0"/>
                  </a:lnTo>
                  <a:close/>
                </a:path>
              </a:pathLst>
            </a:custGeom>
            <a:solidFill>
              <a:srgbClr val="FFFFFF"/>
            </a:solidFill>
          </p:spPr>
          <p:txBody>
            <a:bodyPr wrap="square" lIns="0" tIns="0" rIns="0" bIns="0" rtlCol="0"/>
            <a:lstStyle/>
            <a:p>
              <a:endParaRPr/>
            </a:p>
          </p:txBody>
        </p:sp>
        <p:pic>
          <p:nvPicPr>
            <p:cNvPr id="38" name="object 38"/>
            <p:cNvPicPr/>
            <p:nvPr/>
          </p:nvPicPr>
          <p:blipFill>
            <a:blip r:embed="rId25" cstate="print"/>
            <a:stretch>
              <a:fillRect/>
            </a:stretch>
          </p:blipFill>
          <p:spPr>
            <a:xfrm>
              <a:off x="7610729" y="5220868"/>
              <a:ext cx="1100315" cy="172694"/>
            </a:xfrm>
            <a:prstGeom prst="rect">
              <a:avLst/>
            </a:prstGeom>
          </p:spPr>
        </p:pic>
        <p:pic>
          <p:nvPicPr>
            <p:cNvPr id="39" name="object 39"/>
            <p:cNvPicPr/>
            <p:nvPr/>
          </p:nvPicPr>
          <p:blipFill>
            <a:blip r:embed="rId26" cstate="print"/>
            <a:stretch>
              <a:fillRect/>
            </a:stretch>
          </p:blipFill>
          <p:spPr>
            <a:xfrm>
              <a:off x="8071992" y="6082258"/>
              <a:ext cx="97577" cy="132867"/>
            </a:xfrm>
            <a:prstGeom prst="rect">
              <a:avLst/>
            </a:prstGeom>
          </p:spPr>
        </p:pic>
        <p:sp>
          <p:nvSpPr>
            <p:cNvPr id="40" name="object 40"/>
            <p:cNvSpPr/>
            <p:nvPr/>
          </p:nvSpPr>
          <p:spPr>
            <a:xfrm>
              <a:off x="8190738" y="6075768"/>
              <a:ext cx="62230" cy="137795"/>
            </a:xfrm>
            <a:custGeom>
              <a:avLst/>
              <a:gdLst/>
              <a:ahLst/>
              <a:cxnLst/>
              <a:rect l="l" t="t" r="r" b="b"/>
              <a:pathLst>
                <a:path w="62229" h="137795">
                  <a:moveTo>
                    <a:pt x="14643" y="0"/>
                  </a:moveTo>
                  <a:lnTo>
                    <a:pt x="0" y="0"/>
                  </a:lnTo>
                  <a:lnTo>
                    <a:pt x="0" y="137579"/>
                  </a:lnTo>
                  <a:lnTo>
                    <a:pt x="14643" y="137579"/>
                  </a:lnTo>
                  <a:lnTo>
                    <a:pt x="14643" y="0"/>
                  </a:lnTo>
                  <a:close/>
                </a:path>
                <a:path w="62229" h="137795">
                  <a:moveTo>
                    <a:pt x="60490" y="40741"/>
                  </a:moveTo>
                  <a:lnTo>
                    <a:pt x="45847" y="40741"/>
                  </a:lnTo>
                  <a:lnTo>
                    <a:pt x="45847" y="137579"/>
                  </a:lnTo>
                  <a:lnTo>
                    <a:pt x="60490" y="137579"/>
                  </a:lnTo>
                  <a:lnTo>
                    <a:pt x="60490" y="40741"/>
                  </a:lnTo>
                  <a:close/>
                </a:path>
                <a:path w="62229" h="137795">
                  <a:moveTo>
                    <a:pt x="61849" y="11087"/>
                  </a:moveTo>
                  <a:lnTo>
                    <a:pt x="61214" y="8674"/>
                  </a:lnTo>
                  <a:lnTo>
                    <a:pt x="57531" y="5499"/>
                  </a:lnTo>
                  <a:lnTo>
                    <a:pt x="55626" y="4737"/>
                  </a:lnTo>
                  <a:lnTo>
                    <a:pt x="50927" y="4737"/>
                  </a:lnTo>
                  <a:lnTo>
                    <a:pt x="48641" y="5499"/>
                  </a:lnTo>
                  <a:lnTo>
                    <a:pt x="45466" y="8674"/>
                  </a:lnTo>
                  <a:lnTo>
                    <a:pt x="44577" y="11087"/>
                  </a:lnTo>
                  <a:lnTo>
                    <a:pt x="44577" y="17945"/>
                  </a:lnTo>
                  <a:lnTo>
                    <a:pt x="45466" y="20358"/>
                  </a:lnTo>
                  <a:lnTo>
                    <a:pt x="48641" y="23533"/>
                  </a:lnTo>
                  <a:lnTo>
                    <a:pt x="50673" y="24295"/>
                  </a:lnTo>
                  <a:lnTo>
                    <a:pt x="55626" y="24295"/>
                  </a:lnTo>
                  <a:lnTo>
                    <a:pt x="57785" y="23533"/>
                  </a:lnTo>
                  <a:lnTo>
                    <a:pt x="60960" y="20358"/>
                  </a:lnTo>
                  <a:lnTo>
                    <a:pt x="61849" y="17945"/>
                  </a:lnTo>
                  <a:lnTo>
                    <a:pt x="61849" y="11087"/>
                  </a:lnTo>
                  <a:close/>
                </a:path>
              </a:pathLst>
            </a:custGeom>
            <a:solidFill>
              <a:srgbClr val="FFFFFF"/>
            </a:solidFill>
          </p:spPr>
          <p:txBody>
            <a:bodyPr wrap="square" lIns="0" tIns="0" rIns="0" bIns="0" rtlCol="0"/>
            <a:lstStyle/>
            <a:p>
              <a:endParaRPr/>
            </a:p>
          </p:txBody>
        </p:sp>
        <p:pic>
          <p:nvPicPr>
            <p:cNvPr id="41" name="object 41"/>
            <p:cNvPicPr/>
            <p:nvPr/>
          </p:nvPicPr>
          <p:blipFill>
            <a:blip r:embed="rId27" cstate="print"/>
            <a:stretch>
              <a:fillRect/>
            </a:stretch>
          </p:blipFill>
          <p:spPr>
            <a:xfrm>
              <a:off x="8282558" y="6114894"/>
              <a:ext cx="138302" cy="98833"/>
            </a:xfrm>
            <a:prstGeom prst="rect">
              <a:avLst/>
            </a:prstGeom>
          </p:spPr>
        </p:pic>
        <p:pic>
          <p:nvPicPr>
            <p:cNvPr id="42" name="object 42"/>
            <p:cNvPicPr/>
            <p:nvPr/>
          </p:nvPicPr>
          <p:blipFill>
            <a:blip r:embed="rId28" cstate="print"/>
            <a:stretch>
              <a:fillRect/>
            </a:stretch>
          </p:blipFill>
          <p:spPr>
            <a:xfrm>
              <a:off x="8443467" y="6094145"/>
              <a:ext cx="248373" cy="121107"/>
            </a:xfrm>
            <a:prstGeom prst="rect">
              <a:avLst/>
            </a:prstGeom>
          </p:spPr>
        </p:pic>
        <p:pic>
          <p:nvPicPr>
            <p:cNvPr id="43" name="object 43"/>
            <p:cNvPicPr/>
            <p:nvPr/>
          </p:nvPicPr>
          <p:blipFill>
            <a:blip r:embed="rId29" cstate="print"/>
            <a:stretch>
              <a:fillRect/>
            </a:stretch>
          </p:blipFill>
          <p:spPr>
            <a:xfrm>
              <a:off x="8759316" y="6082258"/>
              <a:ext cx="97577" cy="132867"/>
            </a:xfrm>
            <a:prstGeom prst="rect">
              <a:avLst/>
            </a:prstGeom>
          </p:spPr>
        </p:pic>
        <p:pic>
          <p:nvPicPr>
            <p:cNvPr id="44" name="object 44"/>
            <p:cNvPicPr/>
            <p:nvPr/>
          </p:nvPicPr>
          <p:blipFill>
            <a:blip r:embed="rId30" cstate="print"/>
            <a:stretch>
              <a:fillRect/>
            </a:stretch>
          </p:blipFill>
          <p:spPr>
            <a:xfrm>
              <a:off x="8878061" y="6075768"/>
              <a:ext cx="80918" cy="137579"/>
            </a:xfrm>
            <a:prstGeom prst="rect">
              <a:avLst/>
            </a:prstGeom>
          </p:spPr>
        </p:pic>
        <p:pic>
          <p:nvPicPr>
            <p:cNvPr id="45" name="object 45"/>
            <p:cNvPicPr/>
            <p:nvPr/>
          </p:nvPicPr>
          <p:blipFill>
            <a:blip r:embed="rId31" cstate="print"/>
            <a:stretch>
              <a:fillRect/>
            </a:stretch>
          </p:blipFill>
          <p:spPr>
            <a:xfrm>
              <a:off x="8981820" y="6114958"/>
              <a:ext cx="77842" cy="100294"/>
            </a:xfrm>
            <a:prstGeom prst="rect">
              <a:avLst/>
            </a:prstGeom>
          </p:spPr>
        </p:pic>
        <p:pic>
          <p:nvPicPr>
            <p:cNvPr id="46" name="object 46"/>
            <p:cNvPicPr/>
            <p:nvPr/>
          </p:nvPicPr>
          <p:blipFill>
            <a:blip r:embed="rId32" cstate="print"/>
            <a:stretch>
              <a:fillRect/>
            </a:stretch>
          </p:blipFill>
          <p:spPr>
            <a:xfrm>
              <a:off x="9089898" y="6114669"/>
              <a:ext cx="286740" cy="142112"/>
            </a:xfrm>
            <a:prstGeom prst="rect">
              <a:avLst/>
            </a:prstGeom>
          </p:spPr>
        </p:pic>
        <p:pic>
          <p:nvPicPr>
            <p:cNvPr id="47" name="object 47"/>
            <p:cNvPicPr/>
            <p:nvPr/>
          </p:nvPicPr>
          <p:blipFill>
            <a:blip r:embed="rId33" cstate="print"/>
            <a:stretch>
              <a:fillRect/>
            </a:stretch>
          </p:blipFill>
          <p:spPr>
            <a:xfrm>
              <a:off x="8274050" y="6426288"/>
              <a:ext cx="97577" cy="132880"/>
            </a:xfrm>
            <a:prstGeom prst="rect">
              <a:avLst/>
            </a:prstGeom>
          </p:spPr>
        </p:pic>
        <p:sp>
          <p:nvSpPr>
            <p:cNvPr id="48" name="object 48"/>
            <p:cNvSpPr/>
            <p:nvPr/>
          </p:nvSpPr>
          <p:spPr>
            <a:xfrm>
              <a:off x="8391525" y="6424421"/>
              <a:ext cx="17780" cy="19685"/>
            </a:xfrm>
            <a:custGeom>
              <a:avLst/>
              <a:gdLst/>
              <a:ahLst/>
              <a:cxnLst/>
              <a:rect l="l" t="t" r="r" b="b"/>
              <a:pathLst>
                <a:path w="17779" h="19685">
                  <a:moveTo>
                    <a:pt x="11049" y="0"/>
                  </a:moveTo>
                  <a:lnTo>
                    <a:pt x="6350" y="0"/>
                  </a:lnTo>
                  <a:lnTo>
                    <a:pt x="4191" y="762"/>
                  </a:lnTo>
                  <a:lnTo>
                    <a:pt x="889" y="4063"/>
                  </a:lnTo>
                  <a:lnTo>
                    <a:pt x="0" y="6350"/>
                  </a:lnTo>
                  <a:lnTo>
                    <a:pt x="0" y="13207"/>
                  </a:lnTo>
                  <a:lnTo>
                    <a:pt x="889" y="15620"/>
                  </a:lnTo>
                  <a:lnTo>
                    <a:pt x="4191" y="18923"/>
                  </a:lnTo>
                  <a:lnTo>
                    <a:pt x="6096" y="19557"/>
                  </a:lnTo>
                  <a:lnTo>
                    <a:pt x="11049" y="19557"/>
                  </a:lnTo>
                  <a:lnTo>
                    <a:pt x="13207" y="18923"/>
                  </a:lnTo>
                  <a:lnTo>
                    <a:pt x="16382" y="15620"/>
                  </a:lnTo>
                  <a:lnTo>
                    <a:pt x="17399" y="13207"/>
                  </a:lnTo>
                  <a:lnTo>
                    <a:pt x="17399" y="6350"/>
                  </a:lnTo>
                  <a:lnTo>
                    <a:pt x="16636" y="4063"/>
                  </a:lnTo>
                  <a:lnTo>
                    <a:pt x="12953" y="762"/>
                  </a:lnTo>
                  <a:lnTo>
                    <a:pt x="11049" y="0"/>
                  </a:lnTo>
                  <a:close/>
                </a:path>
              </a:pathLst>
            </a:custGeom>
            <a:solidFill>
              <a:srgbClr val="FFFFFF"/>
            </a:solidFill>
          </p:spPr>
          <p:txBody>
            <a:bodyPr wrap="square" lIns="0" tIns="0" rIns="0" bIns="0" rtlCol="0"/>
            <a:lstStyle/>
            <a:p>
              <a:endParaRPr/>
            </a:p>
          </p:txBody>
        </p:sp>
        <p:pic>
          <p:nvPicPr>
            <p:cNvPr id="49" name="object 49"/>
            <p:cNvPicPr/>
            <p:nvPr/>
          </p:nvPicPr>
          <p:blipFill>
            <a:blip r:embed="rId34" cstate="print"/>
            <a:stretch>
              <a:fillRect/>
            </a:stretch>
          </p:blipFill>
          <p:spPr>
            <a:xfrm>
              <a:off x="8392794" y="6458645"/>
              <a:ext cx="184010" cy="100650"/>
            </a:xfrm>
            <a:prstGeom prst="rect">
              <a:avLst/>
            </a:prstGeom>
          </p:spPr>
        </p:pic>
        <p:pic>
          <p:nvPicPr>
            <p:cNvPr id="50" name="object 50"/>
            <p:cNvPicPr/>
            <p:nvPr/>
          </p:nvPicPr>
          <p:blipFill>
            <a:blip r:embed="rId35" cstate="print"/>
            <a:stretch>
              <a:fillRect/>
            </a:stretch>
          </p:blipFill>
          <p:spPr>
            <a:xfrm>
              <a:off x="8597519" y="6460512"/>
              <a:ext cx="81097" cy="98656"/>
            </a:xfrm>
            <a:prstGeom prst="rect">
              <a:avLst/>
            </a:prstGeom>
          </p:spPr>
        </p:pic>
        <p:pic>
          <p:nvPicPr>
            <p:cNvPr id="51" name="object 51"/>
            <p:cNvPicPr/>
            <p:nvPr/>
          </p:nvPicPr>
          <p:blipFill>
            <a:blip r:embed="rId36" cstate="print"/>
            <a:stretch>
              <a:fillRect/>
            </a:stretch>
          </p:blipFill>
          <p:spPr>
            <a:xfrm>
              <a:off x="8709786" y="6419811"/>
              <a:ext cx="116197" cy="139357"/>
            </a:xfrm>
            <a:prstGeom prst="rect">
              <a:avLst/>
            </a:prstGeom>
          </p:spPr>
        </p:pic>
        <p:sp>
          <p:nvSpPr>
            <p:cNvPr id="52" name="object 52"/>
            <p:cNvSpPr/>
            <p:nvPr/>
          </p:nvSpPr>
          <p:spPr>
            <a:xfrm>
              <a:off x="8856217" y="6458711"/>
              <a:ext cx="55880" cy="99060"/>
            </a:xfrm>
            <a:custGeom>
              <a:avLst/>
              <a:gdLst/>
              <a:ahLst/>
              <a:cxnLst/>
              <a:rect l="l" t="t" r="r" b="b"/>
              <a:pathLst>
                <a:path w="55879" h="99059">
                  <a:moveTo>
                    <a:pt x="48513" y="0"/>
                  </a:moveTo>
                  <a:lnTo>
                    <a:pt x="38226" y="0"/>
                  </a:lnTo>
                  <a:lnTo>
                    <a:pt x="32638" y="1650"/>
                  </a:lnTo>
                  <a:lnTo>
                    <a:pt x="22478" y="8509"/>
                  </a:lnTo>
                  <a:lnTo>
                    <a:pt x="18033" y="13335"/>
                  </a:lnTo>
                  <a:lnTo>
                    <a:pt x="14477" y="19685"/>
                  </a:lnTo>
                  <a:lnTo>
                    <a:pt x="13715" y="19685"/>
                  </a:lnTo>
                  <a:lnTo>
                    <a:pt x="12064" y="1777"/>
                  </a:lnTo>
                  <a:lnTo>
                    <a:pt x="0" y="1777"/>
                  </a:lnTo>
                  <a:lnTo>
                    <a:pt x="0" y="98678"/>
                  </a:lnTo>
                  <a:lnTo>
                    <a:pt x="14604" y="98678"/>
                  </a:lnTo>
                  <a:lnTo>
                    <a:pt x="14604" y="37211"/>
                  </a:lnTo>
                  <a:lnTo>
                    <a:pt x="17399" y="29337"/>
                  </a:lnTo>
                  <a:lnTo>
                    <a:pt x="28575" y="16637"/>
                  </a:lnTo>
                  <a:lnTo>
                    <a:pt x="35305" y="13335"/>
                  </a:lnTo>
                  <a:lnTo>
                    <a:pt x="46100" y="13335"/>
                  </a:lnTo>
                  <a:lnTo>
                    <a:pt x="49783" y="13715"/>
                  </a:lnTo>
                  <a:lnTo>
                    <a:pt x="53721" y="14604"/>
                  </a:lnTo>
                  <a:lnTo>
                    <a:pt x="55752" y="1015"/>
                  </a:lnTo>
                  <a:lnTo>
                    <a:pt x="52324" y="380"/>
                  </a:lnTo>
                  <a:lnTo>
                    <a:pt x="48513" y="0"/>
                  </a:lnTo>
                  <a:close/>
                </a:path>
              </a:pathLst>
            </a:custGeom>
            <a:solidFill>
              <a:srgbClr val="FFFFFF"/>
            </a:solidFill>
          </p:spPr>
          <p:txBody>
            <a:bodyPr wrap="square" lIns="0" tIns="0" rIns="0" bIns="0" rtlCol="0"/>
            <a:lstStyle/>
            <a:p>
              <a:endParaRPr/>
            </a:p>
          </p:txBody>
        </p:sp>
        <p:pic>
          <p:nvPicPr>
            <p:cNvPr id="53" name="object 53"/>
            <p:cNvPicPr/>
            <p:nvPr/>
          </p:nvPicPr>
          <p:blipFill>
            <a:blip r:embed="rId37" cstate="print"/>
            <a:stretch>
              <a:fillRect/>
            </a:stretch>
          </p:blipFill>
          <p:spPr>
            <a:xfrm>
              <a:off x="8425561" y="6645312"/>
              <a:ext cx="72053" cy="129247"/>
            </a:xfrm>
            <a:prstGeom prst="rect">
              <a:avLst/>
            </a:prstGeom>
          </p:spPr>
        </p:pic>
        <p:pic>
          <p:nvPicPr>
            <p:cNvPr id="54" name="object 54"/>
            <p:cNvPicPr/>
            <p:nvPr/>
          </p:nvPicPr>
          <p:blipFill>
            <a:blip r:embed="rId38" cstate="print"/>
            <a:stretch>
              <a:fillRect/>
            </a:stretch>
          </p:blipFill>
          <p:spPr>
            <a:xfrm>
              <a:off x="8518525" y="6675763"/>
              <a:ext cx="175234" cy="100829"/>
            </a:xfrm>
            <a:prstGeom prst="rect">
              <a:avLst/>
            </a:prstGeom>
          </p:spPr>
        </p:pic>
        <p:pic>
          <p:nvPicPr>
            <p:cNvPr id="55" name="object 55"/>
            <p:cNvPicPr/>
            <p:nvPr/>
          </p:nvPicPr>
          <p:blipFill>
            <a:blip r:embed="rId21" cstate="print"/>
            <a:stretch>
              <a:fillRect/>
            </a:stretch>
          </p:blipFill>
          <p:spPr>
            <a:xfrm>
              <a:off x="8719566" y="6675904"/>
              <a:ext cx="81097" cy="98656"/>
            </a:xfrm>
            <a:prstGeom prst="rect">
              <a:avLst/>
            </a:prstGeom>
          </p:spPr>
        </p:pic>
        <p:pic>
          <p:nvPicPr>
            <p:cNvPr id="56" name="object 56"/>
            <p:cNvPicPr/>
            <p:nvPr/>
          </p:nvPicPr>
          <p:blipFill>
            <a:blip r:embed="rId39" cstate="print"/>
            <a:stretch>
              <a:fillRect/>
            </a:stretch>
          </p:blipFill>
          <p:spPr>
            <a:xfrm>
              <a:off x="8825483" y="6675739"/>
              <a:ext cx="88878" cy="100472"/>
            </a:xfrm>
            <a:prstGeom prst="rect">
              <a:avLst/>
            </a:prstGeom>
          </p:spPr>
        </p:pic>
        <p:pic>
          <p:nvPicPr>
            <p:cNvPr id="57" name="object 57"/>
            <p:cNvPicPr/>
            <p:nvPr/>
          </p:nvPicPr>
          <p:blipFill>
            <a:blip r:embed="rId40" cstate="print"/>
            <a:stretch>
              <a:fillRect/>
            </a:stretch>
          </p:blipFill>
          <p:spPr>
            <a:xfrm>
              <a:off x="8940164" y="6676072"/>
              <a:ext cx="243852" cy="141922"/>
            </a:xfrm>
            <a:prstGeom prst="rect">
              <a:avLst/>
            </a:prstGeom>
          </p:spPr>
        </p:pic>
        <p:pic>
          <p:nvPicPr>
            <p:cNvPr id="58" name="object 58"/>
            <p:cNvPicPr/>
            <p:nvPr/>
          </p:nvPicPr>
          <p:blipFill>
            <a:blip r:embed="rId41" cstate="print"/>
            <a:stretch>
              <a:fillRect/>
            </a:stretch>
          </p:blipFill>
          <p:spPr>
            <a:xfrm>
              <a:off x="7792847" y="5562955"/>
              <a:ext cx="81465" cy="132867"/>
            </a:xfrm>
            <a:prstGeom prst="rect">
              <a:avLst/>
            </a:prstGeom>
          </p:spPr>
        </p:pic>
        <p:pic>
          <p:nvPicPr>
            <p:cNvPr id="59" name="object 59"/>
            <p:cNvPicPr/>
            <p:nvPr/>
          </p:nvPicPr>
          <p:blipFill>
            <a:blip r:embed="rId42" cstate="print"/>
            <a:stretch>
              <a:fillRect/>
            </a:stretch>
          </p:blipFill>
          <p:spPr>
            <a:xfrm>
              <a:off x="7897241" y="5597166"/>
              <a:ext cx="81097" cy="98656"/>
            </a:xfrm>
            <a:prstGeom prst="rect">
              <a:avLst/>
            </a:prstGeom>
          </p:spPr>
        </p:pic>
        <p:pic>
          <p:nvPicPr>
            <p:cNvPr id="60" name="object 60"/>
            <p:cNvPicPr/>
            <p:nvPr/>
          </p:nvPicPr>
          <p:blipFill>
            <a:blip r:embed="rId43" cstate="print"/>
            <a:stretch>
              <a:fillRect/>
            </a:stretch>
          </p:blipFill>
          <p:spPr>
            <a:xfrm>
              <a:off x="8003158" y="5574701"/>
              <a:ext cx="227012" cy="121121"/>
            </a:xfrm>
            <a:prstGeom prst="rect">
              <a:avLst/>
            </a:prstGeom>
          </p:spPr>
        </p:pic>
        <p:sp>
          <p:nvSpPr>
            <p:cNvPr id="61" name="object 61"/>
            <p:cNvSpPr/>
            <p:nvPr/>
          </p:nvSpPr>
          <p:spPr>
            <a:xfrm>
              <a:off x="8259191" y="5561076"/>
              <a:ext cx="17780" cy="19685"/>
            </a:xfrm>
            <a:custGeom>
              <a:avLst/>
              <a:gdLst/>
              <a:ahLst/>
              <a:cxnLst/>
              <a:rect l="l" t="t" r="r" b="b"/>
              <a:pathLst>
                <a:path w="17779" h="19685">
                  <a:moveTo>
                    <a:pt x="11049" y="0"/>
                  </a:moveTo>
                  <a:lnTo>
                    <a:pt x="6350" y="0"/>
                  </a:lnTo>
                  <a:lnTo>
                    <a:pt x="4190" y="762"/>
                  </a:lnTo>
                  <a:lnTo>
                    <a:pt x="888" y="4063"/>
                  </a:lnTo>
                  <a:lnTo>
                    <a:pt x="0" y="6350"/>
                  </a:lnTo>
                  <a:lnTo>
                    <a:pt x="0" y="13335"/>
                  </a:lnTo>
                  <a:lnTo>
                    <a:pt x="888" y="15621"/>
                  </a:lnTo>
                  <a:lnTo>
                    <a:pt x="4190" y="18923"/>
                  </a:lnTo>
                  <a:lnTo>
                    <a:pt x="6095" y="19558"/>
                  </a:lnTo>
                  <a:lnTo>
                    <a:pt x="11049" y="19558"/>
                  </a:lnTo>
                  <a:lnTo>
                    <a:pt x="13207" y="18923"/>
                  </a:lnTo>
                  <a:lnTo>
                    <a:pt x="16509" y="15621"/>
                  </a:lnTo>
                  <a:lnTo>
                    <a:pt x="17399" y="13335"/>
                  </a:lnTo>
                  <a:lnTo>
                    <a:pt x="17399" y="6350"/>
                  </a:lnTo>
                  <a:lnTo>
                    <a:pt x="16636" y="4063"/>
                  </a:lnTo>
                  <a:lnTo>
                    <a:pt x="12953" y="762"/>
                  </a:lnTo>
                  <a:lnTo>
                    <a:pt x="11049" y="0"/>
                  </a:lnTo>
                  <a:close/>
                </a:path>
              </a:pathLst>
            </a:custGeom>
            <a:solidFill>
              <a:srgbClr val="FFFFFF"/>
            </a:solidFill>
          </p:spPr>
          <p:txBody>
            <a:bodyPr wrap="square" lIns="0" tIns="0" rIns="0" bIns="0" rtlCol="0"/>
            <a:lstStyle/>
            <a:p>
              <a:endParaRPr/>
            </a:p>
          </p:txBody>
        </p:sp>
        <p:pic>
          <p:nvPicPr>
            <p:cNvPr id="62" name="object 62"/>
            <p:cNvPicPr/>
            <p:nvPr/>
          </p:nvPicPr>
          <p:blipFill>
            <a:blip r:embed="rId44" cstate="print"/>
            <a:stretch>
              <a:fillRect/>
            </a:stretch>
          </p:blipFill>
          <p:spPr>
            <a:xfrm>
              <a:off x="8260461" y="5595388"/>
              <a:ext cx="126814" cy="98656"/>
            </a:xfrm>
            <a:prstGeom prst="rect">
              <a:avLst/>
            </a:prstGeom>
          </p:spPr>
        </p:pic>
        <p:pic>
          <p:nvPicPr>
            <p:cNvPr id="63" name="object 63"/>
            <p:cNvPicPr/>
            <p:nvPr/>
          </p:nvPicPr>
          <p:blipFill>
            <a:blip r:embed="rId31" cstate="print"/>
            <a:stretch>
              <a:fillRect/>
            </a:stretch>
          </p:blipFill>
          <p:spPr>
            <a:xfrm>
              <a:off x="8409939" y="5595528"/>
              <a:ext cx="77843" cy="100294"/>
            </a:xfrm>
            <a:prstGeom prst="rect">
              <a:avLst/>
            </a:prstGeom>
          </p:spPr>
        </p:pic>
        <p:pic>
          <p:nvPicPr>
            <p:cNvPr id="64" name="object 64"/>
            <p:cNvPicPr/>
            <p:nvPr/>
          </p:nvPicPr>
          <p:blipFill>
            <a:blip r:embed="rId45" cstate="print"/>
            <a:stretch>
              <a:fillRect/>
            </a:stretch>
          </p:blipFill>
          <p:spPr>
            <a:xfrm>
              <a:off x="8517889" y="5556618"/>
              <a:ext cx="85271" cy="139204"/>
            </a:xfrm>
            <a:prstGeom prst="rect">
              <a:avLst/>
            </a:prstGeom>
          </p:spPr>
        </p:pic>
        <p:pic>
          <p:nvPicPr>
            <p:cNvPr id="65" name="object 65"/>
            <p:cNvPicPr/>
            <p:nvPr/>
          </p:nvPicPr>
          <p:blipFill>
            <a:blip r:embed="rId46" cstate="print"/>
            <a:stretch>
              <a:fillRect/>
            </a:stretch>
          </p:blipFill>
          <p:spPr>
            <a:xfrm>
              <a:off x="8628888" y="5556465"/>
              <a:ext cx="122254" cy="139357"/>
            </a:xfrm>
            <a:prstGeom prst="rect">
              <a:avLst/>
            </a:prstGeom>
          </p:spPr>
        </p:pic>
        <p:pic>
          <p:nvPicPr>
            <p:cNvPr id="66" name="object 66"/>
            <p:cNvPicPr/>
            <p:nvPr/>
          </p:nvPicPr>
          <p:blipFill>
            <a:blip r:embed="rId47" cstate="print"/>
            <a:stretch>
              <a:fillRect/>
            </a:stretch>
          </p:blipFill>
          <p:spPr>
            <a:xfrm>
              <a:off x="8825483" y="5564797"/>
              <a:ext cx="82006" cy="129247"/>
            </a:xfrm>
            <a:prstGeom prst="rect">
              <a:avLst/>
            </a:prstGeom>
          </p:spPr>
        </p:pic>
        <p:pic>
          <p:nvPicPr>
            <p:cNvPr id="67" name="object 67"/>
            <p:cNvPicPr/>
            <p:nvPr/>
          </p:nvPicPr>
          <p:blipFill>
            <a:blip r:embed="rId48" cstate="print"/>
            <a:stretch>
              <a:fillRect/>
            </a:stretch>
          </p:blipFill>
          <p:spPr>
            <a:xfrm>
              <a:off x="8932291" y="5595222"/>
              <a:ext cx="157492" cy="100473"/>
            </a:xfrm>
            <a:prstGeom prst="rect">
              <a:avLst/>
            </a:prstGeom>
          </p:spPr>
        </p:pic>
        <p:pic>
          <p:nvPicPr>
            <p:cNvPr id="68" name="object 68"/>
            <p:cNvPicPr/>
            <p:nvPr/>
          </p:nvPicPr>
          <p:blipFill>
            <a:blip r:embed="rId49" cstate="print"/>
            <a:stretch>
              <a:fillRect/>
            </a:stretch>
          </p:blipFill>
          <p:spPr>
            <a:xfrm>
              <a:off x="9110217" y="5556250"/>
              <a:ext cx="85260" cy="139573"/>
            </a:xfrm>
            <a:prstGeom prst="rect">
              <a:avLst/>
            </a:prstGeom>
          </p:spPr>
        </p:pic>
        <p:pic>
          <p:nvPicPr>
            <p:cNvPr id="69" name="object 69"/>
            <p:cNvPicPr/>
            <p:nvPr/>
          </p:nvPicPr>
          <p:blipFill>
            <a:blip r:embed="rId42" cstate="print"/>
            <a:stretch>
              <a:fillRect/>
            </a:stretch>
          </p:blipFill>
          <p:spPr>
            <a:xfrm>
              <a:off x="9225279" y="5597166"/>
              <a:ext cx="81094" cy="98656"/>
            </a:xfrm>
            <a:prstGeom prst="rect">
              <a:avLst/>
            </a:prstGeom>
          </p:spPr>
        </p:pic>
        <p:pic>
          <p:nvPicPr>
            <p:cNvPr id="70" name="object 70"/>
            <p:cNvPicPr/>
            <p:nvPr/>
          </p:nvPicPr>
          <p:blipFill>
            <a:blip r:embed="rId50" cstate="print"/>
            <a:stretch>
              <a:fillRect/>
            </a:stretch>
          </p:blipFill>
          <p:spPr>
            <a:xfrm>
              <a:off x="9331960" y="5574664"/>
              <a:ext cx="218135" cy="121285"/>
            </a:xfrm>
            <a:prstGeom prst="rect">
              <a:avLst/>
            </a:prstGeom>
          </p:spPr>
        </p:pic>
        <p:pic>
          <p:nvPicPr>
            <p:cNvPr id="71" name="object 71"/>
            <p:cNvPicPr/>
            <p:nvPr/>
          </p:nvPicPr>
          <p:blipFill>
            <a:blip r:embed="rId51" cstate="print"/>
            <a:stretch>
              <a:fillRect/>
            </a:stretch>
          </p:blipFill>
          <p:spPr>
            <a:xfrm>
              <a:off x="7920101" y="5778385"/>
              <a:ext cx="846315" cy="134861"/>
            </a:xfrm>
            <a:prstGeom prst="rect">
              <a:avLst/>
            </a:prstGeom>
          </p:spPr>
        </p:pic>
        <p:pic>
          <p:nvPicPr>
            <p:cNvPr id="72" name="object 72"/>
            <p:cNvPicPr/>
            <p:nvPr/>
          </p:nvPicPr>
          <p:blipFill>
            <a:blip r:embed="rId52" cstate="print"/>
            <a:stretch>
              <a:fillRect/>
            </a:stretch>
          </p:blipFill>
          <p:spPr>
            <a:xfrm>
              <a:off x="12457303" y="5388851"/>
              <a:ext cx="549465" cy="568972"/>
            </a:xfrm>
            <a:prstGeom prst="rect">
              <a:avLst/>
            </a:prstGeom>
          </p:spPr>
        </p:pic>
        <p:pic>
          <p:nvPicPr>
            <p:cNvPr id="73" name="object 73"/>
            <p:cNvPicPr/>
            <p:nvPr/>
          </p:nvPicPr>
          <p:blipFill>
            <a:blip r:embed="rId53" cstate="print"/>
            <a:stretch>
              <a:fillRect/>
            </a:stretch>
          </p:blipFill>
          <p:spPr>
            <a:xfrm>
              <a:off x="11984228" y="6091377"/>
              <a:ext cx="120741" cy="173786"/>
            </a:xfrm>
            <a:prstGeom prst="rect">
              <a:avLst/>
            </a:prstGeom>
          </p:spPr>
        </p:pic>
        <p:pic>
          <p:nvPicPr>
            <p:cNvPr id="74" name="object 74"/>
            <p:cNvPicPr/>
            <p:nvPr/>
          </p:nvPicPr>
          <p:blipFill>
            <a:blip r:embed="rId54" cstate="print"/>
            <a:stretch>
              <a:fillRect/>
            </a:stretch>
          </p:blipFill>
          <p:spPr>
            <a:xfrm>
              <a:off x="12132183" y="6091326"/>
              <a:ext cx="415455" cy="173964"/>
            </a:xfrm>
            <a:prstGeom prst="rect">
              <a:avLst/>
            </a:prstGeom>
          </p:spPr>
        </p:pic>
        <p:pic>
          <p:nvPicPr>
            <p:cNvPr id="75" name="object 75"/>
            <p:cNvPicPr/>
            <p:nvPr/>
          </p:nvPicPr>
          <p:blipFill>
            <a:blip r:embed="rId55" cstate="print"/>
            <a:stretch>
              <a:fillRect/>
            </a:stretch>
          </p:blipFill>
          <p:spPr>
            <a:xfrm>
              <a:off x="12577190" y="6094043"/>
              <a:ext cx="142468" cy="169087"/>
            </a:xfrm>
            <a:prstGeom prst="rect">
              <a:avLst/>
            </a:prstGeom>
          </p:spPr>
        </p:pic>
        <p:pic>
          <p:nvPicPr>
            <p:cNvPr id="76" name="object 76"/>
            <p:cNvPicPr/>
            <p:nvPr/>
          </p:nvPicPr>
          <p:blipFill>
            <a:blip r:embed="rId56" cstate="print"/>
            <a:stretch>
              <a:fillRect/>
            </a:stretch>
          </p:blipFill>
          <p:spPr>
            <a:xfrm>
              <a:off x="12740004" y="6093917"/>
              <a:ext cx="138302" cy="168706"/>
            </a:xfrm>
            <a:prstGeom prst="rect">
              <a:avLst/>
            </a:prstGeom>
          </p:spPr>
        </p:pic>
        <p:pic>
          <p:nvPicPr>
            <p:cNvPr id="77" name="object 77"/>
            <p:cNvPicPr/>
            <p:nvPr/>
          </p:nvPicPr>
          <p:blipFill>
            <a:blip r:embed="rId57" cstate="print"/>
            <a:stretch>
              <a:fillRect/>
            </a:stretch>
          </p:blipFill>
          <p:spPr>
            <a:xfrm>
              <a:off x="12897739" y="6093853"/>
              <a:ext cx="310794" cy="168897"/>
            </a:xfrm>
            <a:prstGeom prst="rect">
              <a:avLst/>
            </a:prstGeom>
          </p:spPr>
        </p:pic>
        <p:pic>
          <p:nvPicPr>
            <p:cNvPr id="78" name="object 78"/>
            <p:cNvPicPr/>
            <p:nvPr/>
          </p:nvPicPr>
          <p:blipFill>
            <a:blip r:embed="rId58" cstate="print"/>
            <a:stretch>
              <a:fillRect/>
            </a:stretch>
          </p:blipFill>
          <p:spPr>
            <a:xfrm>
              <a:off x="13237845" y="6091250"/>
              <a:ext cx="110059" cy="173786"/>
            </a:xfrm>
            <a:prstGeom prst="rect">
              <a:avLst/>
            </a:prstGeom>
          </p:spPr>
        </p:pic>
        <p:sp>
          <p:nvSpPr>
            <p:cNvPr id="79" name="object 79"/>
            <p:cNvSpPr/>
            <p:nvPr/>
          </p:nvSpPr>
          <p:spPr>
            <a:xfrm>
              <a:off x="13373735" y="6094729"/>
              <a:ext cx="106045" cy="168910"/>
            </a:xfrm>
            <a:custGeom>
              <a:avLst/>
              <a:gdLst/>
              <a:ahLst/>
              <a:cxnLst/>
              <a:rect l="l" t="t" r="r" b="b"/>
              <a:pathLst>
                <a:path w="106044" h="168910">
                  <a:moveTo>
                    <a:pt x="105918" y="0"/>
                  </a:moveTo>
                  <a:lnTo>
                    <a:pt x="0" y="0"/>
                  </a:lnTo>
                  <a:lnTo>
                    <a:pt x="0" y="34290"/>
                  </a:lnTo>
                  <a:lnTo>
                    <a:pt x="0" y="64770"/>
                  </a:lnTo>
                  <a:lnTo>
                    <a:pt x="0" y="99060"/>
                  </a:lnTo>
                  <a:lnTo>
                    <a:pt x="0" y="134620"/>
                  </a:lnTo>
                  <a:lnTo>
                    <a:pt x="0" y="168910"/>
                  </a:lnTo>
                  <a:lnTo>
                    <a:pt x="105918" y="168910"/>
                  </a:lnTo>
                  <a:lnTo>
                    <a:pt x="105918" y="134620"/>
                  </a:lnTo>
                  <a:lnTo>
                    <a:pt x="37592" y="134620"/>
                  </a:lnTo>
                  <a:lnTo>
                    <a:pt x="37592" y="99060"/>
                  </a:lnTo>
                  <a:lnTo>
                    <a:pt x="100457" y="99060"/>
                  </a:lnTo>
                  <a:lnTo>
                    <a:pt x="100457" y="64770"/>
                  </a:lnTo>
                  <a:lnTo>
                    <a:pt x="37592" y="64770"/>
                  </a:lnTo>
                  <a:lnTo>
                    <a:pt x="37592" y="34290"/>
                  </a:lnTo>
                  <a:lnTo>
                    <a:pt x="105918" y="34290"/>
                  </a:lnTo>
                  <a:lnTo>
                    <a:pt x="105918" y="0"/>
                  </a:lnTo>
                  <a:close/>
                </a:path>
              </a:pathLst>
            </a:custGeom>
            <a:solidFill>
              <a:srgbClr val="FFFFFF">
                <a:alpha val="29803"/>
              </a:srgbClr>
            </a:solidFill>
          </p:spPr>
          <p:txBody>
            <a:bodyPr wrap="square" lIns="0" tIns="0" rIns="0" bIns="0" rtlCol="0"/>
            <a:lstStyle/>
            <a:p>
              <a:endParaRPr/>
            </a:p>
          </p:txBody>
        </p:sp>
        <p:pic>
          <p:nvPicPr>
            <p:cNvPr id="80" name="object 80"/>
            <p:cNvPicPr/>
            <p:nvPr/>
          </p:nvPicPr>
          <p:blipFill>
            <a:blip r:embed="rId59" cstate="print"/>
            <a:stretch>
              <a:fillRect/>
            </a:stretch>
          </p:blipFill>
          <p:spPr>
            <a:xfrm>
              <a:off x="12213082" y="6476733"/>
              <a:ext cx="852157" cy="139204"/>
            </a:xfrm>
            <a:prstGeom prst="rect">
              <a:avLst/>
            </a:prstGeom>
          </p:spPr>
        </p:pic>
        <p:pic>
          <p:nvPicPr>
            <p:cNvPr id="81" name="object 81"/>
            <p:cNvPicPr/>
            <p:nvPr/>
          </p:nvPicPr>
          <p:blipFill>
            <a:blip r:embed="rId60" cstate="print"/>
            <a:stretch>
              <a:fillRect/>
            </a:stretch>
          </p:blipFill>
          <p:spPr>
            <a:xfrm>
              <a:off x="13094842" y="6476580"/>
              <a:ext cx="231254" cy="181013"/>
            </a:xfrm>
            <a:prstGeom prst="rect">
              <a:avLst/>
            </a:prstGeom>
          </p:spPr>
        </p:pic>
        <p:pic>
          <p:nvPicPr>
            <p:cNvPr id="82" name="object 82"/>
            <p:cNvPicPr/>
            <p:nvPr/>
          </p:nvPicPr>
          <p:blipFill>
            <a:blip r:embed="rId61" cstate="print"/>
            <a:stretch>
              <a:fillRect/>
            </a:stretch>
          </p:blipFill>
          <p:spPr>
            <a:xfrm>
              <a:off x="10950575" y="6828929"/>
              <a:ext cx="273723" cy="131051"/>
            </a:xfrm>
            <a:prstGeom prst="rect">
              <a:avLst/>
            </a:prstGeom>
          </p:spPr>
        </p:pic>
        <p:pic>
          <p:nvPicPr>
            <p:cNvPr id="83" name="object 83"/>
            <p:cNvPicPr/>
            <p:nvPr/>
          </p:nvPicPr>
          <p:blipFill>
            <a:blip r:embed="rId62" cstate="print"/>
            <a:stretch>
              <a:fillRect/>
            </a:stretch>
          </p:blipFill>
          <p:spPr>
            <a:xfrm>
              <a:off x="11248135" y="6859663"/>
              <a:ext cx="85274" cy="142100"/>
            </a:xfrm>
            <a:prstGeom prst="rect">
              <a:avLst/>
            </a:prstGeom>
          </p:spPr>
        </p:pic>
        <p:pic>
          <p:nvPicPr>
            <p:cNvPr id="84" name="object 84"/>
            <p:cNvPicPr/>
            <p:nvPr/>
          </p:nvPicPr>
          <p:blipFill>
            <a:blip r:embed="rId63" cstate="print"/>
            <a:stretch>
              <a:fillRect/>
            </a:stretch>
          </p:blipFill>
          <p:spPr>
            <a:xfrm>
              <a:off x="11353927" y="6859253"/>
              <a:ext cx="88877" cy="100473"/>
            </a:xfrm>
            <a:prstGeom prst="rect">
              <a:avLst/>
            </a:prstGeom>
          </p:spPr>
        </p:pic>
        <p:pic>
          <p:nvPicPr>
            <p:cNvPr id="85" name="object 85"/>
            <p:cNvPicPr/>
            <p:nvPr/>
          </p:nvPicPr>
          <p:blipFill>
            <a:blip r:embed="rId64" cstate="print"/>
            <a:stretch>
              <a:fillRect/>
            </a:stretch>
          </p:blipFill>
          <p:spPr>
            <a:xfrm>
              <a:off x="11468480" y="6859420"/>
              <a:ext cx="81094" cy="98654"/>
            </a:xfrm>
            <a:prstGeom prst="rect">
              <a:avLst/>
            </a:prstGeom>
          </p:spPr>
        </p:pic>
        <p:pic>
          <p:nvPicPr>
            <p:cNvPr id="86" name="object 86"/>
            <p:cNvPicPr/>
            <p:nvPr/>
          </p:nvPicPr>
          <p:blipFill>
            <a:blip r:embed="rId65" cstate="print"/>
            <a:stretch>
              <a:fillRect/>
            </a:stretch>
          </p:blipFill>
          <p:spPr>
            <a:xfrm>
              <a:off x="11573509" y="6859508"/>
              <a:ext cx="68613" cy="100472"/>
            </a:xfrm>
            <a:prstGeom prst="rect">
              <a:avLst/>
            </a:prstGeom>
          </p:spPr>
        </p:pic>
        <p:sp>
          <p:nvSpPr>
            <p:cNvPr id="87" name="object 87"/>
            <p:cNvSpPr/>
            <p:nvPr/>
          </p:nvSpPr>
          <p:spPr>
            <a:xfrm>
              <a:off x="11664696" y="6825233"/>
              <a:ext cx="17780" cy="19685"/>
            </a:xfrm>
            <a:custGeom>
              <a:avLst/>
              <a:gdLst/>
              <a:ahLst/>
              <a:cxnLst/>
              <a:rect l="l" t="t" r="r" b="b"/>
              <a:pathLst>
                <a:path w="17779" h="19684">
                  <a:moveTo>
                    <a:pt x="11049" y="0"/>
                  </a:moveTo>
                  <a:lnTo>
                    <a:pt x="6350" y="0"/>
                  </a:lnTo>
                  <a:lnTo>
                    <a:pt x="4190" y="762"/>
                  </a:lnTo>
                  <a:lnTo>
                    <a:pt x="888" y="4064"/>
                  </a:lnTo>
                  <a:lnTo>
                    <a:pt x="0" y="6350"/>
                  </a:lnTo>
                  <a:lnTo>
                    <a:pt x="0" y="13208"/>
                  </a:lnTo>
                  <a:lnTo>
                    <a:pt x="888" y="15621"/>
                  </a:lnTo>
                  <a:lnTo>
                    <a:pt x="4190" y="18796"/>
                  </a:lnTo>
                  <a:lnTo>
                    <a:pt x="6223" y="19558"/>
                  </a:lnTo>
                  <a:lnTo>
                    <a:pt x="11049" y="19558"/>
                  </a:lnTo>
                  <a:lnTo>
                    <a:pt x="13207" y="18796"/>
                  </a:lnTo>
                  <a:lnTo>
                    <a:pt x="16509" y="15621"/>
                  </a:lnTo>
                  <a:lnTo>
                    <a:pt x="17399" y="13208"/>
                  </a:lnTo>
                  <a:lnTo>
                    <a:pt x="17399" y="6350"/>
                  </a:lnTo>
                  <a:lnTo>
                    <a:pt x="16636" y="4064"/>
                  </a:lnTo>
                  <a:lnTo>
                    <a:pt x="13080" y="762"/>
                  </a:lnTo>
                  <a:lnTo>
                    <a:pt x="11049" y="0"/>
                  </a:lnTo>
                  <a:close/>
                </a:path>
              </a:pathLst>
            </a:custGeom>
            <a:solidFill>
              <a:srgbClr val="FFFFFF">
                <a:alpha val="29803"/>
              </a:srgbClr>
            </a:solidFill>
          </p:spPr>
          <p:txBody>
            <a:bodyPr wrap="square" lIns="0" tIns="0" rIns="0" bIns="0" rtlCol="0"/>
            <a:lstStyle/>
            <a:p>
              <a:endParaRPr/>
            </a:p>
          </p:txBody>
        </p:sp>
        <p:pic>
          <p:nvPicPr>
            <p:cNvPr id="88" name="object 88"/>
            <p:cNvPicPr/>
            <p:nvPr/>
          </p:nvPicPr>
          <p:blipFill>
            <a:blip r:embed="rId66" cstate="print"/>
            <a:stretch>
              <a:fillRect/>
            </a:stretch>
          </p:blipFill>
          <p:spPr>
            <a:xfrm>
              <a:off x="11665965" y="6820776"/>
              <a:ext cx="131114" cy="139204"/>
            </a:xfrm>
            <a:prstGeom prst="rect">
              <a:avLst/>
            </a:prstGeom>
          </p:spPr>
        </p:pic>
        <p:pic>
          <p:nvPicPr>
            <p:cNvPr id="89" name="object 89"/>
            <p:cNvPicPr/>
            <p:nvPr/>
          </p:nvPicPr>
          <p:blipFill>
            <a:blip r:embed="rId67" cstate="print"/>
            <a:stretch>
              <a:fillRect/>
            </a:stretch>
          </p:blipFill>
          <p:spPr>
            <a:xfrm>
              <a:off x="11822557" y="6820496"/>
              <a:ext cx="122382" cy="139484"/>
            </a:xfrm>
            <a:prstGeom prst="rect">
              <a:avLst/>
            </a:prstGeom>
          </p:spPr>
        </p:pic>
        <p:pic>
          <p:nvPicPr>
            <p:cNvPr id="90" name="object 90"/>
            <p:cNvPicPr/>
            <p:nvPr/>
          </p:nvPicPr>
          <p:blipFill>
            <a:blip r:embed="rId68" cstate="print"/>
            <a:stretch>
              <a:fillRect/>
            </a:stretch>
          </p:blipFill>
          <p:spPr>
            <a:xfrm>
              <a:off x="12010897" y="6820547"/>
              <a:ext cx="1075448" cy="181216"/>
            </a:xfrm>
            <a:prstGeom prst="rect">
              <a:avLst/>
            </a:prstGeom>
          </p:spPr>
        </p:pic>
        <p:pic>
          <p:nvPicPr>
            <p:cNvPr id="91" name="object 91"/>
            <p:cNvPicPr/>
            <p:nvPr/>
          </p:nvPicPr>
          <p:blipFill>
            <a:blip r:embed="rId69" cstate="print"/>
            <a:stretch>
              <a:fillRect/>
            </a:stretch>
          </p:blipFill>
          <p:spPr>
            <a:xfrm>
              <a:off x="10374376" y="7169213"/>
              <a:ext cx="321335" cy="134683"/>
            </a:xfrm>
            <a:prstGeom prst="rect">
              <a:avLst/>
            </a:prstGeom>
          </p:spPr>
        </p:pic>
        <p:pic>
          <p:nvPicPr>
            <p:cNvPr id="92" name="object 92"/>
            <p:cNvPicPr/>
            <p:nvPr/>
          </p:nvPicPr>
          <p:blipFill>
            <a:blip r:embed="rId70" cstate="print"/>
            <a:stretch>
              <a:fillRect/>
            </a:stretch>
          </p:blipFill>
          <p:spPr>
            <a:xfrm>
              <a:off x="10717276" y="7171016"/>
              <a:ext cx="264312" cy="132880"/>
            </a:xfrm>
            <a:prstGeom prst="rect">
              <a:avLst/>
            </a:prstGeom>
          </p:spPr>
        </p:pic>
        <p:pic>
          <p:nvPicPr>
            <p:cNvPr id="93" name="object 93"/>
            <p:cNvPicPr/>
            <p:nvPr/>
          </p:nvPicPr>
          <p:blipFill>
            <a:blip r:embed="rId71" cstate="print"/>
            <a:stretch>
              <a:fillRect/>
            </a:stretch>
          </p:blipFill>
          <p:spPr>
            <a:xfrm>
              <a:off x="11007216" y="7203425"/>
              <a:ext cx="227736" cy="100470"/>
            </a:xfrm>
            <a:prstGeom prst="rect">
              <a:avLst/>
            </a:prstGeom>
          </p:spPr>
        </p:pic>
        <p:pic>
          <p:nvPicPr>
            <p:cNvPr id="94" name="object 94"/>
            <p:cNvPicPr/>
            <p:nvPr/>
          </p:nvPicPr>
          <p:blipFill>
            <a:blip r:embed="rId72" cstate="print"/>
            <a:stretch>
              <a:fillRect/>
            </a:stretch>
          </p:blipFill>
          <p:spPr>
            <a:xfrm>
              <a:off x="11266170" y="7169175"/>
              <a:ext cx="190995" cy="176504"/>
            </a:xfrm>
            <a:prstGeom prst="rect">
              <a:avLst/>
            </a:prstGeom>
          </p:spPr>
        </p:pic>
        <p:pic>
          <p:nvPicPr>
            <p:cNvPr id="95" name="object 95"/>
            <p:cNvPicPr/>
            <p:nvPr/>
          </p:nvPicPr>
          <p:blipFill>
            <a:blip r:embed="rId73" cstate="print"/>
            <a:stretch>
              <a:fillRect/>
            </a:stretch>
          </p:blipFill>
          <p:spPr>
            <a:xfrm>
              <a:off x="11481308" y="7203299"/>
              <a:ext cx="88878" cy="100470"/>
            </a:xfrm>
            <a:prstGeom prst="rect">
              <a:avLst/>
            </a:prstGeom>
          </p:spPr>
        </p:pic>
        <p:pic>
          <p:nvPicPr>
            <p:cNvPr id="96" name="object 96"/>
            <p:cNvPicPr/>
            <p:nvPr/>
          </p:nvPicPr>
          <p:blipFill>
            <a:blip r:embed="rId74" cstate="print"/>
            <a:stretch>
              <a:fillRect/>
            </a:stretch>
          </p:blipFill>
          <p:spPr>
            <a:xfrm>
              <a:off x="11748515" y="7170839"/>
              <a:ext cx="122011" cy="133057"/>
            </a:xfrm>
            <a:prstGeom prst="rect">
              <a:avLst/>
            </a:prstGeom>
          </p:spPr>
        </p:pic>
        <p:pic>
          <p:nvPicPr>
            <p:cNvPr id="97" name="object 97"/>
            <p:cNvPicPr/>
            <p:nvPr/>
          </p:nvPicPr>
          <p:blipFill>
            <a:blip r:embed="rId64" cstate="print"/>
            <a:stretch>
              <a:fillRect/>
            </a:stretch>
          </p:blipFill>
          <p:spPr>
            <a:xfrm>
              <a:off x="11596115" y="7203464"/>
              <a:ext cx="81097" cy="98654"/>
            </a:xfrm>
            <a:prstGeom prst="rect">
              <a:avLst/>
            </a:prstGeom>
          </p:spPr>
        </p:pic>
        <p:pic>
          <p:nvPicPr>
            <p:cNvPr id="98" name="object 98"/>
            <p:cNvPicPr/>
            <p:nvPr/>
          </p:nvPicPr>
          <p:blipFill>
            <a:blip r:embed="rId75" cstate="print"/>
            <a:stretch>
              <a:fillRect/>
            </a:stretch>
          </p:blipFill>
          <p:spPr>
            <a:xfrm>
              <a:off x="11917807" y="7169213"/>
              <a:ext cx="321335" cy="134683"/>
            </a:xfrm>
            <a:prstGeom prst="rect">
              <a:avLst/>
            </a:prstGeom>
          </p:spPr>
        </p:pic>
        <p:sp>
          <p:nvSpPr>
            <p:cNvPr id="99" name="object 99"/>
            <p:cNvSpPr/>
            <p:nvPr/>
          </p:nvSpPr>
          <p:spPr>
            <a:xfrm>
              <a:off x="12260453" y="7246938"/>
              <a:ext cx="43815" cy="13970"/>
            </a:xfrm>
            <a:custGeom>
              <a:avLst/>
              <a:gdLst/>
              <a:ahLst/>
              <a:cxnLst/>
              <a:rect l="l" t="t" r="r" b="b"/>
              <a:pathLst>
                <a:path w="43815" h="13970">
                  <a:moveTo>
                    <a:pt x="43444" y="0"/>
                  </a:moveTo>
                  <a:lnTo>
                    <a:pt x="0" y="0"/>
                  </a:lnTo>
                  <a:lnTo>
                    <a:pt x="0" y="13397"/>
                  </a:lnTo>
                  <a:lnTo>
                    <a:pt x="43444" y="13397"/>
                  </a:lnTo>
                  <a:lnTo>
                    <a:pt x="43444" y="0"/>
                  </a:lnTo>
                  <a:close/>
                </a:path>
              </a:pathLst>
            </a:custGeom>
            <a:solidFill>
              <a:srgbClr val="FFFFFF">
                <a:alpha val="29803"/>
              </a:srgbClr>
            </a:solidFill>
          </p:spPr>
          <p:txBody>
            <a:bodyPr wrap="square" lIns="0" tIns="0" rIns="0" bIns="0" rtlCol="0"/>
            <a:lstStyle/>
            <a:p>
              <a:endParaRPr/>
            </a:p>
          </p:txBody>
        </p:sp>
        <p:pic>
          <p:nvPicPr>
            <p:cNvPr id="100" name="object 100"/>
            <p:cNvPicPr/>
            <p:nvPr/>
          </p:nvPicPr>
          <p:blipFill>
            <a:blip r:embed="rId76" cstate="print"/>
            <a:stretch>
              <a:fillRect/>
            </a:stretch>
          </p:blipFill>
          <p:spPr>
            <a:xfrm>
              <a:off x="12329286" y="7172871"/>
              <a:ext cx="89615" cy="129247"/>
            </a:xfrm>
            <a:prstGeom prst="rect">
              <a:avLst/>
            </a:prstGeom>
          </p:spPr>
        </p:pic>
        <p:pic>
          <p:nvPicPr>
            <p:cNvPr id="101" name="object 101"/>
            <p:cNvPicPr/>
            <p:nvPr/>
          </p:nvPicPr>
          <p:blipFill>
            <a:blip r:embed="rId77" cstate="print"/>
            <a:stretch>
              <a:fillRect/>
            </a:stretch>
          </p:blipFill>
          <p:spPr>
            <a:xfrm>
              <a:off x="12444221" y="7169238"/>
              <a:ext cx="89970" cy="132880"/>
            </a:xfrm>
            <a:prstGeom prst="rect">
              <a:avLst/>
            </a:prstGeom>
          </p:spPr>
        </p:pic>
        <p:pic>
          <p:nvPicPr>
            <p:cNvPr id="102" name="object 102"/>
            <p:cNvPicPr/>
            <p:nvPr/>
          </p:nvPicPr>
          <p:blipFill>
            <a:blip r:embed="rId78" cstate="print"/>
            <a:stretch>
              <a:fillRect/>
            </a:stretch>
          </p:blipFill>
          <p:spPr>
            <a:xfrm>
              <a:off x="12563983" y="7164692"/>
              <a:ext cx="85256" cy="139204"/>
            </a:xfrm>
            <a:prstGeom prst="rect">
              <a:avLst/>
            </a:prstGeom>
          </p:spPr>
        </p:pic>
        <p:pic>
          <p:nvPicPr>
            <p:cNvPr id="103" name="object 103"/>
            <p:cNvPicPr/>
            <p:nvPr/>
          </p:nvPicPr>
          <p:blipFill>
            <a:blip r:embed="rId79" cstate="print"/>
            <a:stretch>
              <a:fillRect/>
            </a:stretch>
          </p:blipFill>
          <p:spPr>
            <a:xfrm>
              <a:off x="12669392" y="7203425"/>
              <a:ext cx="81993" cy="100470"/>
            </a:xfrm>
            <a:prstGeom prst="rect">
              <a:avLst/>
            </a:prstGeom>
          </p:spPr>
        </p:pic>
        <p:pic>
          <p:nvPicPr>
            <p:cNvPr id="104" name="object 104"/>
            <p:cNvPicPr/>
            <p:nvPr/>
          </p:nvPicPr>
          <p:blipFill>
            <a:blip r:embed="rId80" cstate="print"/>
            <a:stretch>
              <a:fillRect/>
            </a:stretch>
          </p:blipFill>
          <p:spPr>
            <a:xfrm>
              <a:off x="12776453" y="7203439"/>
              <a:ext cx="149440" cy="142112"/>
            </a:xfrm>
            <a:prstGeom prst="rect">
              <a:avLst/>
            </a:prstGeom>
          </p:spPr>
        </p:pic>
        <p:pic>
          <p:nvPicPr>
            <p:cNvPr id="105" name="object 105"/>
            <p:cNvPicPr/>
            <p:nvPr/>
          </p:nvPicPr>
          <p:blipFill>
            <a:blip r:embed="rId76" cstate="print"/>
            <a:stretch>
              <a:fillRect/>
            </a:stretch>
          </p:blipFill>
          <p:spPr>
            <a:xfrm>
              <a:off x="11091036" y="7512087"/>
              <a:ext cx="89615" cy="129247"/>
            </a:xfrm>
            <a:prstGeom prst="rect">
              <a:avLst/>
            </a:prstGeom>
          </p:spPr>
        </p:pic>
        <p:pic>
          <p:nvPicPr>
            <p:cNvPr id="106" name="object 106"/>
            <p:cNvPicPr/>
            <p:nvPr/>
          </p:nvPicPr>
          <p:blipFill>
            <a:blip r:embed="rId81" cstate="print"/>
            <a:stretch>
              <a:fillRect/>
            </a:stretch>
          </p:blipFill>
          <p:spPr>
            <a:xfrm>
              <a:off x="11204955" y="7544458"/>
              <a:ext cx="81094" cy="98654"/>
            </a:xfrm>
            <a:prstGeom prst="rect">
              <a:avLst/>
            </a:prstGeom>
          </p:spPr>
        </p:pic>
        <p:pic>
          <p:nvPicPr>
            <p:cNvPr id="107" name="object 107"/>
            <p:cNvPicPr/>
            <p:nvPr/>
          </p:nvPicPr>
          <p:blipFill>
            <a:blip r:embed="rId82" cstate="print"/>
            <a:stretch>
              <a:fillRect/>
            </a:stretch>
          </p:blipFill>
          <p:spPr>
            <a:xfrm>
              <a:off x="11311001" y="7542643"/>
              <a:ext cx="68613" cy="100470"/>
            </a:xfrm>
            <a:prstGeom prst="rect">
              <a:avLst/>
            </a:prstGeom>
          </p:spPr>
        </p:pic>
        <p:sp>
          <p:nvSpPr>
            <p:cNvPr id="108" name="object 108"/>
            <p:cNvSpPr/>
            <p:nvPr/>
          </p:nvSpPr>
          <p:spPr>
            <a:xfrm>
              <a:off x="11402186" y="7508494"/>
              <a:ext cx="17780" cy="19685"/>
            </a:xfrm>
            <a:custGeom>
              <a:avLst/>
              <a:gdLst/>
              <a:ahLst/>
              <a:cxnLst/>
              <a:rect l="l" t="t" r="r" b="b"/>
              <a:pathLst>
                <a:path w="17779" h="19684">
                  <a:moveTo>
                    <a:pt x="11049" y="0"/>
                  </a:moveTo>
                  <a:lnTo>
                    <a:pt x="6350" y="0"/>
                  </a:lnTo>
                  <a:lnTo>
                    <a:pt x="4191" y="634"/>
                  </a:lnTo>
                  <a:lnTo>
                    <a:pt x="1016" y="3936"/>
                  </a:lnTo>
                  <a:lnTo>
                    <a:pt x="0" y="6349"/>
                  </a:lnTo>
                  <a:lnTo>
                    <a:pt x="0" y="13207"/>
                  </a:lnTo>
                  <a:lnTo>
                    <a:pt x="1016" y="15493"/>
                  </a:lnTo>
                  <a:lnTo>
                    <a:pt x="4191" y="18795"/>
                  </a:lnTo>
                  <a:lnTo>
                    <a:pt x="6223" y="19557"/>
                  </a:lnTo>
                  <a:lnTo>
                    <a:pt x="11049" y="19557"/>
                  </a:lnTo>
                  <a:lnTo>
                    <a:pt x="13335" y="18795"/>
                  </a:lnTo>
                  <a:lnTo>
                    <a:pt x="16510" y="15493"/>
                  </a:lnTo>
                  <a:lnTo>
                    <a:pt x="17399" y="13207"/>
                  </a:lnTo>
                  <a:lnTo>
                    <a:pt x="17399" y="6349"/>
                  </a:lnTo>
                  <a:lnTo>
                    <a:pt x="16764" y="3936"/>
                  </a:lnTo>
                  <a:lnTo>
                    <a:pt x="13081" y="634"/>
                  </a:lnTo>
                  <a:lnTo>
                    <a:pt x="11049" y="0"/>
                  </a:lnTo>
                  <a:close/>
                </a:path>
              </a:pathLst>
            </a:custGeom>
            <a:solidFill>
              <a:srgbClr val="FFFFFF">
                <a:alpha val="29803"/>
              </a:srgbClr>
            </a:solidFill>
          </p:spPr>
          <p:txBody>
            <a:bodyPr wrap="square" lIns="0" tIns="0" rIns="0" bIns="0" rtlCol="0"/>
            <a:lstStyle/>
            <a:p>
              <a:endParaRPr/>
            </a:p>
          </p:txBody>
        </p:sp>
        <p:pic>
          <p:nvPicPr>
            <p:cNvPr id="109" name="object 109"/>
            <p:cNvPicPr/>
            <p:nvPr/>
          </p:nvPicPr>
          <p:blipFill>
            <a:blip r:embed="rId83" cstate="print"/>
            <a:stretch>
              <a:fillRect/>
            </a:stretch>
          </p:blipFill>
          <p:spPr>
            <a:xfrm>
              <a:off x="11403457" y="7542679"/>
              <a:ext cx="126814" cy="98656"/>
            </a:xfrm>
            <a:prstGeom prst="rect">
              <a:avLst/>
            </a:prstGeom>
          </p:spPr>
        </p:pic>
        <p:pic>
          <p:nvPicPr>
            <p:cNvPr id="110" name="object 110"/>
            <p:cNvPicPr/>
            <p:nvPr/>
          </p:nvPicPr>
          <p:blipFill>
            <a:blip r:embed="rId84" cstate="print"/>
            <a:stretch>
              <a:fillRect/>
            </a:stretch>
          </p:blipFill>
          <p:spPr>
            <a:xfrm>
              <a:off x="11554840" y="7542629"/>
              <a:ext cx="255790" cy="100484"/>
            </a:xfrm>
            <a:prstGeom prst="rect">
              <a:avLst/>
            </a:prstGeom>
          </p:spPr>
        </p:pic>
        <p:pic>
          <p:nvPicPr>
            <p:cNvPr id="111" name="object 111"/>
            <p:cNvPicPr/>
            <p:nvPr/>
          </p:nvPicPr>
          <p:blipFill>
            <a:blip r:embed="rId85" cstate="print"/>
            <a:stretch>
              <a:fillRect/>
            </a:stretch>
          </p:blipFill>
          <p:spPr>
            <a:xfrm>
              <a:off x="11225784" y="7508494"/>
              <a:ext cx="1507871" cy="393573"/>
            </a:xfrm>
            <a:prstGeom prst="rect">
              <a:avLst/>
            </a:prstGeom>
          </p:spPr>
        </p:pic>
        <p:pic>
          <p:nvPicPr>
            <p:cNvPr id="112" name="object 112"/>
            <p:cNvPicPr/>
            <p:nvPr/>
          </p:nvPicPr>
          <p:blipFill>
            <a:blip r:embed="rId86" cstate="print"/>
            <a:stretch>
              <a:fillRect/>
            </a:stretch>
          </p:blipFill>
          <p:spPr>
            <a:xfrm>
              <a:off x="10133964" y="2249455"/>
              <a:ext cx="68421" cy="68421"/>
            </a:xfrm>
            <a:prstGeom prst="rect">
              <a:avLst/>
            </a:prstGeom>
          </p:spPr>
        </p:pic>
        <p:pic>
          <p:nvPicPr>
            <p:cNvPr id="113" name="object 113"/>
            <p:cNvPicPr/>
            <p:nvPr/>
          </p:nvPicPr>
          <p:blipFill>
            <a:blip r:embed="rId87" cstate="print"/>
            <a:stretch>
              <a:fillRect/>
            </a:stretch>
          </p:blipFill>
          <p:spPr>
            <a:xfrm>
              <a:off x="9985882" y="2487402"/>
              <a:ext cx="72409" cy="72409"/>
            </a:xfrm>
            <a:prstGeom prst="rect">
              <a:avLst/>
            </a:prstGeom>
          </p:spPr>
        </p:pic>
        <p:pic>
          <p:nvPicPr>
            <p:cNvPr id="114" name="object 114"/>
            <p:cNvPicPr/>
            <p:nvPr/>
          </p:nvPicPr>
          <p:blipFill>
            <a:blip r:embed="rId88" cstate="print"/>
            <a:stretch>
              <a:fillRect/>
            </a:stretch>
          </p:blipFill>
          <p:spPr>
            <a:xfrm>
              <a:off x="10278236" y="2487402"/>
              <a:ext cx="72407" cy="72409"/>
            </a:xfrm>
            <a:prstGeom prst="rect">
              <a:avLst/>
            </a:prstGeom>
          </p:spPr>
        </p:pic>
        <p:sp>
          <p:nvSpPr>
            <p:cNvPr id="115" name="object 115"/>
            <p:cNvSpPr/>
            <p:nvPr/>
          </p:nvSpPr>
          <p:spPr>
            <a:xfrm>
              <a:off x="9918826" y="2285618"/>
              <a:ext cx="499109" cy="510540"/>
            </a:xfrm>
            <a:custGeom>
              <a:avLst/>
              <a:gdLst/>
              <a:ahLst/>
              <a:cxnLst/>
              <a:rect l="l" t="t" r="r" b="b"/>
              <a:pathLst>
                <a:path w="499109" h="510539">
                  <a:moveTo>
                    <a:pt x="316865" y="0"/>
                  </a:moveTo>
                  <a:lnTo>
                    <a:pt x="302259" y="36322"/>
                  </a:lnTo>
                  <a:lnTo>
                    <a:pt x="270128" y="62737"/>
                  </a:lnTo>
                  <a:lnTo>
                    <a:pt x="249681" y="68452"/>
                  </a:lnTo>
                  <a:lnTo>
                    <a:pt x="238759" y="66801"/>
                  </a:lnTo>
                  <a:lnTo>
                    <a:pt x="196342" y="33020"/>
                  </a:lnTo>
                  <a:lnTo>
                    <a:pt x="182499" y="126"/>
                  </a:lnTo>
                  <a:lnTo>
                    <a:pt x="153162" y="14477"/>
                  </a:lnTo>
                  <a:lnTo>
                    <a:pt x="153162" y="16636"/>
                  </a:lnTo>
                  <a:lnTo>
                    <a:pt x="155067" y="28194"/>
                  </a:lnTo>
                  <a:lnTo>
                    <a:pt x="161417" y="43560"/>
                  </a:lnTo>
                  <a:lnTo>
                    <a:pt x="170815" y="60451"/>
                  </a:lnTo>
                  <a:lnTo>
                    <a:pt x="183261" y="79248"/>
                  </a:lnTo>
                  <a:lnTo>
                    <a:pt x="198500" y="97535"/>
                  </a:lnTo>
                  <a:lnTo>
                    <a:pt x="205358" y="107823"/>
                  </a:lnTo>
                  <a:lnTo>
                    <a:pt x="208788" y="117221"/>
                  </a:lnTo>
                  <a:lnTo>
                    <a:pt x="208788" y="126746"/>
                  </a:lnTo>
                  <a:lnTo>
                    <a:pt x="208025" y="130555"/>
                  </a:lnTo>
                  <a:lnTo>
                    <a:pt x="204216" y="140588"/>
                  </a:lnTo>
                  <a:lnTo>
                    <a:pt x="200151" y="155066"/>
                  </a:lnTo>
                  <a:lnTo>
                    <a:pt x="189611" y="184657"/>
                  </a:lnTo>
                  <a:lnTo>
                    <a:pt x="185293" y="195325"/>
                  </a:lnTo>
                  <a:lnTo>
                    <a:pt x="186308" y="194817"/>
                  </a:lnTo>
                  <a:lnTo>
                    <a:pt x="164338" y="257301"/>
                  </a:lnTo>
                  <a:lnTo>
                    <a:pt x="162814" y="262254"/>
                  </a:lnTo>
                  <a:lnTo>
                    <a:pt x="159130" y="267842"/>
                  </a:lnTo>
                  <a:lnTo>
                    <a:pt x="125856" y="295148"/>
                  </a:lnTo>
                  <a:lnTo>
                    <a:pt x="103377" y="300989"/>
                  </a:lnTo>
                  <a:lnTo>
                    <a:pt x="91567" y="299338"/>
                  </a:lnTo>
                  <a:lnTo>
                    <a:pt x="57912" y="278764"/>
                  </a:lnTo>
                  <a:lnTo>
                    <a:pt x="33020" y="239902"/>
                  </a:lnTo>
                  <a:lnTo>
                    <a:pt x="30606" y="231394"/>
                  </a:lnTo>
                  <a:lnTo>
                    <a:pt x="0" y="245490"/>
                  </a:lnTo>
                  <a:lnTo>
                    <a:pt x="0" y="247396"/>
                  </a:lnTo>
                  <a:lnTo>
                    <a:pt x="2031" y="259206"/>
                  </a:lnTo>
                  <a:lnTo>
                    <a:pt x="32384" y="311403"/>
                  </a:lnTo>
                  <a:lnTo>
                    <a:pt x="48895" y="330200"/>
                  </a:lnTo>
                  <a:lnTo>
                    <a:pt x="56261" y="340740"/>
                  </a:lnTo>
                  <a:lnTo>
                    <a:pt x="59944" y="350520"/>
                  </a:lnTo>
                  <a:lnTo>
                    <a:pt x="59944" y="360425"/>
                  </a:lnTo>
                  <a:lnTo>
                    <a:pt x="59181" y="364362"/>
                  </a:lnTo>
                  <a:lnTo>
                    <a:pt x="55245" y="374903"/>
                  </a:lnTo>
                  <a:lnTo>
                    <a:pt x="50673" y="389381"/>
                  </a:lnTo>
                  <a:lnTo>
                    <a:pt x="39497" y="419734"/>
                  </a:lnTo>
                  <a:lnTo>
                    <a:pt x="35305" y="429386"/>
                  </a:lnTo>
                  <a:lnTo>
                    <a:pt x="36195" y="428878"/>
                  </a:lnTo>
                  <a:lnTo>
                    <a:pt x="12700" y="493013"/>
                  </a:lnTo>
                  <a:lnTo>
                    <a:pt x="10287" y="500252"/>
                  </a:lnTo>
                  <a:lnTo>
                    <a:pt x="7493" y="510539"/>
                  </a:lnTo>
                  <a:lnTo>
                    <a:pt x="51816" y="510539"/>
                  </a:lnTo>
                  <a:lnTo>
                    <a:pt x="62229" y="485012"/>
                  </a:lnTo>
                  <a:lnTo>
                    <a:pt x="75565" y="455929"/>
                  </a:lnTo>
                  <a:lnTo>
                    <a:pt x="90043" y="429513"/>
                  </a:lnTo>
                  <a:lnTo>
                    <a:pt x="103250" y="413765"/>
                  </a:lnTo>
                  <a:lnTo>
                    <a:pt x="116458" y="429386"/>
                  </a:lnTo>
                  <a:lnTo>
                    <a:pt x="130937" y="455929"/>
                  </a:lnTo>
                  <a:lnTo>
                    <a:pt x="144272" y="485012"/>
                  </a:lnTo>
                  <a:lnTo>
                    <a:pt x="154686" y="510539"/>
                  </a:lnTo>
                  <a:lnTo>
                    <a:pt x="199008" y="510539"/>
                  </a:lnTo>
                  <a:lnTo>
                    <a:pt x="196215" y="500252"/>
                  </a:lnTo>
                  <a:lnTo>
                    <a:pt x="190753" y="484504"/>
                  </a:lnTo>
                  <a:lnTo>
                    <a:pt x="175005" y="442340"/>
                  </a:lnTo>
                  <a:lnTo>
                    <a:pt x="170179" y="428878"/>
                  </a:lnTo>
                  <a:lnTo>
                    <a:pt x="171069" y="429386"/>
                  </a:lnTo>
                  <a:lnTo>
                    <a:pt x="167004" y="419734"/>
                  </a:lnTo>
                  <a:lnTo>
                    <a:pt x="155701" y="389508"/>
                  </a:lnTo>
                  <a:lnTo>
                    <a:pt x="151256" y="374776"/>
                  </a:lnTo>
                  <a:lnTo>
                    <a:pt x="147193" y="364362"/>
                  </a:lnTo>
                  <a:lnTo>
                    <a:pt x="146557" y="360425"/>
                  </a:lnTo>
                  <a:lnTo>
                    <a:pt x="146557" y="350647"/>
                  </a:lnTo>
                  <a:lnTo>
                    <a:pt x="150241" y="341122"/>
                  </a:lnTo>
                  <a:lnTo>
                    <a:pt x="157352" y="330707"/>
                  </a:lnTo>
                  <a:lnTo>
                    <a:pt x="173990" y="312038"/>
                  </a:lnTo>
                  <a:lnTo>
                    <a:pt x="176149" y="308609"/>
                  </a:lnTo>
                  <a:lnTo>
                    <a:pt x="182245" y="300354"/>
                  </a:lnTo>
                  <a:lnTo>
                    <a:pt x="188087" y="291591"/>
                  </a:lnTo>
                  <a:lnTo>
                    <a:pt x="193548" y="282575"/>
                  </a:lnTo>
                  <a:lnTo>
                    <a:pt x="198500" y="273684"/>
                  </a:lnTo>
                  <a:lnTo>
                    <a:pt x="199390" y="273684"/>
                  </a:lnTo>
                  <a:lnTo>
                    <a:pt x="211581" y="244475"/>
                  </a:lnTo>
                  <a:lnTo>
                    <a:pt x="224790" y="216534"/>
                  </a:lnTo>
                  <a:lnTo>
                    <a:pt x="237998" y="193039"/>
                  </a:lnTo>
                  <a:lnTo>
                    <a:pt x="249300" y="179450"/>
                  </a:lnTo>
                  <a:lnTo>
                    <a:pt x="260730" y="193039"/>
                  </a:lnTo>
                  <a:lnTo>
                    <a:pt x="273939" y="216534"/>
                  </a:lnTo>
                  <a:lnTo>
                    <a:pt x="287147" y="244475"/>
                  </a:lnTo>
                  <a:lnTo>
                    <a:pt x="299339" y="273684"/>
                  </a:lnTo>
                  <a:lnTo>
                    <a:pt x="300227" y="273684"/>
                  </a:lnTo>
                  <a:lnTo>
                    <a:pt x="324230" y="311403"/>
                  </a:lnTo>
                  <a:lnTo>
                    <a:pt x="340741" y="330200"/>
                  </a:lnTo>
                  <a:lnTo>
                    <a:pt x="348106" y="340740"/>
                  </a:lnTo>
                  <a:lnTo>
                    <a:pt x="351790" y="350520"/>
                  </a:lnTo>
                  <a:lnTo>
                    <a:pt x="351790" y="360425"/>
                  </a:lnTo>
                  <a:lnTo>
                    <a:pt x="351027" y="364362"/>
                  </a:lnTo>
                  <a:lnTo>
                    <a:pt x="347091" y="374903"/>
                  </a:lnTo>
                  <a:lnTo>
                    <a:pt x="342519" y="389381"/>
                  </a:lnTo>
                  <a:lnTo>
                    <a:pt x="331343" y="419734"/>
                  </a:lnTo>
                  <a:lnTo>
                    <a:pt x="327151" y="429386"/>
                  </a:lnTo>
                  <a:lnTo>
                    <a:pt x="328041" y="428878"/>
                  </a:lnTo>
                  <a:lnTo>
                    <a:pt x="304419" y="493013"/>
                  </a:lnTo>
                  <a:lnTo>
                    <a:pt x="302132" y="500252"/>
                  </a:lnTo>
                  <a:lnTo>
                    <a:pt x="299339" y="510539"/>
                  </a:lnTo>
                  <a:lnTo>
                    <a:pt x="343662" y="510539"/>
                  </a:lnTo>
                  <a:lnTo>
                    <a:pt x="354075" y="485012"/>
                  </a:lnTo>
                  <a:lnTo>
                    <a:pt x="367411" y="455929"/>
                  </a:lnTo>
                  <a:lnTo>
                    <a:pt x="381889" y="429513"/>
                  </a:lnTo>
                  <a:lnTo>
                    <a:pt x="395097" y="413765"/>
                  </a:lnTo>
                  <a:lnTo>
                    <a:pt x="408304" y="429386"/>
                  </a:lnTo>
                  <a:lnTo>
                    <a:pt x="422782" y="455929"/>
                  </a:lnTo>
                  <a:lnTo>
                    <a:pt x="436118" y="485012"/>
                  </a:lnTo>
                  <a:lnTo>
                    <a:pt x="446404" y="510539"/>
                  </a:lnTo>
                  <a:lnTo>
                    <a:pt x="490854" y="510539"/>
                  </a:lnTo>
                  <a:lnTo>
                    <a:pt x="488061" y="500252"/>
                  </a:lnTo>
                  <a:lnTo>
                    <a:pt x="478663" y="474217"/>
                  </a:lnTo>
                  <a:lnTo>
                    <a:pt x="479044" y="474599"/>
                  </a:lnTo>
                  <a:lnTo>
                    <a:pt x="462406" y="429259"/>
                  </a:lnTo>
                  <a:lnTo>
                    <a:pt x="463296" y="429767"/>
                  </a:lnTo>
                  <a:lnTo>
                    <a:pt x="459104" y="420115"/>
                  </a:lnTo>
                  <a:lnTo>
                    <a:pt x="447928" y="389889"/>
                  </a:lnTo>
                  <a:lnTo>
                    <a:pt x="443356" y="375030"/>
                  </a:lnTo>
                  <a:lnTo>
                    <a:pt x="439420" y="364744"/>
                  </a:lnTo>
                  <a:lnTo>
                    <a:pt x="438657" y="360806"/>
                  </a:lnTo>
                  <a:lnTo>
                    <a:pt x="438784" y="351154"/>
                  </a:lnTo>
                  <a:lnTo>
                    <a:pt x="442341" y="341502"/>
                  </a:lnTo>
                  <a:lnTo>
                    <a:pt x="449579" y="331088"/>
                  </a:lnTo>
                  <a:lnTo>
                    <a:pt x="460248" y="318897"/>
                  </a:lnTo>
                  <a:lnTo>
                    <a:pt x="466217" y="312420"/>
                  </a:lnTo>
                  <a:lnTo>
                    <a:pt x="468375" y="308990"/>
                  </a:lnTo>
                  <a:lnTo>
                    <a:pt x="479932" y="292607"/>
                  </a:lnTo>
                  <a:lnTo>
                    <a:pt x="489966" y="275335"/>
                  </a:lnTo>
                  <a:lnTo>
                    <a:pt x="496824" y="259460"/>
                  </a:lnTo>
                  <a:lnTo>
                    <a:pt x="498982" y="247776"/>
                  </a:lnTo>
                  <a:lnTo>
                    <a:pt x="498982" y="245872"/>
                  </a:lnTo>
                  <a:lnTo>
                    <a:pt x="468249" y="231648"/>
                  </a:lnTo>
                  <a:lnTo>
                    <a:pt x="463296" y="250698"/>
                  </a:lnTo>
                  <a:lnTo>
                    <a:pt x="428751" y="288544"/>
                  </a:lnTo>
                  <a:lnTo>
                    <a:pt x="395604" y="301244"/>
                  </a:lnTo>
                  <a:lnTo>
                    <a:pt x="383794" y="299592"/>
                  </a:lnTo>
                  <a:lnTo>
                    <a:pt x="350139" y="278891"/>
                  </a:lnTo>
                  <a:lnTo>
                    <a:pt x="312547" y="194945"/>
                  </a:lnTo>
                  <a:lnTo>
                    <a:pt x="313563" y="195452"/>
                  </a:lnTo>
                  <a:lnTo>
                    <a:pt x="309245" y="184784"/>
                  </a:lnTo>
                  <a:lnTo>
                    <a:pt x="306324" y="175895"/>
                  </a:lnTo>
                  <a:lnTo>
                    <a:pt x="297815" y="151891"/>
                  </a:lnTo>
                  <a:lnTo>
                    <a:pt x="294640" y="140970"/>
                  </a:lnTo>
                  <a:lnTo>
                    <a:pt x="290575" y="129412"/>
                  </a:lnTo>
                  <a:lnTo>
                    <a:pt x="290195" y="126873"/>
                  </a:lnTo>
                  <a:lnTo>
                    <a:pt x="290322" y="117475"/>
                  </a:lnTo>
                  <a:lnTo>
                    <a:pt x="293624" y="108203"/>
                  </a:lnTo>
                  <a:lnTo>
                    <a:pt x="300354" y="98044"/>
                  </a:lnTo>
                  <a:lnTo>
                    <a:pt x="313054" y="83057"/>
                  </a:lnTo>
                  <a:lnTo>
                    <a:pt x="315595" y="79755"/>
                  </a:lnTo>
                  <a:lnTo>
                    <a:pt x="328549" y="60451"/>
                  </a:lnTo>
                  <a:lnTo>
                    <a:pt x="337947" y="43433"/>
                  </a:lnTo>
                  <a:lnTo>
                    <a:pt x="344297" y="27939"/>
                  </a:lnTo>
                  <a:lnTo>
                    <a:pt x="346328" y="16509"/>
                  </a:lnTo>
                  <a:lnTo>
                    <a:pt x="346328" y="14350"/>
                  </a:lnTo>
                  <a:lnTo>
                    <a:pt x="316865" y="0"/>
                  </a:lnTo>
                  <a:close/>
                </a:path>
              </a:pathLst>
            </a:custGeom>
            <a:solidFill>
              <a:srgbClr val="FFFFFF">
                <a:alpha val="29803"/>
              </a:srgbClr>
            </a:solidFill>
          </p:spPr>
          <p:txBody>
            <a:bodyPr wrap="square" lIns="0" tIns="0" rIns="0" bIns="0" rtlCol="0"/>
            <a:lstStyle/>
            <a:p>
              <a:endParaRPr/>
            </a:p>
          </p:txBody>
        </p:sp>
        <p:pic>
          <p:nvPicPr>
            <p:cNvPr id="116" name="object 116"/>
            <p:cNvPicPr/>
            <p:nvPr/>
          </p:nvPicPr>
          <p:blipFill>
            <a:blip r:embed="rId89" cstate="print"/>
            <a:stretch>
              <a:fillRect/>
            </a:stretch>
          </p:blipFill>
          <p:spPr>
            <a:xfrm>
              <a:off x="10546334" y="2623045"/>
              <a:ext cx="116412" cy="173240"/>
            </a:xfrm>
            <a:prstGeom prst="rect">
              <a:avLst/>
            </a:prstGeom>
          </p:spPr>
        </p:pic>
        <p:pic>
          <p:nvPicPr>
            <p:cNvPr id="117" name="object 117"/>
            <p:cNvPicPr/>
            <p:nvPr/>
          </p:nvPicPr>
          <p:blipFill>
            <a:blip r:embed="rId90" cstate="print"/>
            <a:stretch>
              <a:fillRect/>
            </a:stretch>
          </p:blipFill>
          <p:spPr>
            <a:xfrm>
              <a:off x="10685145" y="2622448"/>
              <a:ext cx="130695" cy="173964"/>
            </a:xfrm>
            <a:prstGeom prst="rect">
              <a:avLst/>
            </a:prstGeom>
          </p:spPr>
        </p:pic>
        <p:pic>
          <p:nvPicPr>
            <p:cNvPr id="118" name="object 118"/>
            <p:cNvPicPr/>
            <p:nvPr/>
          </p:nvPicPr>
          <p:blipFill>
            <a:blip r:embed="rId91" cstate="print"/>
            <a:stretch>
              <a:fillRect/>
            </a:stretch>
          </p:blipFill>
          <p:spPr>
            <a:xfrm>
              <a:off x="10841609" y="2622499"/>
              <a:ext cx="110060" cy="173786"/>
            </a:xfrm>
            <a:prstGeom prst="rect">
              <a:avLst/>
            </a:prstGeom>
          </p:spPr>
        </p:pic>
        <p:pic>
          <p:nvPicPr>
            <p:cNvPr id="119" name="object 119"/>
            <p:cNvPicPr/>
            <p:nvPr/>
          </p:nvPicPr>
          <p:blipFill>
            <a:blip r:embed="rId92" cstate="print"/>
            <a:stretch>
              <a:fillRect/>
            </a:stretch>
          </p:blipFill>
          <p:spPr>
            <a:xfrm>
              <a:off x="10978641" y="2624975"/>
              <a:ext cx="336016" cy="169024"/>
            </a:xfrm>
            <a:prstGeom prst="rect">
              <a:avLst/>
            </a:prstGeom>
          </p:spPr>
        </p:pic>
        <p:sp>
          <p:nvSpPr>
            <p:cNvPr id="120" name="object 120"/>
            <p:cNvSpPr/>
            <p:nvPr/>
          </p:nvSpPr>
          <p:spPr>
            <a:xfrm>
              <a:off x="10142855" y="3046729"/>
              <a:ext cx="98425" cy="129539"/>
            </a:xfrm>
            <a:custGeom>
              <a:avLst/>
              <a:gdLst/>
              <a:ahLst/>
              <a:cxnLst/>
              <a:rect l="l" t="t" r="r" b="b"/>
              <a:pathLst>
                <a:path w="98425" h="129539">
                  <a:moveTo>
                    <a:pt x="98044" y="55880"/>
                  </a:moveTo>
                  <a:lnTo>
                    <a:pt x="14986" y="55880"/>
                  </a:lnTo>
                  <a:lnTo>
                    <a:pt x="14986" y="0"/>
                  </a:lnTo>
                  <a:lnTo>
                    <a:pt x="0" y="0"/>
                  </a:lnTo>
                  <a:lnTo>
                    <a:pt x="0" y="55880"/>
                  </a:lnTo>
                  <a:lnTo>
                    <a:pt x="0" y="68580"/>
                  </a:lnTo>
                  <a:lnTo>
                    <a:pt x="0" y="129540"/>
                  </a:lnTo>
                  <a:lnTo>
                    <a:pt x="14986" y="129540"/>
                  </a:lnTo>
                  <a:lnTo>
                    <a:pt x="14986" y="68580"/>
                  </a:lnTo>
                  <a:lnTo>
                    <a:pt x="83058" y="68580"/>
                  </a:lnTo>
                  <a:lnTo>
                    <a:pt x="83058" y="129540"/>
                  </a:lnTo>
                  <a:lnTo>
                    <a:pt x="98044" y="129540"/>
                  </a:lnTo>
                  <a:lnTo>
                    <a:pt x="98044" y="68580"/>
                  </a:lnTo>
                  <a:lnTo>
                    <a:pt x="98044" y="55880"/>
                  </a:lnTo>
                  <a:close/>
                </a:path>
              </a:pathLst>
            </a:custGeom>
            <a:solidFill>
              <a:srgbClr val="FFFFFF">
                <a:alpha val="29803"/>
              </a:srgbClr>
            </a:solidFill>
          </p:spPr>
          <p:txBody>
            <a:bodyPr wrap="square" lIns="0" tIns="0" rIns="0" bIns="0" rtlCol="0"/>
            <a:lstStyle/>
            <a:p>
              <a:endParaRPr/>
            </a:p>
          </p:txBody>
        </p:sp>
        <p:pic>
          <p:nvPicPr>
            <p:cNvPr id="121" name="object 121"/>
            <p:cNvPicPr/>
            <p:nvPr/>
          </p:nvPicPr>
          <p:blipFill>
            <a:blip r:embed="rId93" cstate="print"/>
            <a:stretch>
              <a:fillRect/>
            </a:stretch>
          </p:blipFill>
          <p:spPr>
            <a:xfrm>
              <a:off x="10225913" y="3046475"/>
              <a:ext cx="220256" cy="131191"/>
            </a:xfrm>
            <a:prstGeom prst="rect">
              <a:avLst/>
            </a:prstGeom>
          </p:spPr>
        </p:pic>
        <p:sp>
          <p:nvSpPr>
            <p:cNvPr id="122" name="object 122"/>
            <p:cNvSpPr/>
            <p:nvPr/>
          </p:nvSpPr>
          <p:spPr>
            <a:xfrm>
              <a:off x="10476230" y="3038322"/>
              <a:ext cx="90805" cy="139700"/>
            </a:xfrm>
            <a:custGeom>
              <a:avLst/>
              <a:gdLst/>
              <a:ahLst/>
              <a:cxnLst/>
              <a:rect l="l" t="t" r="r" b="b"/>
              <a:pathLst>
                <a:path w="90804" h="139700">
                  <a:moveTo>
                    <a:pt x="14643" y="0"/>
                  </a:moveTo>
                  <a:lnTo>
                    <a:pt x="0" y="0"/>
                  </a:lnTo>
                  <a:lnTo>
                    <a:pt x="0" y="137566"/>
                  </a:lnTo>
                  <a:lnTo>
                    <a:pt x="14643" y="137566"/>
                  </a:lnTo>
                  <a:lnTo>
                    <a:pt x="14643" y="0"/>
                  </a:lnTo>
                  <a:close/>
                </a:path>
                <a:path w="90804" h="139700">
                  <a:moveTo>
                    <a:pt x="90551" y="125501"/>
                  </a:moveTo>
                  <a:lnTo>
                    <a:pt x="89154" y="126009"/>
                  </a:lnTo>
                  <a:lnTo>
                    <a:pt x="82169" y="127025"/>
                  </a:lnTo>
                  <a:lnTo>
                    <a:pt x="77216" y="127279"/>
                  </a:lnTo>
                  <a:lnTo>
                    <a:pt x="72390" y="127279"/>
                  </a:lnTo>
                  <a:lnTo>
                    <a:pt x="68707" y="125628"/>
                  </a:lnTo>
                  <a:lnTo>
                    <a:pt x="63246" y="119532"/>
                  </a:lnTo>
                  <a:lnTo>
                    <a:pt x="61722" y="114960"/>
                  </a:lnTo>
                  <a:lnTo>
                    <a:pt x="61722" y="52095"/>
                  </a:lnTo>
                  <a:lnTo>
                    <a:pt x="89789" y="52095"/>
                  </a:lnTo>
                  <a:lnTo>
                    <a:pt x="89789" y="40665"/>
                  </a:lnTo>
                  <a:lnTo>
                    <a:pt x="61722" y="40665"/>
                  </a:lnTo>
                  <a:lnTo>
                    <a:pt x="61722" y="18313"/>
                  </a:lnTo>
                  <a:lnTo>
                    <a:pt x="53213" y="18313"/>
                  </a:lnTo>
                  <a:lnTo>
                    <a:pt x="47117" y="38887"/>
                  </a:lnTo>
                  <a:lnTo>
                    <a:pt x="33147" y="45110"/>
                  </a:lnTo>
                  <a:lnTo>
                    <a:pt x="33147" y="52095"/>
                  </a:lnTo>
                  <a:lnTo>
                    <a:pt x="47117" y="52095"/>
                  </a:lnTo>
                  <a:lnTo>
                    <a:pt x="47117" y="109753"/>
                  </a:lnTo>
                  <a:lnTo>
                    <a:pt x="48895" y="122707"/>
                  </a:lnTo>
                  <a:lnTo>
                    <a:pt x="54102" y="131978"/>
                  </a:lnTo>
                  <a:lnTo>
                    <a:pt x="62865" y="137566"/>
                  </a:lnTo>
                  <a:lnTo>
                    <a:pt x="75184" y="139344"/>
                  </a:lnTo>
                  <a:lnTo>
                    <a:pt x="80391" y="139217"/>
                  </a:lnTo>
                  <a:lnTo>
                    <a:pt x="86614" y="138074"/>
                  </a:lnTo>
                  <a:lnTo>
                    <a:pt x="88900" y="137439"/>
                  </a:lnTo>
                  <a:lnTo>
                    <a:pt x="90551" y="136677"/>
                  </a:lnTo>
                  <a:lnTo>
                    <a:pt x="90551" y="125501"/>
                  </a:lnTo>
                  <a:close/>
                </a:path>
              </a:pathLst>
            </a:custGeom>
            <a:solidFill>
              <a:srgbClr val="FFFFFF">
                <a:alpha val="29803"/>
              </a:srgbClr>
            </a:solidFill>
          </p:spPr>
          <p:txBody>
            <a:bodyPr wrap="square" lIns="0" tIns="0" rIns="0" bIns="0" rtlCol="0"/>
            <a:lstStyle/>
            <a:p>
              <a:endParaRPr/>
            </a:p>
          </p:txBody>
        </p:sp>
        <p:pic>
          <p:nvPicPr>
            <p:cNvPr id="123" name="object 123"/>
            <p:cNvPicPr/>
            <p:nvPr/>
          </p:nvPicPr>
          <p:blipFill>
            <a:blip r:embed="rId94" cstate="print"/>
            <a:stretch>
              <a:fillRect/>
            </a:stretch>
          </p:blipFill>
          <p:spPr>
            <a:xfrm>
              <a:off x="10585958" y="3038309"/>
              <a:ext cx="80915" cy="137579"/>
            </a:xfrm>
            <a:prstGeom prst="rect">
              <a:avLst/>
            </a:prstGeom>
          </p:spPr>
        </p:pic>
        <p:pic>
          <p:nvPicPr>
            <p:cNvPr id="124" name="object 124"/>
            <p:cNvPicPr/>
            <p:nvPr/>
          </p:nvPicPr>
          <p:blipFill>
            <a:blip r:embed="rId95" cstate="print"/>
            <a:stretch>
              <a:fillRect/>
            </a:stretch>
          </p:blipFill>
          <p:spPr>
            <a:xfrm>
              <a:off x="10738611" y="3044609"/>
              <a:ext cx="122010" cy="133057"/>
            </a:xfrm>
            <a:prstGeom prst="rect">
              <a:avLst/>
            </a:prstGeom>
          </p:spPr>
        </p:pic>
        <p:sp>
          <p:nvSpPr>
            <p:cNvPr id="125" name="object 125"/>
            <p:cNvSpPr/>
            <p:nvPr/>
          </p:nvSpPr>
          <p:spPr>
            <a:xfrm>
              <a:off x="10917301" y="3037458"/>
              <a:ext cx="508634" cy="182245"/>
            </a:xfrm>
            <a:custGeom>
              <a:avLst/>
              <a:gdLst/>
              <a:ahLst/>
              <a:cxnLst/>
              <a:rect l="l" t="t" r="r" b="b"/>
              <a:pathLst>
                <a:path w="508634" h="182244">
                  <a:moveTo>
                    <a:pt x="81407" y="95377"/>
                  </a:moveTo>
                  <a:lnTo>
                    <a:pt x="45720" y="67183"/>
                  </a:lnTo>
                  <a:lnTo>
                    <a:pt x="37846" y="64262"/>
                  </a:lnTo>
                  <a:lnTo>
                    <a:pt x="31877" y="61468"/>
                  </a:lnTo>
                  <a:lnTo>
                    <a:pt x="24003" y="56642"/>
                  </a:lnTo>
                  <a:lnTo>
                    <a:pt x="21082" y="54102"/>
                  </a:lnTo>
                  <a:lnTo>
                    <a:pt x="17907" y="48260"/>
                  </a:lnTo>
                  <a:lnTo>
                    <a:pt x="17018" y="44704"/>
                  </a:lnTo>
                  <a:lnTo>
                    <a:pt x="17018" y="34036"/>
                  </a:lnTo>
                  <a:lnTo>
                    <a:pt x="19177" y="29337"/>
                  </a:lnTo>
                  <a:lnTo>
                    <a:pt x="28194" y="22352"/>
                  </a:lnTo>
                  <a:lnTo>
                    <a:pt x="34417" y="20828"/>
                  </a:lnTo>
                  <a:lnTo>
                    <a:pt x="42291" y="20828"/>
                  </a:lnTo>
                  <a:lnTo>
                    <a:pt x="49911" y="21209"/>
                  </a:lnTo>
                  <a:lnTo>
                    <a:pt x="57658" y="22479"/>
                  </a:lnTo>
                  <a:lnTo>
                    <a:pt x="65532" y="24511"/>
                  </a:lnTo>
                  <a:lnTo>
                    <a:pt x="73406" y="27432"/>
                  </a:lnTo>
                  <a:lnTo>
                    <a:pt x="78232" y="14478"/>
                  </a:lnTo>
                  <a:lnTo>
                    <a:pt x="69723" y="11303"/>
                  </a:lnTo>
                  <a:lnTo>
                    <a:pt x="60960" y="9144"/>
                  </a:lnTo>
                  <a:lnTo>
                    <a:pt x="51943" y="7874"/>
                  </a:lnTo>
                  <a:lnTo>
                    <a:pt x="42672" y="7366"/>
                  </a:lnTo>
                  <a:lnTo>
                    <a:pt x="33909" y="8001"/>
                  </a:lnTo>
                  <a:lnTo>
                    <a:pt x="2413" y="33147"/>
                  </a:lnTo>
                  <a:lnTo>
                    <a:pt x="1778" y="40005"/>
                  </a:lnTo>
                  <a:lnTo>
                    <a:pt x="1778" y="49403"/>
                  </a:lnTo>
                  <a:lnTo>
                    <a:pt x="35306" y="78105"/>
                  </a:lnTo>
                  <a:lnTo>
                    <a:pt x="43815" y="81026"/>
                  </a:lnTo>
                  <a:lnTo>
                    <a:pt x="50292" y="83947"/>
                  </a:lnTo>
                  <a:lnTo>
                    <a:pt x="58674" y="88900"/>
                  </a:lnTo>
                  <a:lnTo>
                    <a:pt x="61722" y="91440"/>
                  </a:lnTo>
                  <a:lnTo>
                    <a:pt x="65278" y="97155"/>
                  </a:lnTo>
                  <a:lnTo>
                    <a:pt x="66167" y="100838"/>
                  </a:lnTo>
                  <a:lnTo>
                    <a:pt x="66167" y="112141"/>
                  </a:lnTo>
                  <a:lnTo>
                    <a:pt x="63627" y="117475"/>
                  </a:lnTo>
                  <a:lnTo>
                    <a:pt x="53594" y="125222"/>
                  </a:lnTo>
                  <a:lnTo>
                    <a:pt x="45974" y="127000"/>
                  </a:lnTo>
                  <a:lnTo>
                    <a:pt x="29845" y="127000"/>
                  </a:lnTo>
                  <a:lnTo>
                    <a:pt x="23622" y="126365"/>
                  </a:lnTo>
                  <a:lnTo>
                    <a:pt x="11049" y="123825"/>
                  </a:lnTo>
                  <a:lnTo>
                    <a:pt x="5207" y="121920"/>
                  </a:lnTo>
                  <a:lnTo>
                    <a:pt x="0" y="119761"/>
                  </a:lnTo>
                  <a:lnTo>
                    <a:pt x="0" y="134239"/>
                  </a:lnTo>
                  <a:lnTo>
                    <a:pt x="6731" y="136906"/>
                  </a:lnTo>
                  <a:lnTo>
                    <a:pt x="14859" y="138811"/>
                  </a:lnTo>
                  <a:lnTo>
                    <a:pt x="24384" y="139954"/>
                  </a:lnTo>
                  <a:lnTo>
                    <a:pt x="35306" y="140208"/>
                  </a:lnTo>
                  <a:lnTo>
                    <a:pt x="45466" y="139700"/>
                  </a:lnTo>
                  <a:lnTo>
                    <a:pt x="78105" y="119253"/>
                  </a:lnTo>
                  <a:lnTo>
                    <a:pt x="81280" y="104013"/>
                  </a:lnTo>
                  <a:lnTo>
                    <a:pt x="81407" y="104267"/>
                  </a:lnTo>
                  <a:lnTo>
                    <a:pt x="81407" y="95377"/>
                  </a:lnTo>
                  <a:close/>
                </a:path>
                <a:path w="508634" h="182244">
                  <a:moveTo>
                    <a:pt x="175895" y="72136"/>
                  </a:moveTo>
                  <a:lnTo>
                    <a:pt x="159512" y="52070"/>
                  </a:lnTo>
                  <a:lnTo>
                    <a:pt x="149987" y="40386"/>
                  </a:lnTo>
                  <a:lnTo>
                    <a:pt x="141859" y="40005"/>
                  </a:lnTo>
                  <a:lnTo>
                    <a:pt x="136144" y="40005"/>
                  </a:lnTo>
                  <a:lnTo>
                    <a:pt x="130302" y="40640"/>
                  </a:lnTo>
                  <a:lnTo>
                    <a:pt x="118872" y="43561"/>
                  </a:lnTo>
                  <a:lnTo>
                    <a:pt x="113665" y="45720"/>
                  </a:lnTo>
                  <a:lnTo>
                    <a:pt x="108966" y="48260"/>
                  </a:lnTo>
                  <a:lnTo>
                    <a:pt x="113411" y="59563"/>
                  </a:lnTo>
                  <a:lnTo>
                    <a:pt x="120904" y="56261"/>
                  </a:lnTo>
                  <a:lnTo>
                    <a:pt x="127889" y="53975"/>
                  </a:lnTo>
                  <a:lnTo>
                    <a:pt x="134493" y="52578"/>
                  </a:lnTo>
                  <a:lnTo>
                    <a:pt x="140843" y="52070"/>
                  </a:lnTo>
                  <a:lnTo>
                    <a:pt x="148082" y="52070"/>
                  </a:lnTo>
                  <a:lnTo>
                    <a:pt x="153657" y="53975"/>
                  </a:lnTo>
                  <a:lnTo>
                    <a:pt x="153416" y="53975"/>
                  </a:lnTo>
                  <a:lnTo>
                    <a:pt x="159766" y="61087"/>
                  </a:lnTo>
                  <a:lnTo>
                    <a:pt x="161417" y="66802"/>
                  </a:lnTo>
                  <a:lnTo>
                    <a:pt x="161417" y="80391"/>
                  </a:lnTo>
                  <a:lnTo>
                    <a:pt x="161036" y="80391"/>
                  </a:lnTo>
                  <a:lnTo>
                    <a:pt x="161036" y="90805"/>
                  </a:lnTo>
                  <a:lnTo>
                    <a:pt x="161036" y="108585"/>
                  </a:lnTo>
                  <a:lnTo>
                    <a:pt x="158496" y="115443"/>
                  </a:lnTo>
                  <a:lnTo>
                    <a:pt x="148082" y="125603"/>
                  </a:lnTo>
                  <a:lnTo>
                    <a:pt x="140843" y="128143"/>
                  </a:lnTo>
                  <a:lnTo>
                    <a:pt x="126111" y="128143"/>
                  </a:lnTo>
                  <a:lnTo>
                    <a:pt x="121666" y="126619"/>
                  </a:lnTo>
                  <a:lnTo>
                    <a:pt x="115062" y="121285"/>
                  </a:lnTo>
                  <a:lnTo>
                    <a:pt x="113411" y="117094"/>
                  </a:lnTo>
                  <a:lnTo>
                    <a:pt x="113411" y="104902"/>
                  </a:lnTo>
                  <a:lnTo>
                    <a:pt x="161036" y="90805"/>
                  </a:lnTo>
                  <a:lnTo>
                    <a:pt x="161036" y="80391"/>
                  </a:lnTo>
                  <a:lnTo>
                    <a:pt x="109728" y="89281"/>
                  </a:lnTo>
                  <a:lnTo>
                    <a:pt x="98044" y="111633"/>
                  </a:lnTo>
                  <a:lnTo>
                    <a:pt x="98044" y="120904"/>
                  </a:lnTo>
                  <a:lnTo>
                    <a:pt x="100838" y="127889"/>
                  </a:lnTo>
                  <a:lnTo>
                    <a:pt x="111633" y="137668"/>
                  </a:lnTo>
                  <a:lnTo>
                    <a:pt x="119253" y="140208"/>
                  </a:lnTo>
                  <a:lnTo>
                    <a:pt x="135890" y="140208"/>
                  </a:lnTo>
                  <a:lnTo>
                    <a:pt x="155702" y="128143"/>
                  </a:lnTo>
                  <a:lnTo>
                    <a:pt x="161290" y="124714"/>
                  </a:lnTo>
                  <a:lnTo>
                    <a:pt x="161925" y="124714"/>
                  </a:lnTo>
                  <a:lnTo>
                    <a:pt x="164846" y="138430"/>
                  </a:lnTo>
                  <a:lnTo>
                    <a:pt x="175895" y="138430"/>
                  </a:lnTo>
                  <a:lnTo>
                    <a:pt x="175895" y="124714"/>
                  </a:lnTo>
                  <a:lnTo>
                    <a:pt x="175895" y="72136"/>
                  </a:lnTo>
                  <a:close/>
                </a:path>
                <a:path w="508634" h="182244">
                  <a:moveTo>
                    <a:pt x="259715" y="3048"/>
                  </a:moveTo>
                  <a:lnTo>
                    <a:pt x="252857" y="1016"/>
                  </a:lnTo>
                  <a:lnTo>
                    <a:pt x="246761" y="0"/>
                  </a:lnTo>
                  <a:lnTo>
                    <a:pt x="241681" y="0"/>
                  </a:lnTo>
                  <a:lnTo>
                    <a:pt x="227965" y="2159"/>
                  </a:lnTo>
                  <a:lnTo>
                    <a:pt x="218313" y="8890"/>
                  </a:lnTo>
                  <a:lnTo>
                    <a:pt x="212471" y="19939"/>
                  </a:lnTo>
                  <a:lnTo>
                    <a:pt x="210439" y="35687"/>
                  </a:lnTo>
                  <a:lnTo>
                    <a:pt x="210439" y="41021"/>
                  </a:lnTo>
                  <a:lnTo>
                    <a:pt x="193167" y="46355"/>
                  </a:lnTo>
                  <a:lnTo>
                    <a:pt x="193167" y="52959"/>
                  </a:lnTo>
                  <a:lnTo>
                    <a:pt x="210439" y="52959"/>
                  </a:lnTo>
                  <a:lnTo>
                    <a:pt x="210439" y="138430"/>
                  </a:lnTo>
                  <a:lnTo>
                    <a:pt x="225171" y="138430"/>
                  </a:lnTo>
                  <a:lnTo>
                    <a:pt x="225171" y="52959"/>
                  </a:lnTo>
                  <a:lnTo>
                    <a:pt x="249809" y="52959"/>
                  </a:lnTo>
                  <a:lnTo>
                    <a:pt x="249809" y="41656"/>
                  </a:lnTo>
                  <a:lnTo>
                    <a:pt x="225171" y="41656"/>
                  </a:lnTo>
                  <a:lnTo>
                    <a:pt x="225171" y="27051"/>
                  </a:lnTo>
                  <a:lnTo>
                    <a:pt x="226441" y="21082"/>
                  </a:lnTo>
                  <a:lnTo>
                    <a:pt x="231902" y="13843"/>
                  </a:lnTo>
                  <a:lnTo>
                    <a:pt x="235839" y="12065"/>
                  </a:lnTo>
                  <a:lnTo>
                    <a:pt x="245491" y="12065"/>
                  </a:lnTo>
                  <a:lnTo>
                    <a:pt x="250317" y="12954"/>
                  </a:lnTo>
                  <a:lnTo>
                    <a:pt x="255905" y="14859"/>
                  </a:lnTo>
                  <a:lnTo>
                    <a:pt x="259715" y="3048"/>
                  </a:lnTo>
                  <a:close/>
                </a:path>
                <a:path w="508634" h="182244">
                  <a:moveTo>
                    <a:pt x="343916" y="83439"/>
                  </a:moveTo>
                  <a:lnTo>
                    <a:pt x="343662" y="80645"/>
                  </a:lnTo>
                  <a:lnTo>
                    <a:pt x="343281" y="74041"/>
                  </a:lnTo>
                  <a:lnTo>
                    <a:pt x="341249" y="65659"/>
                  </a:lnTo>
                  <a:lnTo>
                    <a:pt x="337820" y="58166"/>
                  </a:lnTo>
                  <a:lnTo>
                    <a:pt x="333248" y="51689"/>
                  </a:lnTo>
                  <a:lnTo>
                    <a:pt x="328168" y="47117"/>
                  </a:lnTo>
                  <a:lnTo>
                    <a:pt x="328168" y="71501"/>
                  </a:lnTo>
                  <a:lnTo>
                    <a:pt x="328168" y="80645"/>
                  </a:lnTo>
                  <a:lnTo>
                    <a:pt x="277495" y="80645"/>
                  </a:lnTo>
                  <a:lnTo>
                    <a:pt x="278257" y="71882"/>
                  </a:lnTo>
                  <a:lnTo>
                    <a:pt x="280924" y="64770"/>
                  </a:lnTo>
                  <a:lnTo>
                    <a:pt x="290322" y="54610"/>
                  </a:lnTo>
                  <a:lnTo>
                    <a:pt x="296545" y="52070"/>
                  </a:lnTo>
                  <a:lnTo>
                    <a:pt x="312039" y="52070"/>
                  </a:lnTo>
                  <a:lnTo>
                    <a:pt x="317881" y="54610"/>
                  </a:lnTo>
                  <a:lnTo>
                    <a:pt x="326136" y="64389"/>
                  </a:lnTo>
                  <a:lnTo>
                    <a:pt x="328168" y="71501"/>
                  </a:lnTo>
                  <a:lnTo>
                    <a:pt x="328168" y="47117"/>
                  </a:lnTo>
                  <a:lnTo>
                    <a:pt x="327406" y="46482"/>
                  </a:lnTo>
                  <a:lnTo>
                    <a:pt x="320802" y="42799"/>
                  </a:lnTo>
                  <a:lnTo>
                    <a:pt x="313436" y="40640"/>
                  </a:lnTo>
                  <a:lnTo>
                    <a:pt x="314439" y="40640"/>
                  </a:lnTo>
                  <a:lnTo>
                    <a:pt x="304419" y="39751"/>
                  </a:lnTo>
                  <a:lnTo>
                    <a:pt x="295275" y="40640"/>
                  </a:lnTo>
                  <a:lnTo>
                    <a:pt x="264795" y="69850"/>
                  </a:lnTo>
                  <a:lnTo>
                    <a:pt x="261874" y="90805"/>
                  </a:lnTo>
                  <a:lnTo>
                    <a:pt x="262636" y="101854"/>
                  </a:lnTo>
                  <a:lnTo>
                    <a:pt x="289052" y="137033"/>
                  </a:lnTo>
                  <a:lnTo>
                    <a:pt x="308229" y="140208"/>
                  </a:lnTo>
                  <a:lnTo>
                    <a:pt x="314960" y="140208"/>
                  </a:lnTo>
                  <a:lnTo>
                    <a:pt x="339725" y="133985"/>
                  </a:lnTo>
                  <a:lnTo>
                    <a:pt x="339725" y="127381"/>
                  </a:lnTo>
                  <a:lnTo>
                    <a:pt x="339725" y="120904"/>
                  </a:lnTo>
                  <a:lnTo>
                    <a:pt x="332105" y="123698"/>
                  </a:lnTo>
                  <a:lnTo>
                    <a:pt x="324358" y="125730"/>
                  </a:lnTo>
                  <a:lnTo>
                    <a:pt x="316611" y="127000"/>
                  </a:lnTo>
                  <a:lnTo>
                    <a:pt x="308864" y="127381"/>
                  </a:lnTo>
                  <a:lnTo>
                    <a:pt x="299085" y="127381"/>
                  </a:lnTo>
                  <a:lnTo>
                    <a:pt x="277114" y="92710"/>
                  </a:lnTo>
                  <a:lnTo>
                    <a:pt x="343916" y="92710"/>
                  </a:lnTo>
                  <a:lnTo>
                    <a:pt x="343916" y="83439"/>
                  </a:lnTo>
                  <a:close/>
                </a:path>
                <a:path w="508634" h="182244">
                  <a:moveTo>
                    <a:pt x="413639" y="126365"/>
                  </a:moveTo>
                  <a:lnTo>
                    <a:pt x="412115" y="126873"/>
                  </a:lnTo>
                  <a:lnTo>
                    <a:pt x="405257" y="127889"/>
                  </a:lnTo>
                  <a:lnTo>
                    <a:pt x="400177" y="128143"/>
                  </a:lnTo>
                  <a:lnTo>
                    <a:pt x="395478" y="128143"/>
                  </a:lnTo>
                  <a:lnTo>
                    <a:pt x="391668" y="126492"/>
                  </a:lnTo>
                  <a:lnTo>
                    <a:pt x="386334" y="120396"/>
                  </a:lnTo>
                  <a:lnTo>
                    <a:pt x="384810" y="115824"/>
                  </a:lnTo>
                  <a:lnTo>
                    <a:pt x="384810" y="52959"/>
                  </a:lnTo>
                  <a:lnTo>
                    <a:pt x="412877" y="52959"/>
                  </a:lnTo>
                  <a:lnTo>
                    <a:pt x="412877" y="41529"/>
                  </a:lnTo>
                  <a:lnTo>
                    <a:pt x="384810" y="41529"/>
                  </a:lnTo>
                  <a:lnTo>
                    <a:pt x="384810" y="19177"/>
                  </a:lnTo>
                  <a:lnTo>
                    <a:pt x="376301" y="19177"/>
                  </a:lnTo>
                  <a:lnTo>
                    <a:pt x="370205" y="39751"/>
                  </a:lnTo>
                  <a:lnTo>
                    <a:pt x="356235" y="45974"/>
                  </a:lnTo>
                  <a:lnTo>
                    <a:pt x="356235" y="52959"/>
                  </a:lnTo>
                  <a:lnTo>
                    <a:pt x="370205" y="52959"/>
                  </a:lnTo>
                  <a:lnTo>
                    <a:pt x="370205" y="110617"/>
                  </a:lnTo>
                  <a:lnTo>
                    <a:pt x="371856" y="123571"/>
                  </a:lnTo>
                  <a:lnTo>
                    <a:pt x="377190" y="132842"/>
                  </a:lnTo>
                  <a:lnTo>
                    <a:pt x="385953" y="138430"/>
                  </a:lnTo>
                  <a:lnTo>
                    <a:pt x="398272" y="140208"/>
                  </a:lnTo>
                  <a:lnTo>
                    <a:pt x="403479" y="140081"/>
                  </a:lnTo>
                  <a:lnTo>
                    <a:pt x="409575" y="138938"/>
                  </a:lnTo>
                  <a:lnTo>
                    <a:pt x="411988" y="138303"/>
                  </a:lnTo>
                  <a:lnTo>
                    <a:pt x="413639" y="137541"/>
                  </a:lnTo>
                  <a:lnTo>
                    <a:pt x="413639" y="126365"/>
                  </a:lnTo>
                  <a:close/>
                </a:path>
                <a:path w="508634" h="182244">
                  <a:moveTo>
                    <a:pt x="508508" y="41529"/>
                  </a:moveTo>
                  <a:lnTo>
                    <a:pt x="492760" y="41529"/>
                  </a:lnTo>
                  <a:lnTo>
                    <a:pt x="468630" y="108712"/>
                  </a:lnTo>
                  <a:lnTo>
                    <a:pt x="463804" y="124079"/>
                  </a:lnTo>
                  <a:lnTo>
                    <a:pt x="463042" y="124079"/>
                  </a:lnTo>
                  <a:lnTo>
                    <a:pt x="433197" y="41529"/>
                  </a:lnTo>
                  <a:lnTo>
                    <a:pt x="417576" y="41529"/>
                  </a:lnTo>
                  <a:lnTo>
                    <a:pt x="456692" y="138938"/>
                  </a:lnTo>
                  <a:lnTo>
                    <a:pt x="451231" y="152781"/>
                  </a:lnTo>
                  <a:lnTo>
                    <a:pt x="447548" y="160274"/>
                  </a:lnTo>
                  <a:lnTo>
                    <a:pt x="442722" y="165481"/>
                  </a:lnTo>
                  <a:lnTo>
                    <a:pt x="436753" y="168656"/>
                  </a:lnTo>
                  <a:lnTo>
                    <a:pt x="429768" y="169799"/>
                  </a:lnTo>
                  <a:lnTo>
                    <a:pt x="425704" y="169799"/>
                  </a:lnTo>
                  <a:lnTo>
                    <a:pt x="422148" y="169418"/>
                  </a:lnTo>
                  <a:lnTo>
                    <a:pt x="418846" y="168656"/>
                  </a:lnTo>
                  <a:lnTo>
                    <a:pt x="418846" y="180467"/>
                  </a:lnTo>
                  <a:lnTo>
                    <a:pt x="423164" y="181356"/>
                  </a:lnTo>
                  <a:lnTo>
                    <a:pt x="427609" y="181864"/>
                  </a:lnTo>
                  <a:lnTo>
                    <a:pt x="440055" y="181864"/>
                  </a:lnTo>
                  <a:lnTo>
                    <a:pt x="466852" y="151892"/>
                  </a:lnTo>
                  <a:lnTo>
                    <a:pt x="508508" y="41529"/>
                  </a:lnTo>
                  <a:close/>
                </a:path>
              </a:pathLst>
            </a:custGeom>
            <a:solidFill>
              <a:srgbClr val="FFFFFF">
                <a:alpha val="29803"/>
              </a:srgbClr>
            </a:solidFill>
          </p:spPr>
          <p:txBody>
            <a:bodyPr wrap="square" lIns="0" tIns="0" rIns="0" bIns="0" rtlCol="0"/>
            <a:lstStyle/>
            <a:p>
              <a:endParaRPr/>
            </a:p>
          </p:txBody>
        </p:sp>
        <p:pic>
          <p:nvPicPr>
            <p:cNvPr id="126" name="object 126"/>
            <p:cNvPicPr/>
            <p:nvPr/>
          </p:nvPicPr>
          <p:blipFill>
            <a:blip r:embed="rId96" cstate="print"/>
            <a:stretch>
              <a:fillRect/>
            </a:stretch>
          </p:blipFill>
          <p:spPr>
            <a:xfrm>
              <a:off x="11536934" y="3734612"/>
              <a:ext cx="264312" cy="130886"/>
            </a:xfrm>
            <a:prstGeom prst="rect">
              <a:avLst/>
            </a:prstGeom>
          </p:spPr>
        </p:pic>
        <p:pic>
          <p:nvPicPr>
            <p:cNvPr id="127" name="object 127"/>
            <p:cNvPicPr/>
            <p:nvPr/>
          </p:nvPicPr>
          <p:blipFill>
            <a:blip r:embed="rId97" cstate="print"/>
            <a:stretch>
              <a:fillRect/>
            </a:stretch>
          </p:blipFill>
          <p:spPr>
            <a:xfrm>
              <a:off x="11827128" y="3726192"/>
              <a:ext cx="254177" cy="181216"/>
            </a:xfrm>
            <a:prstGeom prst="rect">
              <a:avLst/>
            </a:prstGeom>
          </p:spPr>
        </p:pic>
        <p:pic>
          <p:nvPicPr>
            <p:cNvPr id="128" name="object 128"/>
            <p:cNvPicPr/>
            <p:nvPr/>
          </p:nvPicPr>
          <p:blipFill>
            <a:blip r:embed="rId98" cstate="print"/>
            <a:stretch>
              <a:fillRect/>
            </a:stretch>
          </p:blipFill>
          <p:spPr>
            <a:xfrm>
              <a:off x="12106783" y="3726268"/>
              <a:ext cx="116450" cy="139357"/>
            </a:xfrm>
            <a:prstGeom prst="rect">
              <a:avLst/>
            </a:prstGeom>
          </p:spPr>
        </p:pic>
        <p:pic>
          <p:nvPicPr>
            <p:cNvPr id="129" name="object 129"/>
            <p:cNvPicPr/>
            <p:nvPr/>
          </p:nvPicPr>
          <p:blipFill>
            <a:blip r:embed="rId99" cstate="print"/>
            <a:stretch>
              <a:fillRect/>
            </a:stretch>
          </p:blipFill>
          <p:spPr>
            <a:xfrm>
              <a:off x="12247879" y="3765101"/>
              <a:ext cx="168338" cy="100651"/>
            </a:xfrm>
            <a:prstGeom prst="rect">
              <a:avLst/>
            </a:prstGeom>
          </p:spPr>
        </p:pic>
        <p:pic>
          <p:nvPicPr>
            <p:cNvPr id="130" name="object 130"/>
            <p:cNvPicPr/>
            <p:nvPr/>
          </p:nvPicPr>
          <p:blipFill>
            <a:blip r:embed="rId100" cstate="print"/>
            <a:stretch>
              <a:fillRect/>
            </a:stretch>
          </p:blipFill>
          <p:spPr>
            <a:xfrm>
              <a:off x="12472542" y="3734561"/>
              <a:ext cx="194068" cy="131063"/>
            </a:xfrm>
            <a:prstGeom prst="rect">
              <a:avLst/>
            </a:prstGeom>
          </p:spPr>
        </p:pic>
        <p:pic>
          <p:nvPicPr>
            <p:cNvPr id="131" name="object 131"/>
            <p:cNvPicPr/>
            <p:nvPr/>
          </p:nvPicPr>
          <p:blipFill>
            <a:blip r:embed="rId101" cstate="print"/>
            <a:stretch>
              <a:fillRect/>
            </a:stretch>
          </p:blipFill>
          <p:spPr>
            <a:xfrm>
              <a:off x="12696571" y="3730967"/>
              <a:ext cx="89993" cy="132880"/>
            </a:xfrm>
            <a:prstGeom prst="rect">
              <a:avLst/>
            </a:prstGeom>
          </p:spPr>
        </p:pic>
        <p:pic>
          <p:nvPicPr>
            <p:cNvPr id="132" name="object 132"/>
            <p:cNvPicPr/>
            <p:nvPr/>
          </p:nvPicPr>
          <p:blipFill>
            <a:blip r:embed="rId102" cstate="print"/>
            <a:stretch>
              <a:fillRect/>
            </a:stretch>
          </p:blipFill>
          <p:spPr>
            <a:xfrm>
              <a:off x="12810871" y="3744544"/>
              <a:ext cx="246481" cy="162737"/>
            </a:xfrm>
            <a:prstGeom prst="rect">
              <a:avLst/>
            </a:prstGeom>
          </p:spPr>
        </p:pic>
        <p:pic>
          <p:nvPicPr>
            <p:cNvPr id="133" name="object 133"/>
            <p:cNvPicPr/>
            <p:nvPr/>
          </p:nvPicPr>
          <p:blipFill>
            <a:blip r:embed="rId103" cstate="print"/>
            <a:stretch>
              <a:fillRect/>
            </a:stretch>
          </p:blipFill>
          <p:spPr>
            <a:xfrm>
              <a:off x="11738736" y="4078528"/>
              <a:ext cx="264312" cy="130886"/>
            </a:xfrm>
            <a:prstGeom prst="rect">
              <a:avLst/>
            </a:prstGeom>
          </p:spPr>
        </p:pic>
        <p:pic>
          <p:nvPicPr>
            <p:cNvPr id="134" name="object 134"/>
            <p:cNvPicPr/>
            <p:nvPr/>
          </p:nvPicPr>
          <p:blipFill>
            <a:blip r:embed="rId104" cstate="print"/>
            <a:stretch>
              <a:fillRect/>
            </a:stretch>
          </p:blipFill>
          <p:spPr>
            <a:xfrm>
              <a:off x="12028804" y="4070184"/>
              <a:ext cx="185013" cy="137579"/>
            </a:xfrm>
            <a:prstGeom prst="rect">
              <a:avLst/>
            </a:prstGeom>
          </p:spPr>
        </p:pic>
        <p:pic>
          <p:nvPicPr>
            <p:cNvPr id="135" name="object 135"/>
            <p:cNvPicPr/>
            <p:nvPr/>
          </p:nvPicPr>
          <p:blipFill>
            <a:blip r:embed="rId105" cstate="print"/>
            <a:stretch>
              <a:fillRect/>
            </a:stretch>
          </p:blipFill>
          <p:spPr>
            <a:xfrm>
              <a:off x="12243561" y="4109084"/>
              <a:ext cx="190614" cy="142112"/>
            </a:xfrm>
            <a:prstGeom prst="rect">
              <a:avLst/>
            </a:prstGeom>
          </p:spPr>
        </p:pic>
        <p:pic>
          <p:nvPicPr>
            <p:cNvPr id="136" name="object 136"/>
            <p:cNvPicPr/>
            <p:nvPr/>
          </p:nvPicPr>
          <p:blipFill>
            <a:blip r:embed="rId106" cstate="print"/>
            <a:stretch>
              <a:fillRect/>
            </a:stretch>
          </p:blipFill>
          <p:spPr>
            <a:xfrm>
              <a:off x="12503150" y="4078515"/>
              <a:ext cx="72049" cy="129247"/>
            </a:xfrm>
            <a:prstGeom prst="rect">
              <a:avLst/>
            </a:prstGeom>
          </p:spPr>
        </p:pic>
        <p:pic>
          <p:nvPicPr>
            <p:cNvPr id="137" name="object 137"/>
            <p:cNvPicPr/>
            <p:nvPr/>
          </p:nvPicPr>
          <p:blipFill>
            <a:blip r:embed="rId107" cstate="print"/>
            <a:stretch>
              <a:fillRect/>
            </a:stretch>
          </p:blipFill>
          <p:spPr>
            <a:xfrm>
              <a:off x="12601575" y="4074883"/>
              <a:ext cx="217919" cy="132880"/>
            </a:xfrm>
            <a:prstGeom prst="rect">
              <a:avLst/>
            </a:prstGeom>
          </p:spPr>
        </p:pic>
        <p:pic>
          <p:nvPicPr>
            <p:cNvPr id="138" name="object 138"/>
            <p:cNvPicPr/>
            <p:nvPr/>
          </p:nvPicPr>
          <p:blipFill>
            <a:blip r:embed="rId108" cstate="print"/>
            <a:stretch>
              <a:fillRect/>
            </a:stretch>
          </p:blipFill>
          <p:spPr>
            <a:xfrm>
              <a:off x="12848971" y="4108942"/>
              <a:ext cx="157568" cy="100472"/>
            </a:xfrm>
            <a:prstGeom prst="rect">
              <a:avLst/>
            </a:prstGeom>
          </p:spPr>
        </p:pic>
        <p:pic>
          <p:nvPicPr>
            <p:cNvPr id="139" name="object 139"/>
            <p:cNvPicPr/>
            <p:nvPr/>
          </p:nvPicPr>
          <p:blipFill>
            <a:blip r:embed="rId109" cstate="print"/>
            <a:stretch>
              <a:fillRect/>
            </a:stretch>
          </p:blipFill>
          <p:spPr>
            <a:xfrm>
              <a:off x="13032359" y="4109107"/>
              <a:ext cx="81094" cy="98656"/>
            </a:xfrm>
            <a:prstGeom prst="rect">
              <a:avLst/>
            </a:prstGeom>
          </p:spPr>
        </p:pic>
        <p:pic>
          <p:nvPicPr>
            <p:cNvPr id="140" name="object 140"/>
            <p:cNvPicPr/>
            <p:nvPr/>
          </p:nvPicPr>
          <p:blipFill>
            <a:blip r:embed="rId110" cstate="print"/>
            <a:stretch>
              <a:fillRect/>
            </a:stretch>
          </p:blipFill>
          <p:spPr>
            <a:xfrm>
              <a:off x="13143610" y="4109299"/>
              <a:ext cx="138303" cy="98845"/>
            </a:xfrm>
            <a:prstGeom prst="rect">
              <a:avLst/>
            </a:prstGeom>
          </p:spPr>
        </p:pic>
        <p:pic>
          <p:nvPicPr>
            <p:cNvPr id="141" name="object 141"/>
            <p:cNvPicPr/>
            <p:nvPr/>
          </p:nvPicPr>
          <p:blipFill>
            <a:blip r:embed="rId111" cstate="print"/>
            <a:stretch>
              <a:fillRect/>
            </a:stretch>
          </p:blipFill>
          <p:spPr>
            <a:xfrm>
              <a:off x="13306552" y="4109069"/>
              <a:ext cx="81993" cy="100472"/>
            </a:xfrm>
            <a:prstGeom prst="rect">
              <a:avLst/>
            </a:prstGeom>
          </p:spPr>
        </p:pic>
        <p:pic>
          <p:nvPicPr>
            <p:cNvPr id="142" name="object 142"/>
            <p:cNvPicPr/>
            <p:nvPr/>
          </p:nvPicPr>
          <p:blipFill>
            <a:blip r:embed="rId112" cstate="print"/>
            <a:stretch>
              <a:fillRect/>
            </a:stretch>
          </p:blipFill>
          <p:spPr>
            <a:xfrm>
              <a:off x="13413485" y="4088434"/>
              <a:ext cx="155727" cy="121107"/>
            </a:xfrm>
            <a:prstGeom prst="rect">
              <a:avLst/>
            </a:prstGeom>
          </p:spPr>
        </p:pic>
        <p:pic>
          <p:nvPicPr>
            <p:cNvPr id="143" name="object 143"/>
            <p:cNvPicPr/>
            <p:nvPr/>
          </p:nvPicPr>
          <p:blipFill>
            <a:blip r:embed="rId113" cstate="print"/>
            <a:stretch>
              <a:fillRect/>
            </a:stretch>
          </p:blipFill>
          <p:spPr>
            <a:xfrm>
              <a:off x="11970639" y="4420717"/>
              <a:ext cx="189179" cy="132867"/>
            </a:xfrm>
            <a:prstGeom prst="rect">
              <a:avLst/>
            </a:prstGeom>
          </p:spPr>
        </p:pic>
        <p:pic>
          <p:nvPicPr>
            <p:cNvPr id="144" name="object 144"/>
            <p:cNvPicPr/>
            <p:nvPr/>
          </p:nvPicPr>
          <p:blipFill>
            <a:blip r:embed="rId114" cstate="print"/>
            <a:stretch>
              <a:fillRect/>
            </a:stretch>
          </p:blipFill>
          <p:spPr>
            <a:xfrm>
              <a:off x="12180189" y="4453249"/>
              <a:ext cx="70044" cy="100462"/>
            </a:xfrm>
            <a:prstGeom prst="rect">
              <a:avLst/>
            </a:prstGeom>
          </p:spPr>
        </p:pic>
        <p:sp>
          <p:nvSpPr>
            <p:cNvPr id="145" name="object 145"/>
            <p:cNvSpPr/>
            <p:nvPr/>
          </p:nvSpPr>
          <p:spPr>
            <a:xfrm>
              <a:off x="12270485" y="4418837"/>
              <a:ext cx="17780" cy="19685"/>
            </a:xfrm>
            <a:custGeom>
              <a:avLst/>
              <a:gdLst/>
              <a:ahLst/>
              <a:cxnLst/>
              <a:rect l="l" t="t" r="r" b="b"/>
              <a:pathLst>
                <a:path w="17779" h="19685">
                  <a:moveTo>
                    <a:pt x="11049" y="0"/>
                  </a:moveTo>
                  <a:lnTo>
                    <a:pt x="6350" y="0"/>
                  </a:lnTo>
                  <a:lnTo>
                    <a:pt x="4191" y="762"/>
                  </a:lnTo>
                  <a:lnTo>
                    <a:pt x="889" y="3937"/>
                  </a:lnTo>
                  <a:lnTo>
                    <a:pt x="0" y="6350"/>
                  </a:lnTo>
                  <a:lnTo>
                    <a:pt x="0" y="13208"/>
                  </a:lnTo>
                  <a:lnTo>
                    <a:pt x="889" y="15621"/>
                  </a:lnTo>
                  <a:lnTo>
                    <a:pt x="4191" y="18796"/>
                  </a:lnTo>
                  <a:lnTo>
                    <a:pt x="6096" y="19558"/>
                  </a:lnTo>
                  <a:lnTo>
                    <a:pt x="11049" y="19558"/>
                  </a:lnTo>
                  <a:lnTo>
                    <a:pt x="13208" y="18796"/>
                  </a:lnTo>
                  <a:lnTo>
                    <a:pt x="16510" y="15621"/>
                  </a:lnTo>
                  <a:lnTo>
                    <a:pt x="17399" y="13208"/>
                  </a:lnTo>
                  <a:lnTo>
                    <a:pt x="17399" y="6350"/>
                  </a:lnTo>
                  <a:lnTo>
                    <a:pt x="16637" y="3937"/>
                  </a:lnTo>
                  <a:lnTo>
                    <a:pt x="12954" y="762"/>
                  </a:lnTo>
                  <a:lnTo>
                    <a:pt x="11049" y="0"/>
                  </a:lnTo>
                  <a:close/>
                </a:path>
              </a:pathLst>
            </a:custGeom>
            <a:solidFill>
              <a:srgbClr val="FFFFFF">
                <a:alpha val="29803"/>
              </a:srgbClr>
            </a:solidFill>
          </p:spPr>
          <p:txBody>
            <a:bodyPr wrap="square" lIns="0" tIns="0" rIns="0" bIns="0" rtlCol="0"/>
            <a:lstStyle/>
            <a:p>
              <a:endParaRPr/>
            </a:p>
          </p:txBody>
        </p:sp>
        <p:pic>
          <p:nvPicPr>
            <p:cNvPr id="146" name="object 146"/>
            <p:cNvPicPr/>
            <p:nvPr/>
          </p:nvPicPr>
          <p:blipFill>
            <a:blip r:embed="rId115" cstate="print"/>
            <a:stretch>
              <a:fillRect/>
            </a:stretch>
          </p:blipFill>
          <p:spPr>
            <a:xfrm>
              <a:off x="12271755" y="4453290"/>
              <a:ext cx="116450" cy="100294"/>
            </a:xfrm>
            <a:prstGeom prst="rect">
              <a:avLst/>
            </a:prstGeom>
          </p:spPr>
        </p:pic>
        <p:sp>
          <p:nvSpPr>
            <p:cNvPr id="147" name="object 147"/>
            <p:cNvSpPr/>
            <p:nvPr/>
          </p:nvSpPr>
          <p:spPr>
            <a:xfrm>
              <a:off x="12418187" y="4414100"/>
              <a:ext cx="620395" cy="139700"/>
            </a:xfrm>
            <a:custGeom>
              <a:avLst/>
              <a:gdLst/>
              <a:ahLst/>
              <a:cxnLst/>
              <a:rect l="l" t="t" r="r" b="b"/>
              <a:pathLst>
                <a:path w="620394" h="139700">
                  <a:moveTo>
                    <a:pt x="14643" y="0"/>
                  </a:moveTo>
                  <a:lnTo>
                    <a:pt x="0" y="0"/>
                  </a:lnTo>
                  <a:lnTo>
                    <a:pt x="0" y="137579"/>
                  </a:lnTo>
                  <a:lnTo>
                    <a:pt x="14643" y="137579"/>
                  </a:lnTo>
                  <a:lnTo>
                    <a:pt x="14643" y="0"/>
                  </a:lnTo>
                  <a:close/>
                </a:path>
                <a:path w="620394" h="139700">
                  <a:moveTo>
                    <a:pt x="191770" y="137579"/>
                  </a:moveTo>
                  <a:lnTo>
                    <a:pt x="175641" y="96558"/>
                  </a:lnTo>
                  <a:lnTo>
                    <a:pt x="170294" y="82969"/>
                  </a:lnTo>
                  <a:lnTo>
                    <a:pt x="155321" y="44869"/>
                  </a:lnTo>
                  <a:lnTo>
                    <a:pt x="155321" y="82969"/>
                  </a:lnTo>
                  <a:lnTo>
                    <a:pt x="113538" y="82969"/>
                  </a:lnTo>
                  <a:lnTo>
                    <a:pt x="131318" y="36233"/>
                  </a:lnTo>
                  <a:lnTo>
                    <a:pt x="133096" y="29883"/>
                  </a:lnTo>
                  <a:lnTo>
                    <a:pt x="134366" y="24295"/>
                  </a:lnTo>
                  <a:lnTo>
                    <a:pt x="136271" y="31661"/>
                  </a:lnTo>
                  <a:lnTo>
                    <a:pt x="138303" y="37884"/>
                  </a:lnTo>
                  <a:lnTo>
                    <a:pt x="140335" y="42964"/>
                  </a:lnTo>
                  <a:lnTo>
                    <a:pt x="155321" y="82969"/>
                  </a:lnTo>
                  <a:lnTo>
                    <a:pt x="155321" y="44869"/>
                  </a:lnTo>
                  <a:lnTo>
                    <a:pt x="147320" y="24295"/>
                  </a:lnTo>
                  <a:lnTo>
                    <a:pt x="140843" y="7785"/>
                  </a:lnTo>
                  <a:lnTo>
                    <a:pt x="128143" y="7785"/>
                  </a:lnTo>
                  <a:lnTo>
                    <a:pt x="77089" y="137579"/>
                  </a:lnTo>
                  <a:lnTo>
                    <a:pt x="92329" y="137579"/>
                  </a:lnTo>
                  <a:lnTo>
                    <a:pt x="108204" y="96558"/>
                  </a:lnTo>
                  <a:lnTo>
                    <a:pt x="160020" y="96558"/>
                  </a:lnTo>
                  <a:lnTo>
                    <a:pt x="176149" y="137579"/>
                  </a:lnTo>
                  <a:lnTo>
                    <a:pt x="191770" y="137579"/>
                  </a:lnTo>
                  <a:close/>
                </a:path>
                <a:path w="620394" h="139700">
                  <a:moveTo>
                    <a:pt x="271907" y="44234"/>
                  </a:moveTo>
                  <a:lnTo>
                    <a:pt x="269240" y="42710"/>
                  </a:lnTo>
                  <a:lnTo>
                    <a:pt x="265557" y="41440"/>
                  </a:lnTo>
                  <a:lnTo>
                    <a:pt x="256159" y="39662"/>
                  </a:lnTo>
                  <a:lnTo>
                    <a:pt x="251587" y="39154"/>
                  </a:lnTo>
                  <a:lnTo>
                    <a:pt x="246888" y="39154"/>
                  </a:lnTo>
                  <a:lnTo>
                    <a:pt x="208534" y="59728"/>
                  </a:lnTo>
                  <a:lnTo>
                    <a:pt x="201803" y="89954"/>
                  </a:lnTo>
                  <a:lnTo>
                    <a:pt x="202565" y="101130"/>
                  </a:lnTo>
                  <a:lnTo>
                    <a:pt x="227330" y="136182"/>
                  </a:lnTo>
                  <a:lnTo>
                    <a:pt x="245999" y="139484"/>
                  </a:lnTo>
                  <a:lnTo>
                    <a:pt x="245999" y="139611"/>
                  </a:lnTo>
                  <a:lnTo>
                    <a:pt x="255778" y="139611"/>
                  </a:lnTo>
                  <a:lnTo>
                    <a:pt x="263906" y="137960"/>
                  </a:lnTo>
                  <a:lnTo>
                    <a:pt x="270510" y="134531"/>
                  </a:lnTo>
                  <a:lnTo>
                    <a:pt x="270510" y="121577"/>
                  </a:lnTo>
                  <a:lnTo>
                    <a:pt x="262001" y="125006"/>
                  </a:lnTo>
                  <a:lnTo>
                    <a:pt x="253746" y="126784"/>
                  </a:lnTo>
                  <a:lnTo>
                    <a:pt x="236220" y="126784"/>
                  </a:lnTo>
                  <a:lnTo>
                    <a:pt x="229235" y="123482"/>
                  </a:lnTo>
                  <a:lnTo>
                    <a:pt x="217043" y="89827"/>
                  </a:lnTo>
                  <a:lnTo>
                    <a:pt x="218948" y="73317"/>
                  </a:lnTo>
                  <a:lnTo>
                    <a:pt x="224409" y="61633"/>
                  </a:lnTo>
                  <a:lnTo>
                    <a:pt x="233680" y="54521"/>
                  </a:lnTo>
                  <a:lnTo>
                    <a:pt x="246507" y="52235"/>
                  </a:lnTo>
                  <a:lnTo>
                    <a:pt x="249428" y="52235"/>
                  </a:lnTo>
                  <a:lnTo>
                    <a:pt x="252857" y="52489"/>
                  </a:lnTo>
                  <a:lnTo>
                    <a:pt x="260731" y="54394"/>
                  </a:lnTo>
                  <a:lnTo>
                    <a:pt x="264160" y="55410"/>
                  </a:lnTo>
                  <a:lnTo>
                    <a:pt x="267335" y="56680"/>
                  </a:lnTo>
                  <a:lnTo>
                    <a:pt x="271907" y="44234"/>
                  </a:lnTo>
                  <a:close/>
                </a:path>
                <a:path w="620394" h="139700">
                  <a:moveTo>
                    <a:pt x="338201" y="125514"/>
                  </a:moveTo>
                  <a:lnTo>
                    <a:pt x="336677" y="126022"/>
                  </a:lnTo>
                  <a:lnTo>
                    <a:pt x="329819" y="127165"/>
                  </a:lnTo>
                  <a:lnTo>
                    <a:pt x="320040" y="127292"/>
                  </a:lnTo>
                  <a:lnTo>
                    <a:pt x="316230" y="125641"/>
                  </a:lnTo>
                  <a:lnTo>
                    <a:pt x="310769" y="119545"/>
                  </a:lnTo>
                  <a:lnTo>
                    <a:pt x="309372" y="114973"/>
                  </a:lnTo>
                  <a:lnTo>
                    <a:pt x="309372" y="52235"/>
                  </a:lnTo>
                  <a:lnTo>
                    <a:pt x="337439" y="52235"/>
                  </a:lnTo>
                  <a:lnTo>
                    <a:pt x="337439" y="40805"/>
                  </a:lnTo>
                  <a:lnTo>
                    <a:pt x="309372" y="40805"/>
                  </a:lnTo>
                  <a:lnTo>
                    <a:pt x="309372" y="18326"/>
                  </a:lnTo>
                  <a:lnTo>
                    <a:pt x="300863" y="18326"/>
                  </a:lnTo>
                  <a:lnTo>
                    <a:pt x="294767" y="38900"/>
                  </a:lnTo>
                  <a:lnTo>
                    <a:pt x="280797" y="45123"/>
                  </a:lnTo>
                  <a:lnTo>
                    <a:pt x="280797" y="52235"/>
                  </a:lnTo>
                  <a:lnTo>
                    <a:pt x="294767" y="52235"/>
                  </a:lnTo>
                  <a:lnTo>
                    <a:pt x="294767" y="109766"/>
                  </a:lnTo>
                  <a:lnTo>
                    <a:pt x="296418" y="122847"/>
                  </a:lnTo>
                  <a:lnTo>
                    <a:pt x="301625" y="132118"/>
                  </a:lnTo>
                  <a:lnTo>
                    <a:pt x="310388" y="137579"/>
                  </a:lnTo>
                  <a:lnTo>
                    <a:pt x="322707" y="139484"/>
                  </a:lnTo>
                  <a:lnTo>
                    <a:pt x="328041" y="139230"/>
                  </a:lnTo>
                  <a:lnTo>
                    <a:pt x="334137" y="138214"/>
                  </a:lnTo>
                  <a:lnTo>
                    <a:pt x="336550" y="137452"/>
                  </a:lnTo>
                  <a:lnTo>
                    <a:pt x="338201" y="136690"/>
                  </a:lnTo>
                  <a:lnTo>
                    <a:pt x="338201" y="125514"/>
                  </a:lnTo>
                  <a:close/>
                </a:path>
                <a:path w="620394" h="139700">
                  <a:moveTo>
                    <a:pt x="372148" y="40728"/>
                  </a:moveTo>
                  <a:lnTo>
                    <a:pt x="357505" y="40728"/>
                  </a:lnTo>
                  <a:lnTo>
                    <a:pt x="357505" y="137579"/>
                  </a:lnTo>
                  <a:lnTo>
                    <a:pt x="372148" y="137579"/>
                  </a:lnTo>
                  <a:lnTo>
                    <a:pt x="372148" y="40728"/>
                  </a:lnTo>
                  <a:close/>
                </a:path>
                <a:path w="620394" h="139700">
                  <a:moveTo>
                    <a:pt x="373634" y="11087"/>
                  </a:moveTo>
                  <a:lnTo>
                    <a:pt x="372872" y="8674"/>
                  </a:lnTo>
                  <a:lnTo>
                    <a:pt x="369316" y="5499"/>
                  </a:lnTo>
                  <a:lnTo>
                    <a:pt x="367284" y="4737"/>
                  </a:lnTo>
                  <a:lnTo>
                    <a:pt x="362585" y="4737"/>
                  </a:lnTo>
                  <a:lnTo>
                    <a:pt x="360426" y="5499"/>
                  </a:lnTo>
                  <a:lnTo>
                    <a:pt x="357124" y="8674"/>
                  </a:lnTo>
                  <a:lnTo>
                    <a:pt x="356235" y="11087"/>
                  </a:lnTo>
                  <a:lnTo>
                    <a:pt x="356235" y="17945"/>
                  </a:lnTo>
                  <a:lnTo>
                    <a:pt x="357124" y="20358"/>
                  </a:lnTo>
                  <a:lnTo>
                    <a:pt x="360426" y="23533"/>
                  </a:lnTo>
                  <a:lnTo>
                    <a:pt x="362458" y="24295"/>
                  </a:lnTo>
                  <a:lnTo>
                    <a:pt x="367284" y="24295"/>
                  </a:lnTo>
                  <a:lnTo>
                    <a:pt x="369443" y="23533"/>
                  </a:lnTo>
                  <a:lnTo>
                    <a:pt x="372745" y="20358"/>
                  </a:lnTo>
                  <a:lnTo>
                    <a:pt x="373634" y="17945"/>
                  </a:lnTo>
                  <a:lnTo>
                    <a:pt x="373634" y="11087"/>
                  </a:lnTo>
                  <a:close/>
                </a:path>
                <a:path w="620394" h="139700">
                  <a:moveTo>
                    <a:pt x="478536" y="40805"/>
                  </a:moveTo>
                  <a:lnTo>
                    <a:pt x="462788" y="40805"/>
                  </a:lnTo>
                  <a:lnTo>
                    <a:pt x="436118" y="114846"/>
                  </a:lnTo>
                  <a:lnTo>
                    <a:pt x="433451" y="124371"/>
                  </a:lnTo>
                  <a:lnTo>
                    <a:pt x="432689" y="124371"/>
                  </a:lnTo>
                  <a:lnTo>
                    <a:pt x="430022" y="114719"/>
                  </a:lnTo>
                  <a:lnTo>
                    <a:pt x="424434" y="98209"/>
                  </a:lnTo>
                  <a:lnTo>
                    <a:pt x="403606" y="40805"/>
                  </a:lnTo>
                  <a:lnTo>
                    <a:pt x="387858" y="40805"/>
                  </a:lnTo>
                  <a:lnTo>
                    <a:pt x="424561" y="137579"/>
                  </a:lnTo>
                  <a:lnTo>
                    <a:pt x="441833" y="137579"/>
                  </a:lnTo>
                  <a:lnTo>
                    <a:pt x="478536" y="40805"/>
                  </a:lnTo>
                  <a:close/>
                </a:path>
                <a:path w="620394" h="139700">
                  <a:moveTo>
                    <a:pt x="508673" y="40728"/>
                  </a:moveTo>
                  <a:lnTo>
                    <a:pt x="494030" y="40728"/>
                  </a:lnTo>
                  <a:lnTo>
                    <a:pt x="494030" y="137579"/>
                  </a:lnTo>
                  <a:lnTo>
                    <a:pt x="508673" y="137579"/>
                  </a:lnTo>
                  <a:lnTo>
                    <a:pt x="508673" y="40728"/>
                  </a:lnTo>
                  <a:close/>
                </a:path>
                <a:path w="620394" h="139700">
                  <a:moveTo>
                    <a:pt x="510159" y="11087"/>
                  </a:moveTo>
                  <a:lnTo>
                    <a:pt x="509397" y="8674"/>
                  </a:lnTo>
                  <a:lnTo>
                    <a:pt x="505841" y="5499"/>
                  </a:lnTo>
                  <a:lnTo>
                    <a:pt x="503809" y="4737"/>
                  </a:lnTo>
                  <a:lnTo>
                    <a:pt x="499110" y="4737"/>
                  </a:lnTo>
                  <a:lnTo>
                    <a:pt x="496951" y="5499"/>
                  </a:lnTo>
                  <a:lnTo>
                    <a:pt x="493649" y="8674"/>
                  </a:lnTo>
                  <a:lnTo>
                    <a:pt x="492760" y="11087"/>
                  </a:lnTo>
                  <a:lnTo>
                    <a:pt x="492760" y="17945"/>
                  </a:lnTo>
                  <a:lnTo>
                    <a:pt x="493649" y="20358"/>
                  </a:lnTo>
                  <a:lnTo>
                    <a:pt x="496951" y="23533"/>
                  </a:lnTo>
                  <a:lnTo>
                    <a:pt x="498983" y="24295"/>
                  </a:lnTo>
                  <a:lnTo>
                    <a:pt x="503809" y="24295"/>
                  </a:lnTo>
                  <a:lnTo>
                    <a:pt x="505968" y="23533"/>
                  </a:lnTo>
                  <a:lnTo>
                    <a:pt x="509270" y="20358"/>
                  </a:lnTo>
                  <a:lnTo>
                    <a:pt x="510159" y="17945"/>
                  </a:lnTo>
                  <a:lnTo>
                    <a:pt x="510159" y="11087"/>
                  </a:lnTo>
                  <a:close/>
                </a:path>
                <a:path w="620394" h="139700">
                  <a:moveTo>
                    <a:pt x="584454" y="125514"/>
                  </a:moveTo>
                  <a:lnTo>
                    <a:pt x="582930" y="126022"/>
                  </a:lnTo>
                  <a:lnTo>
                    <a:pt x="576072" y="127165"/>
                  </a:lnTo>
                  <a:lnTo>
                    <a:pt x="566293" y="127292"/>
                  </a:lnTo>
                  <a:lnTo>
                    <a:pt x="562483" y="125641"/>
                  </a:lnTo>
                  <a:lnTo>
                    <a:pt x="557022" y="119545"/>
                  </a:lnTo>
                  <a:lnTo>
                    <a:pt x="555625" y="114973"/>
                  </a:lnTo>
                  <a:lnTo>
                    <a:pt x="555625" y="52235"/>
                  </a:lnTo>
                  <a:lnTo>
                    <a:pt x="583692" y="52235"/>
                  </a:lnTo>
                  <a:lnTo>
                    <a:pt x="583692" y="40805"/>
                  </a:lnTo>
                  <a:lnTo>
                    <a:pt x="555625" y="40805"/>
                  </a:lnTo>
                  <a:lnTo>
                    <a:pt x="555625" y="18326"/>
                  </a:lnTo>
                  <a:lnTo>
                    <a:pt x="547116" y="18326"/>
                  </a:lnTo>
                  <a:lnTo>
                    <a:pt x="540893" y="38900"/>
                  </a:lnTo>
                  <a:lnTo>
                    <a:pt x="527050" y="45123"/>
                  </a:lnTo>
                  <a:lnTo>
                    <a:pt x="527050" y="52235"/>
                  </a:lnTo>
                  <a:lnTo>
                    <a:pt x="540893" y="52235"/>
                  </a:lnTo>
                  <a:lnTo>
                    <a:pt x="540893" y="109766"/>
                  </a:lnTo>
                  <a:lnTo>
                    <a:pt x="542671" y="122847"/>
                  </a:lnTo>
                  <a:lnTo>
                    <a:pt x="547878" y="132118"/>
                  </a:lnTo>
                  <a:lnTo>
                    <a:pt x="556641" y="137579"/>
                  </a:lnTo>
                  <a:lnTo>
                    <a:pt x="568960" y="139484"/>
                  </a:lnTo>
                  <a:lnTo>
                    <a:pt x="574294" y="139230"/>
                  </a:lnTo>
                  <a:lnTo>
                    <a:pt x="580390" y="138214"/>
                  </a:lnTo>
                  <a:lnTo>
                    <a:pt x="582803" y="137452"/>
                  </a:lnTo>
                  <a:lnTo>
                    <a:pt x="584454" y="136690"/>
                  </a:lnTo>
                  <a:lnTo>
                    <a:pt x="584454" y="125514"/>
                  </a:lnTo>
                  <a:close/>
                </a:path>
                <a:path w="620394" h="139700">
                  <a:moveTo>
                    <a:pt x="618413" y="40728"/>
                  </a:moveTo>
                  <a:lnTo>
                    <a:pt x="603745" y="40728"/>
                  </a:lnTo>
                  <a:lnTo>
                    <a:pt x="603745" y="137579"/>
                  </a:lnTo>
                  <a:lnTo>
                    <a:pt x="618413" y="137579"/>
                  </a:lnTo>
                  <a:lnTo>
                    <a:pt x="618413" y="40728"/>
                  </a:lnTo>
                  <a:close/>
                </a:path>
                <a:path w="620394" h="139700">
                  <a:moveTo>
                    <a:pt x="619874" y="11087"/>
                  </a:moveTo>
                  <a:lnTo>
                    <a:pt x="619125" y="8674"/>
                  </a:lnTo>
                  <a:lnTo>
                    <a:pt x="615569" y="5499"/>
                  </a:lnTo>
                  <a:lnTo>
                    <a:pt x="613524" y="4737"/>
                  </a:lnTo>
                  <a:lnTo>
                    <a:pt x="608838" y="4737"/>
                  </a:lnTo>
                  <a:lnTo>
                    <a:pt x="606666" y="5499"/>
                  </a:lnTo>
                  <a:lnTo>
                    <a:pt x="603364" y="8674"/>
                  </a:lnTo>
                  <a:lnTo>
                    <a:pt x="602488" y="11087"/>
                  </a:lnTo>
                  <a:lnTo>
                    <a:pt x="602488" y="17945"/>
                  </a:lnTo>
                  <a:lnTo>
                    <a:pt x="603364" y="20358"/>
                  </a:lnTo>
                  <a:lnTo>
                    <a:pt x="606666" y="23533"/>
                  </a:lnTo>
                  <a:lnTo>
                    <a:pt x="608711" y="24295"/>
                  </a:lnTo>
                  <a:lnTo>
                    <a:pt x="613524" y="24295"/>
                  </a:lnTo>
                  <a:lnTo>
                    <a:pt x="615696" y="23533"/>
                  </a:lnTo>
                  <a:lnTo>
                    <a:pt x="618998" y="20358"/>
                  </a:lnTo>
                  <a:lnTo>
                    <a:pt x="619874" y="17945"/>
                  </a:lnTo>
                  <a:lnTo>
                    <a:pt x="619874" y="11087"/>
                  </a:lnTo>
                  <a:close/>
                </a:path>
              </a:pathLst>
            </a:custGeom>
            <a:solidFill>
              <a:srgbClr val="FFFFFF">
                <a:alpha val="29803"/>
              </a:srgbClr>
            </a:solidFill>
          </p:spPr>
          <p:txBody>
            <a:bodyPr wrap="square" lIns="0" tIns="0" rIns="0" bIns="0" rtlCol="0"/>
            <a:lstStyle/>
            <a:p>
              <a:endParaRPr/>
            </a:p>
          </p:txBody>
        </p:sp>
        <p:pic>
          <p:nvPicPr>
            <p:cNvPr id="148" name="object 148"/>
            <p:cNvPicPr/>
            <p:nvPr/>
          </p:nvPicPr>
          <p:blipFill>
            <a:blip r:embed="rId116" cstate="print"/>
            <a:stretch>
              <a:fillRect/>
            </a:stretch>
          </p:blipFill>
          <p:spPr>
            <a:xfrm>
              <a:off x="13062077" y="4453112"/>
              <a:ext cx="169646" cy="100472"/>
            </a:xfrm>
            <a:prstGeom prst="rect">
              <a:avLst/>
            </a:prstGeom>
          </p:spPr>
        </p:pic>
        <p:pic>
          <p:nvPicPr>
            <p:cNvPr id="149" name="object 149"/>
            <p:cNvPicPr/>
            <p:nvPr/>
          </p:nvPicPr>
          <p:blipFill>
            <a:blip r:embed="rId117" cstate="print"/>
            <a:stretch>
              <a:fillRect/>
            </a:stretch>
          </p:blipFill>
          <p:spPr>
            <a:xfrm>
              <a:off x="10292460" y="3390366"/>
              <a:ext cx="258699" cy="131343"/>
            </a:xfrm>
            <a:prstGeom prst="rect">
              <a:avLst/>
            </a:prstGeom>
          </p:spPr>
        </p:pic>
        <p:sp>
          <p:nvSpPr>
            <p:cNvPr id="150" name="object 150"/>
            <p:cNvSpPr/>
            <p:nvPr/>
          </p:nvSpPr>
          <p:spPr>
            <a:xfrm>
              <a:off x="10579989" y="3386962"/>
              <a:ext cx="17780" cy="19685"/>
            </a:xfrm>
            <a:custGeom>
              <a:avLst/>
              <a:gdLst/>
              <a:ahLst/>
              <a:cxnLst/>
              <a:rect l="l" t="t" r="r" b="b"/>
              <a:pathLst>
                <a:path w="17779" h="19685">
                  <a:moveTo>
                    <a:pt x="11049" y="0"/>
                  </a:moveTo>
                  <a:lnTo>
                    <a:pt x="6350" y="0"/>
                  </a:lnTo>
                  <a:lnTo>
                    <a:pt x="4190" y="761"/>
                  </a:lnTo>
                  <a:lnTo>
                    <a:pt x="888" y="3936"/>
                  </a:lnTo>
                  <a:lnTo>
                    <a:pt x="0" y="6350"/>
                  </a:lnTo>
                  <a:lnTo>
                    <a:pt x="0" y="13207"/>
                  </a:lnTo>
                  <a:lnTo>
                    <a:pt x="888" y="15620"/>
                  </a:lnTo>
                  <a:lnTo>
                    <a:pt x="4190" y="18795"/>
                  </a:lnTo>
                  <a:lnTo>
                    <a:pt x="6222" y="19557"/>
                  </a:lnTo>
                  <a:lnTo>
                    <a:pt x="11049" y="19557"/>
                  </a:lnTo>
                  <a:lnTo>
                    <a:pt x="13207" y="18795"/>
                  </a:lnTo>
                  <a:lnTo>
                    <a:pt x="16509" y="15620"/>
                  </a:lnTo>
                  <a:lnTo>
                    <a:pt x="17399" y="13207"/>
                  </a:lnTo>
                  <a:lnTo>
                    <a:pt x="17399" y="6350"/>
                  </a:lnTo>
                  <a:lnTo>
                    <a:pt x="16636" y="3936"/>
                  </a:lnTo>
                  <a:lnTo>
                    <a:pt x="13080" y="761"/>
                  </a:lnTo>
                  <a:lnTo>
                    <a:pt x="11049" y="0"/>
                  </a:lnTo>
                  <a:close/>
                </a:path>
              </a:pathLst>
            </a:custGeom>
            <a:solidFill>
              <a:srgbClr val="FFFFFF">
                <a:alpha val="29803"/>
              </a:srgbClr>
            </a:solidFill>
          </p:spPr>
          <p:txBody>
            <a:bodyPr wrap="square" lIns="0" tIns="0" rIns="0" bIns="0" rtlCol="0"/>
            <a:lstStyle/>
            <a:p>
              <a:endParaRPr/>
            </a:p>
          </p:txBody>
        </p:sp>
        <p:pic>
          <p:nvPicPr>
            <p:cNvPr id="151" name="object 151"/>
            <p:cNvPicPr/>
            <p:nvPr/>
          </p:nvPicPr>
          <p:blipFill>
            <a:blip r:embed="rId118" cstate="print"/>
            <a:stretch>
              <a:fillRect/>
            </a:stretch>
          </p:blipFill>
          <p:spPr>
            <a:xfrm>
              <a:off x="10581259" y="3421148"/>
              <a:ext cx="126941" cy="98656"/>
            </a:xfrm>
            <a:prstGeom prst="rect">
              <a:avLst/>
            </a:prstGeom>
          </p:spPr>
        </p:pic>
        <p:sp>
          <p:nvSpPr>
            <p:cNvPr id="152" name="object 152"/>
            <p:cNvSpPr/>
            <p:nvPr/>
          </p:nvSpPr>
          <p:spPr>
            <a:xfrm>
              <a:off x="10736960" y="3386962"/>
              <a:ext cx="17780" cy="19685"/>
            </a:xfrm>
            <a:custGeom>
              <a:avLst/>
              <a:gdLst/>
              <a:ahLst/>
              <a:cxnLst/>
              <a:rect l="l" t="t" r="r" b="b"/>
              <a:pathLst>
                <a:path w="17779" h="19685">
                  <a:moveTo>
                    <a:pt x="11049" y="0"/>
                  </a:moveTo>
                  <a:lnTo>
                    <a:pt x="6350" y="0"/>
                  </a:lnTo>
                  <a:lnTo>
                    <a:pt x="4191" y="761"/>
                  </a:lnTo>
                  <a:lnTo>
                    <a:pt x="889" y="3936"/>
                  </a:lnTo>
                  <a:lnTo>
                    <a:pt x="0" y="6350"/>
                  </a:lnTo>
                  <a:lnTo>
                    <a:pt x="0" y="13207"/>
                  </a:lnTo>
                  <a:lnTo>
                    <a:pt x="889" y="15620"/>
                  </a:lnTo>
                  <a:lnTo>
                    <a:pt x="4191" y="18795"/>
                  </a:lnTo>
                  <a:lnTo>
                    <a:pt x="6096" y="19557"/>
                  </a:lnTo>
                  <a:lnTo>
                    <a:pt x="11049" y="19557"/>
                  </a:lnTo>
                  <a:lnTo>
                    <a:pt x="13208" y="18795"/>
                  </a:lnTo>
                  <a:lnTo>
                    <a:pt x="16510" y="15620"/>
                  </a:lnTo>
                  <a:lnTo>
                    <a:pt x="17399" y="13207"/>
                  </a:lnTo>
                  <a:lnTo>
                    <a:pt x="17399" y="6350"/>
                  </a:lnTo>
                  <a:lnTo>
                    <a:pt x="16637" y="3936"/>
                  </a:lnTo>
                  <a:lnTo>
                    <a:pt x="13081" y="761"/>
                  </a:lnTo>
                  <a:lnTo>
                    <a:pt x="11049" y="0"/>
                  </a:lnTo>
                  <a:close/>
                </a:path>
              </a:pathLst>
            </a:custGeom>
            <a:solidFill>
              <a:srgbClr val="FFFFFF">
                <a:alpha val="29803"/>
              </a:srgbClr>
            </a:solidFill>
          </p:spPr>
          <p:txBody>
            <a:bodyPr wrap="square" lIns="0" tIns="0" rIns="0" bIns="0" rtlCol="0"/>
            <a:lstStyle/>
            <a:p>
              <a:endParaRPr/>
            </a:p>
          </p:txBody>
        </p:sp>
        <p:pic>
          <p:nvPicPr>
            <p:cNvPr id="153" name="object 153"/>
            <p:cNvPicPr/>
            <p:nvPr/>
          </p:nvPicPr>
          <p:blipFill>
            <a:blip r:embed="rId119" cstate="print"/>
            <a:stretch>
              <a:fillRect/>
            </a:stretch>
          </p:blipFill>
          <p:spPr>
            <a:xfrm>
              <a:off x="10738230" y="3421138"/>
              <a:ext cx="272669" cy="142100"/>
            </a:xfrm>
            <a:prstGeom prst="rect">
              <a:avLst/>
            </a:prstGeom>
          </p:spPr>
        </p:pic>
        <p:pic>
          <p:nvPicPr>
            <p:cNvPr id="154" name="object 154"/>
            <p:cNvPicPr/>
            <p:nvPr/>
          </p:nvPicPr>
          <p:blipFill>
            <a:blip r:embed="rId120" cstate="print"/>
            <a:stretch>
              <a:fillRect/>
            </a:stretch>
          </p:blipFill>
          <p:spPr>
            <a:xfrm>
              <a:off x="11071733" y="3390366"/>
              <a:ext cx="184835" cy="131343"/>
            </a:xfrm>
            <a:prstGeom prst="rect">
              <a:avLst/>
            </a:prstGeom>
          </p:spPr>
        </p:pic>
        <p:pic>
          <p:nvPicPr>
            <p:cNvPr id="155" name="object 155"/>
            <p:cNvPicPr/>
            <p:nvPr/>
          </p:nvPicPr>
          <p:blipFill>
            <a:blip r:embed="rId121" cstate="print"/>
            <a:stretch>
              <a:fillRect/>
            </a:stretch>
          </p:blipFill>
          <p:spPr>
            <a:xfrm>
              <a:off x="11286490" y="3382225"/>
              <a:ext cx="122382" cy="139484"/>
            </a:xfrm>
            <a:prstGeom prst="rect">
              <a:avLst/>
            </a:prstGeom>
          </p:spPr>
        </p:pic>
        <p:pic>
          <p:nvPicPr>
            <p:cNvPr id="156" name="object 156"/>
            <p:cNvPicPr/>
            <p:nvPr/>
          </p:nvPicPr>
          <p:blipFill>
            <a:blip r:embed="rId122" cstate="print"/>
            <a:stretch>
              <a:fillRect/>
            </a:stretch>
          </p:blipFill>
          <p:spPr>
            <a:xfrm>
              <a:off x="11433936" y="3400601"/>
              <a:ext cx="155676" cy="121108"/>
            </a:xfrm>
            <a:prstGeom prst="rect">
              <a:avLst/>
            </a:prstGeom>
          </p:spPr>
        </p:pic>
        <p:pic>
          <p:nvPicPr>
            <p:cNvPr id="157" name="object 157"/>
            <p:cNvPicPr/>
            <p:nvPr/>
          </p:nvPicPr>
          <p:blipFill>
            <a:blip r:embed="rId123" cstate="print"/>
            <a:stretch>
              <a:fillRect/>
            </a:stretch>
          </p:blipFill>
          <p:spPr>
            <a:xfrm>
              <a:off x="11650217" y="3388651"/>
              <a:ext cx="122010" cy="133057"/>
            </a:xfrm>
            <a:prstGeom prst="rect">
              <a:avLst/>
            </a:prstGeom>
          </p:spPr>
        </p:pic>
        <p:pic>
          <p:nvPicPr>
            <p:cNvPr id="158" name="object 158"/>
            <p:cNvPicPr/>
            <p:nvPr/>
          </p:nvPicPr>
          <p:blipFill>
            <a:blip r:embed="rId124" cstate="print"/>
            <a:stretch>
              <a:fillRect/>
            </a:stretch>
          </p:blipFill>
          <p:spPr>
            <a:xfrm>
              <a:off x="11837289" y="3390645"/>
              <a:ext cx="186270" cy="131064"/>
            </a:xfrm>
            <a:prstGeom prst="rect">
              <a:avLst/>
            </a:prstGeom>
          </p:spPr>
        </p:pic>
        <p:pic>
          <p:nvPicPr>
            <p:cNvPr id="159" name="object 159"/>
            <p:cNvPicPr/>
            <p:nvPr/>
          </p:nvPicPr>
          <p:blipFill>
            <a:blip r:embed="rId114" cstate="print"/>
            <a:stretch>
              <a:fillRect/>
            </a:stretch>
          </p:blipFill>
          <p:spPr>
            <a:xfrm>
              <a:off x="12043155" y="3421377"/>
              <a:ext cx="70048" cy="100459"/>
            </a:xfrm>
            <a:prstGeom prst="rect">
              <a:avLst/>
            </a:prstGeom>
          </p:spPr>
        </p:pic>
        <p:pic>
          <p:nvPicPr>
            <p:cNvPr id="160" name="object 160"/>
            <p:cNvPicPr/>
            <p:nvPr/>
          </p:nvPicPr>
          <p:blipFill>
            <a:blip r:embed="rId125" cstate="print"/>
            <a:stretch>
              <a:fillRect/>
            </a:stretch>
          </p:blipFill>
          <p:spPr>
            <a:xfrm>
              <a:off x="12134722" y="3421249"/>
              <a:ext cx="154050" cy="100460"/>
            </a:xfrm>
            <a:prstGeom prst="rect">
              <a:avLst/>
            </a:prstGeom>
          </p:spPr>
        </p:pic>
        <p:pic>
          <p:nvPicPr>
            <p:cNvPr id="161" name="object 161"/>
            <p:cNvPicPr/>
            <p:nvPr/>
          </p:nvPicPr>
          <p:blipFill>
            <a:blip r:embed="rId126" cstate="print"/>
            <a:stretch>
              <a:fillRect/>
            </a:stretch>
          </p:blipFill>
          <p:spPr>
            <a:xfrm>
              <a:off x="12318491" y="3387026"/>
              <a:ext cx="91774" cy="134683"/>
            </a:xfrm>
            <a:prstGeom prst="rect">
              <a:avLst/>
            </a:prstGeom>
          </p:spPr>
        </p:pic>
        <p:pic>
          <p:nvPicPr>
            <p:cNvPr id="162" name="object 162"/>
            <p:cNvPicPr/>
            <p:nvPr/>
          </p:nvPicPr>
          <p:blipFill>
            <a:blip r:embed="rId127" cstate="print"/>
            <a:stretch>
              <a:fillRect/>
            </a:stretch>
          </p:blipFill>
          <p:spPr>
            <a:xfrm>
              <a:off x="12429616" y="3421340"/>
              <a:ext cx="138302" cy="98845"/>
            </a:xfrm>
            <a:prstGeom prst="rect">
              <a:avLst/>
            </a:prstGeom>
          </p:spPr>
        </p:pic>
        <p:pic>
          <p:nvPicPr>
            <p:cNvPr id="163" name="object 163"/>
            <p:cNvPicPr/>
            <p:nvPr/>
          </p:nvPicPr>
          <p:blipFill>
            <a:blip r:embed="rId111" cstate="print"/>
            <a:stretch>
              <a:fillRect/>
            </a:stretch>
          </p:blipFill>
          <p:spPr>
            <a:xfrm>
              <a:off x="12592303" y="3421236"/>
              <a:ext cx="81996" cy="100473"/>
            </a:xfrm>
            <a:prstGeom prst="rect">
              <a:avLst/>
            </a:prstGeom>
          </p:spPr>
        </p:pic>
        <p:pic>
          <p:nvPicPr>
            <p:cNvPr id="164" name="object 164"/>
            <p:cNvPicPr/>
            <p:nvPr/>
          </p:nvPicPr>
          <p:blipFill>
            <a:blip r:embed="rId128" cstate="print"/>
            <a:stretch>
              <a:fillRect/>
            </a:stretch>
          </p:blipFill>
          <p:spPr>
            <a:xfrm>
              <a:off x="12699491" y="3400601"/>
              <a:ext cx="155587" cy="121108"/>
            </a:xfrm>
            <a:prstGeom prst="rect">
              <a:avLst/>
            </a:prstGeom>
          </p:spPr>
        </p:pic>
      </p:grpSp>
      <p:grpSp>
        <p:nvGrpSpPr>
          <p:cNvPr id="165" name="Group 164">
            <a:extLst>
              <a:ext uri="{FF2B5EF4-FFF2-40B4-BE49-F238E27FC236}">
                <a16:creationId xmlns:a16="http://schemas.microsoft.com/office/drawing/2014/main" id="{C6B6F511-9F93-6387-CCA6-20711DBF0515}"/>
              </a:ext>
            </a:extLst>
          </p:cNvPr>
          <p:cNvGrpSpPr/>
          <p:nvPr/>
        </p:nvGrpSpPr>
        <p:grpSpPr>
          <a:xfrm>
            <a:off x="12117225" y="94718"/>
            <a:ext cx="2584422" cy="788694"/>
            <a:chOff x="12117225" y="94718"/>
            <a:chExt cx="2584422" cy="788694"/>
          </a:xfrm>
        </p:grpSpPr>
        <p:sp>
          <p:nvSpPr>
            <p:cNvPr id="166" name="object 2">
              <a:extLst>
                <a:ext uri="{FF2B5EF4-FFF2-40B4-BE49-F238E27FC236}">
                  <a16:creationId xmlns:a16="http://schemas.microsoft.com/office/drawing/2014/main" id="{5DDA39CD-F720-C85C-F574-4719D7DAFE7E}"/>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167" name="Group 166">
              <a:extLst>
                <a:ext uri="{FF2B5EF4-FFF2-40B4-BE49-F238E27FC236}">
                  <a16:creationId xmlns:a16="http://schemas.microsoft.com/office/drawing/2014/main" id="{7853450E-DA90-7EC2-C77F-8C54791EBDB5}"/>
                </a:ext>
              </a:extLst>
            </p:cNvPr>
            <p:cNvGrpSpPr/>
            <p:nvPr/>
          </p:nvGrpSpPr>
          <p:grpSpPr>
            <a:xfrm>
              <a:off x="12117225" y="94718"/>
              <a:ext cx="609600" cy="788694"/>
              <a:chOff x="0" y="0"/>
              <a:chExt cx="660000" cy="841294"/>
            </a:xfrm>
          </p:grpSpPr>
          <p:sp>
            <p:nvSpPr>
              <p:cNvPr id="168" name="Shape 9">
                <a:extLst>
                  <a:ext uri="{FF2B5EF4-FFF2-40B4-BE49-F238E27FC236}">
                    <a16:creationId xmlns:a16="http://schemas.microsoft.com/office/drawing/2014/main" id="{D97DC1A1-8DB5-1A5A-A451-ED61145EEBCD}"/>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69" name="Shape 10">
                <a:extLst>
                  <a:ext uri="{FF2B5EF4-FFF2-40B4-BE49-F238E27FC236}">
                    <a16:creationId xmlns:a16="http://schemas.microsoft.com/office/drawing/2014/main" id="{FDDA9D44-F393-8905-D490-7B4B440B97F1}"/>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70" name="Shape 11">
                <a:extLst>
                  <a:ext uri="{FF2B5EF4-FFF2-40B4-BE49-F238E27FC236}">
                    <a16:creationId xmlns:a16="http://schemas.microsoft.com/office/drawing/2014/main" id="{F9DDADCE-B441-7179-C095-CE2F0957B28A}"/>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3527805" y="395731"/>
            <a:ext cx="191516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ENVIRONMENTAL</a:t>
            </a:r>
            <a:endParaRPr sz="1900">
              <a:latin typeface="Trebuchet MS"/>
              <a:cs typeface="Trebuchet MS"/>
            </a:endParaRPr>
          </a:p>
        </p:txBody>
      </p:sp>
      <p:grpSp>
        <p:nvGrpSpPr>
          <p:cNvPr id="6" name="object 6"/>
          <p:cNvGrpSpPr/>
          <p:nvPr/>
        </p:nvGrpSpPr>
        <p:grpSpPr>
          <a:xfrm>
            <a:off x="0" y="1027366"/>
            <a:ext cx="15544800" cy="9029700"/>
            <a:chOff x="0" y="1027366"/>
            <a:chExt cx="15544800" cy="9029700"/>
          </a:xfrm>
        </p:grpSpPr>
        <p:sp>
          <p:nvSpPr>
            <p:cNvPr id="7" name="object 7"/>
            <p:cNvSpPr/>
            <p:nvPr/>
          </p:nvSpPr>
          <p:spPr>
            <a:xfrm>
              <a:off x="0" y="1028953"/>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pic>
          <p:nvPicPr>
            <p:cNvPr id="8" name="object 8"/>
            <p:cNvPicPr/>
            <p:nvPr/>
          </p:nvPicPr>
          <p:blipFill>
            <a:blip r:embed="rId6" cstate="print"/>
            <a:stretch>
              <a:fillRect/>
            </a:stretch>
          </p:blipFill>
          <p:spPr>
            <a:xfrm>
              <a:off x="0" y="1030755"/>
              <a:ext cx="8298179" cy="9026143"/>
            </a:xfrm>
            <a:prstGeom prst="rect">
              <a:avLst/>
            </a:prstGeom>
          </p:spPr>
        </p:pic>
        <p:sp>
          <p:nvSpPr>
            <p:cNvPr id="9" name="object 9"/>
            <p:cNvSpPr/>
            <p:nvPr/>
          </p:nvSpPr>
          <p:spPr>
            <a:xfrm>
              <a:off x="0" y="1028953"/>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sp>
          <p:nvSpPr>
            <p:cNvPr id="10" name="object 10"/>
            <p:cNvSpPr/>
            <p:nvPr/>
          </p:nvSpPr>
          <p:spPr>
            <a:xfrm>
              <a:off x="0" y="7715885"/>
              <a:ext cx="2085339" cy="2341245"/>
            </a:xfrm>
            <a:custGeom>
              <a:avLst/>
              <a:gdLst/>
              <a:ahLst/>
              <a:cxnLst/>
              <a:rect l="l" t="t" r="r" b="b"/>
              <a:pathLst>
                <a:path w="2085339" h="2341245">
                  <a:moveTo>
                    <a:pt x="0" y="0"/>
                  </a:moveTo>
                  <a:lnTo>
                    <a:pt x="0" y="2341022"/>
                  </a:lnTo>
                  <a:lnTo>
                    <a:pt x="1828800" y="2341022"/>
                  </a:lnTo>
                  <a:lnTo>
                    <a:pt x="2084832" y="2084997"/>
                  </a:lnTo>
                  <a:lnTo>
                    <a:pt x="0" y="0"/>
                  </a:lnTo>
                  <a:close/>
                </a:path>
              </a:pathLst>
            </a:custGeom>
            <a:solidFill>
              <a:srgbClr val="04463B"/>
            </a:solidFill>
          </p:spPr>
          <p:txBody>
            <a:bodyPr wrap="square" lIns="0" tIns="0" rIns="0" bIns="0" rtlCol="0"/>
            <a:lstStyle/>
            <a:p>
              <a:endParaRPr/>
            </a:p>
          </p:txBody>
        </p:sp>
        <p:sp>
          <p:nvSpPr>
            <p:cNvPr id="11" name="object 11"/>
            <p:cNvSpPr/>
            <p:nvPr/>
          </p:nvSpPr>
          <p:spPr>
            <a:xfrm>
              <a:off x="7568692" y="1364106"/>
              <a:ext cx="2491740" cy="2157730"/>
            </a:xfrm>
            <a:custGeom>
              <a:avLst/>
              <a:gdLst/>
              <a:ahLst/>
              <a:cxnLst/>
              <a:rect l="l" t="t" r="r" b="b"/>
              <a:pathLst>
                <a:path w="2491740" h="2157729">
                  <a:moveTo>
                    <a:pt x="1868424" y="0"/>
                  </a:moveTo>
                  <a:lnTo>
                    <a:pt x="622807" y="0"/>
                  </a:lnTo>
                  <a:lnTo>
                    <a:pt x="0" y="1078738"/>
                  </a:lnTo>
                  <a:lnTo>
                    <a:pt x="622807" y="2157349"/>
                  </a:lnTo>
                  <a:lnTo>
                    <a:pt x="1868424" y="2157349"/>
                  </a:lnTo>
                  <a:lnTo>
                    <a:pt x="2491231" y="1078738"/>
                  </a:lnTo>
                  <a:lnTo>
                    <a:pt x="1868424" y="0"/>
                  </a:lnTo>
                  <a:close/>
                </a:path>
              </a:pathLst>
            </a:custGeom>
            <a:solidFill>
              <a:srgbClr val="04463C"/>
            </a:solidFill>
          </p:spPr>
          <p:txBody>
            <a:bodyPr wrap="square" lIns="0" tIns="0" rIns="0" bIns="0" rtlCol="0"/>
            <a:lstStyle/>
            <a:p>
              <a:endParaRPr/>
            </a:p>
          </p:txBody>
        </p:sp>
        <p:sp>
          <p:nvSpPr>
            <p:cNvPr id="12" name="object 12"/>
            <p:cNvSpPr/>
            <p:nvPr/>
          </p:nvSpPr>
          <p:spPr>
            <a:xfrm>
              <a:off x="8197850" y="2093975"/>
              <a:ext cx="1233170" cy="697865"/>
            </a:xfrm>
            <a:custGeom>
              <a:avLst/>
              <a:gdLst/>
              <a:ahLst/>
              <a:cxnLst/>
              <a:rect l="l" t="t" r="r" b="b"/>
              <a:pathLst>
                <a:path w="1233170" h="697864">
                  <a:moveTo>
                    <a:pt x="1232789" y="172085"/>
                  </a:moveTo>
                  <a:lnTo>
                    <a:pt x="1232154" y="124333"/>
                  </a:lnTo>
                  <a:lnTo>
                    <a:pt x="1228598" y="81915"/>
                  </a:lnTo>
                  <a:lnTo>
                    <a:pt x="1219454" y="26035"/>
                  </a:lnTo>
                  <a:lnTo>
                    <a:pt x="1196340" y="0"/>
                  </a:lnTo>
                  <a:lnTo>
                    <a:pt x="1189101" y="254"/>
                  </a:lnTo>
                  <a:lnTo>
                    <a:pt x="1188923" y="266"/>
                  </a:lnTo>
                  <a:lnTo>
                    <a:pt x="1188923" y="127711"/>
                  </a:lnTo>
                  <a:lnTo>
                    <a:pt x="1188847" y="184912"/>
                  </a:lnTo>
                  <a:lnTo>
                    <a:pt x="1184656" y="232664"/>
                  </a:lnTo>
                  <a:lnTo>
                    <a:pt x="1175131" y="284353"/>
                  </a:lnTo>
                  <a:lnTo>
                    <a:pt x="1159129" y="337185"/>
                  </a:lnTo>
                  <a:lnTo>
                    <a:pt x="1135380" y="389509"/>
                  </a:lnTo>
                  <a:lnTo>
                    <a:pt x="1102487" y="439928"/>
                  </a:lnTo>
                  <a:lnTo>
                    <a:pt x="1074674" y="472059"/>
                  </a:lnTo>
                  <a:lnTo>
                    <a:pt x="1043051" y="501142"/>
                  </a:lnTo>
                  <a:lnTo>
                    <a:pt x="1007872" y="527177"/>
                  </a:lnTo>
                  <a:lnTo>
                    <a:pt x="968883" y="550164"/>
                  </a:lnTo>
                  <a:lnTo>
                    <a:pt x="926465" y="570103"/>
                  </a:lnTo>
                  <a:lnTo>
                    <a:pt x="880237" y="586867"/>
                  </a:lnTo>
                  <a:lnTo>
                    <a:pt x="830580" y="600583"/>
                  </a:lnTo>
                  <a:lnTo>
                    <a:pt x="777367" y="611251"/>
                  </a:lnTo>
                  <a:lnTo>
                    <a:pt x="720471" y="618871"/>
                  </a:lnTo>
                  <a:lnTo>
                    <a:pt x="660146" y="623189"/>
                  </a:lnTo>
                  <a:lnTo>
                    <a:pt x="670306" y="609092"/>
                  </a:lnTo>
                  <a:lnTo>
                    <a:pt x="681609" y="593344"/>
                  </a:lnTo>
                  <a:lnTo>
                    <a:pt x="708025" y="557657"/>
                  </a:lnTo>
                  <a:lnTo>
                    <a:pt x="738886" y="517144"/>
                  </a:lnTo>
                  <a:lnTo>
                    <a:pt x="773303" y="473837"/>
                  </a:lnTo>
                  <a:lnTo>
                    <a:pt x="810768" y="428879"/>
                  </a:lnTo>
                  <a:lnTo>
                    <a:pt x="850265" y="384175"/>
                  </a:lnTo>
                  <a:lnTo>
                    <a:pt x="890905" y="341249"/>
                  </a:lnTo>
                  <a:lnTo>
                    <a:pt x="932307" y="301625"/>
                  </a:lnTo>
                  <a:lnTo>
                    <a:pt x="973328" y="266827"/>
                  </a:lnTo>
                  <a:lnTo>
                    <a:pt x="1013460" y="238379"/>
                  </a:lnTo>
                  <a:lnTo>
                    <a:pt x="1019556" y="232664"/>
                  </a:lnTo>
                  <a:lnTo>
                    <a:pt x="1023112" y="225044"/>
                  </a:lnTo>
                  <a:lnTo>
                    <a:pt x="1023366" y="216916"/>
                  </a:lnTo>
                  <a:lnTo>
                    <a:pt x="1020318" y="208915"/>
                  </a:lnTo>
                  <a:lnTo>
                    <a:pt x="1014476" y="202692"/>
                  </a:lnTo>
                  <a:lnTo>
                    <a:pt x="1006983" y="199390"/>
                  </a:lnTo>
                  <a:lnTo>
                    <a:pt x="998728" y="199009"/>
                  </a:lnTo>
                  <a:lnTo>
                    <a:pt x="950595" y="230124"/>
                  </a:lnTo>
                  <a:lnTo>
                    <a:pt x="909828" y="264033"/>
                  </a:lnTo>
                  <a:lnTo>
                    <a:pt x="868934" y="302514"/>
                  </a:lnTo>
                  <a:lnTo>
                    <a:pt x="828802" y="343916"/>
                  </a:lnTo>
                  <a:lnTo>
                    <a:pt x="789813" y="387223"/>
                  </a:lnTo>
                  <a:lnTo>
                    <a:pt x="752729" y="430911"/>
                  </a:lnTo>
                  <a:lnTo>
                    <a:pt x="718058" y="473837"/>
                  </a:lnTo>
                  <a:lnTo>
                    <a:pt x="686689" y="514223"/>
                  </a:lnTo>
                  <a:lnTo>
                    <a:pt x="659130" y="551307"/>
                  </a:lnTo>
                  <a:lnTo>
                    <a:pt x="635889" y="583311"/>
                  </a:lnTo>
                  <a:lnTo>
                    <a:pt x="617601" y="609092"/>
                  </a:lnTo>
                  <a:lnTo>
                    <a:pt x="613537" y="588645"/>
                  </a:lnTo>
                  <a:lnTo>
                    <a:pt x="611759" y="580771"/>
                  </a:lnTo>
                  <a:lnTo>
                    <a:pt x="607949" y="564388"/>
                  </a:lnTo>
                  <a:lnTo>
                    <a:pt x="600583" y="537210"/>
                  </a:lnTo>
                  <a:lnTo>
                    <a:pt x="591312" y="507492"/>
                  </a:lnTo>
                  <a:lnTo>
                    <a:pt x="588264" y="467360"/>
                  </a:lnTo>
                  <a:lnTo>
                    <a:pt x="588645" y="422656"/>
                  </a:lnTo>
                  <a:lnTo>
                    <a:pt x="593598" y="377190"/>
                  </a:lnTo>
                  <a:lnTo>
                    <a:pt x="604266" y="330962"/>
                  </a:lnTo>
                  <a:lnTo>
                    <a:pt x="621538" y="285115"/>
                  </a:lnTo>
                  <a:lnTo>
                    <a:pt x="646557" y="240665"/>
                  </a:lnTo>
                  <a:lnTo>
                    <a:pt x="670179" y="209804"/>
                  </a:lnTo>
                  <a:lnTo>
                    <a:pt x="697738" y="181610"/>
                  </a:lnTo>
                  <a:lnTo>
                    <a:pt x="728980" y="155956"/>
                  </a:lnTo>
                  <a:lnTo>
                    <a:pt x="764032" y="132842"/>
                  </a:lnTo>
                  <a:lnTo>
                    <a:pt x="802767" y="112395"/>
                  </a:lnTo>
                  <a:lnTo>
                    <a:pt x="845439" y="94615"/>
                  </a:lnTo>
                  <a:lnTo>
                    <a:pt x="891794" y="79375"/>
                  </a:lnTo>
                  <a:lnTo>
                    <a:pt x="941832" y="66802"/>
                  </a:lnTo>
                  <a:lnTo>
                    <a:pt x="995553" y="56896"/>
                  </a:lnTo>
                  <a:lnTo>
                    <a:pt x="1053084" y="49530"/>
                  </a:lnTo>
                  <a:lnTo>
                    <a:pt x="1114298" y="44958"/>
                  </a:lnTo>
                  <a:lnTo>
                    <a:pt x="1179068" y="42926"/>
                  </a:lnTo>
                  <a:lnTo>
                    <a:pt x="1183005" y="66802"/>
                  </a:lnTo>
                  <a:lnTo>
                    <a:pt x="1186815" y="98933"/>
                  </a:lnTo>
                  <a:lnTo>
                    <a:pt x="1188847" y="131191"/>
                  </a:lnTo>
                  <a:lnTo>
                    <a:pt x="1188847" y="132842"/>
                  </a:lnTo>
                  <a:lnTo>
                    <a:pt x="1188923" y="127711"/>
                  </a:lnTo>
                  <a:lnTo>
                    <a:pt x="1188923" y="266"/>
                  </a:lnTo>
                  <a:lnTo>
                    <a:pt x="1130808" y="1270"/>
                  </a:lnTo>
                  <a:lnTo>
                    <a:pt x="1068578" y="5207"/>
                  </a:lnTo>
                  <a:lnTo>
                    <a:pt x="1009777" y="11557"/>
                  </a:lnTo>
                  <a:lnTo>
                    <a:pt x="954278" y="20701"/>
                  </a:lnTo>
                  <a:lnTo>
                    <a:pt x="902335" y="32258"/>
                  </a:lnTo>
                  <a:lnTo>
                    <a:pt x="853694" y="46355"/>
                  </a:lnTo>
                  <a:lnTo>
                    <a:pt x="808609" y="63119"/>
                  </a:lnTo>
                  <a:lnTo>
                    <a:pt x="766953" y="82423"/>
                  </a:lnTo>
                  <a:lnTo>
                    <a:pt x="728726" y="104267"/>
                  </a:lnTo>
                  <a:lnTo>
                    <a:pt x="693928" y="128651"/>
                  </a:lnTo>
                  <a:lnTo>
                    <a:pt x="662813" y="155448"/>
                  </a:lnTo>
                  <a:lnTo>
                    <a:pt x="635127" y="184912"/>
                  </a:lnTo>
                  <a:lnTo>
                    <a:pt x="610870" y="216916"/>
                  </a:lnTo>
                  <a:lnTo>
                    <a:pt x="584581" y="262763"/>
                  </a:lnTo>
                  <a:lnTo>
                    <a:pt x="565658" y="309753"/>
                  </a:lnTo>
                  <a:lnTo>
                    <a:pt x="559562" y="333121"/>
                  </a:lnTo>
                  <a:lnTo>
                    <a:pt x="559562" y="580771"/>
                  </a:lnTo>
                  <a:lnTo>
                    <a:pt x="437388" y="473837"/>
                  </a:lnTo>
                  <a:lnTo>
                    <a:pt x="292227" y="348361"/>
                  </a:lnTo>
                  <a:lnTo>
                    <a:pt x="222631" y="289433"/>
                  </a:lnTo>
                  <a:lnTo>
                    <a:pt x="215138" y="285496"/>
                  </a:lnTo>
                  <a:lnTo>
                    <a:pt x="207010" y="284607"/>
                  </a:lnTo>
                  <a:lnTo>
                    <a:pt x="198755" y="287020"/>
                  </a:lnTo>
                  <a:lnTo>
                    <a:pt x="199009" y="287020"/>
                  </a:lnTo>
                  <a:lnTo>
                    <a:pt x="192532" y="292227"/>
                  </a:lnTo>
                  <a:lnTo>
                    <a:pt x="188468" y="299720"/>
                  </a:lnTo>
                  <a:lnTo>
                    <a:pt x="187579" y="307975"/>
                  </a:lnTo>
                  <a:lnTo>
                    <a:pt x="189865" y="315849"/>
                  </a:lnTo>
                  <a:lnTo>
                    <a:pt x="195199" y="322453"/>
                  </a:lnTo>
                  <a:lnTo>
                    <a:pt x="232156" y="353441"/>
                  </a:lnTo>
                  <a:lnTo>
                    <a:pt x="372110" y="473837"/>
                  </a:lnTo>
                  <a:lnTo>
                    <a:pt x="558038" y="636397"/>
                  </a:lnTo>
                  <a:lnTo>
                    <a:pt x="493141" y="650113"/>
                  </a:lnTo>
                  <a:lnTo>
                    <a:pt x="432054" y="654812"/>
                  </a:lnTo>
                  <a:lnTo>
                    <a:pt x="376936" y="650494"/>
                  </a:lnTo>
                  <a:lnTo>
                    <a:pt x="327152" y="638175"/>
                  </a:lnTo>
                  <a:lnTo>
                    <a:pt x="282829" y="618871"/>
                  </a:lnTo>
                  <a:lnTo>
                    <a:pt x="242824" y="593344"/>
                  </a:lnTo>
                  <a:lnTo>
                    <a:pt x="207645" y="562864"/>
                  </a:lnTo>
                  <a:lnTo>
                    <a:pt x="176784" y="528320"/>
                  </a:lnTo>
                  <a:lnTo>
                    <a:pt x="149987" y="490601"/>
                  </a:lnTo>
                  <a:lnTo>
                    <a:pt x="126873" y="450850"/>
                  </a:lnTo>
                  <a:lnTo>
                    <a:pt x="107315" y="409956"/>
                  </a:lnTo>
                  <a:lnTo>
                    <a:pt x="91059" y="368935"/>
                  </a:lnTo>
                  <a:lnTo>
                    <a:pt x="77597" y="328676"/>
                  </a:lnTo>
                  <a:lnTo>
                    <a:pt x="66929" y="290322"/>
                  </a:lnTo>
                  <a:lnTo>
                    <a:pt x="52197" y="223139"/>
                  </a:lnTo>
                  <a:lnTo>
                    <a:pt x="44958" y="175133"/>
                  </a:lnTo>
                  <a:lnTo>
                    <a:pt x="73914" y="174117"/>
                  </a:lnTo>
                  <a:lnTo>
                    <a:pt x="83312" y="174117"/>
                  </a:lnTo>
                  <a:lnTo>
                    <a:pt x="148082" y="177419"/>
                  </a:lnTo>
                  <a:lnTo>
                    <a:pt x="207010" y="186817"/>
                  </a:lnTo>
                  <a:lnTo>
                    <a:pt x="260223" y="201803"/>
                  </a:lnTo>
                  <a:lnTo>
                    <a:pt x="308229" y="221615"/>
                  </a:lnTo>
                  <a:lnTo>
                    <a:pt x="351282" y="245491"/>
                  </a:lnTo>
                  <a:lnTo>
                    <a:pt x="389509" y="272923"/>
                  </a:lnTo>
                  <a:lnTo>
                    <a:pt x="423291" y="303149"/>
                  </a:lnTo>
                  <a:lnTo>
                    <a:pt x="452882" y="335534"/>
                  </a:lnTo>
                  <a:lnTo>
                    <a:pt x="478536" y="369443"/>
                  </a:lnTo>
                  <a:lnTo>
                    <a:pt x="500507" y="404114"/>
                  </a:lnTo>
                  <a:lnTo>
                    <a:pt x="519176" y="438912"/>
                  </a:lnTo>
                  <a:lnTo>
                    <a:pt x="547370" y="506222"/>
                  </a:lnTo>
                  <a:lnTo>
                    <a:pt x="549783" y="526542"/>
                  </a:lnTo>
                  <a:lnTo>
                    <a:pt x="552704" y="545846"/>
                  </a:lnTo>
                  <a:lnTo>
                    <a:pt x="556006" y="563880"/>
                  </a:lnTo>
                  <a:lnTo>
                    <a:pt x="559562" y="580771"/>
                  </a:lnTo>
                  <a:lnTo>
                    <a:pt x="559562" y="333121"/>
                  </a:lnTo>
                  <a:lnTo>
                    <a:pt x="553339" y="356743"/>
                  </a:lnTo>
                  <a:lnTo>
                    <a:pt x="546608" y="403225"/>
                  </a:lnTo>
                  <a:lnTo>
                    <a:pt x="527431" y="369951"/>
                  </a:lnTo>
                  <a:lnTo>
                    <a:pt x="505460" y="336804"/>
                  </a:lnTo>
                  <a:lnTo>
                    <a:pt x="480314" y="304546"/>
                  </a:lnTo>
                  <a:lnTo>
                    <a:pt x="451866" y="273431"/>
                  </a:lnTo>
                  <a:lnTo>
                    <a:pt x="420116" y="244221"/>
                  </a:lnTo>
                  <a:lnTo>
                    <a:pt x="384556" y="217297"/>
                  </a:lnTo>
                  <a:lnTo>
                    <a:pt x="345186" y="193040"/>
                  </a:lnTo>
                  <a:lnTo>
                    <a:pt x="305816" y="174117"/>
                  </a:lnTo>
                  <a:lnTo>
                    <a:pt x="301752" y="172085"/>
                  </a:lnTo>
                  <a:lnTo>
                    <a:pt x="254000" y="154940"/>
                  </a:lnTo>
                  <a:lnTo>
                    <a:pt x="201803" y="142113"/>
                  </a:lnTo>
                  <a:lnTo>
                    <a:pt x="145034" y="133985"/>
                  </a:lnTo>
                  <a:lnTo>
                    <a:pt x="83312" y="131191"/>
                  </a:lnTo>
                  <a:lnTo>
                    <a:pt x="31877" y="132842"/>
                  </a:lnTo>
                  <a:lnTo>
                    <a:pt x="35560" y="132842"/>
                  </a:lnTo>
                  <a:lnTo>
                    <a:pt x="0" y="156718"/>
                  </a:lnTo>
                  <a:lnTo>
                    <a:pt x="9525" y="227076"/>
                  </a:lnTo>
                  <a:lnTo>
                    <a:pt x="25146" y="299339"/>
                  </a:lnTo>
                  <a:lnTo>
                    <a:pt x="36830" y="340868"/>
                  </a:lnTo>
                  <a:lnTo>
                    <a:pt x="51435" y="384556"/>
                  </a:lnTo>
                  <a:lnTo>
                    <a:pt x="69342" y="429260"/>
                  </a:lnTo>
                  <a:lnTo>
                    <a:pt x="90932" y="473837"/>
                  </a:lnTo>
                  <a:lnTo>
                    <a:pt x="116459" y="517398"/>
                  </a:lnTo>
                  <a:lnTo>
                    <a:pt x="146177" y="558673"/>
                  </a:lnTo>
                  <a:lnTo>
                    <a:pt x="180467" y="596519"/>
                  </a:lnTo>
                  <a:lnTo>
                    <a:pt x="219710" y="630047"/>
                  </a:lnTo>
                  <a:lnTo>
                    <a:pt x="264160" y="657987"/>
                  </a:lnTo>
                  <a:lnTo>
                    <a:pt x="314198" y="679323"/>
                  </a:lnTo>
                  <a:lnTo>
                    <a:pt x="370078" y="692912"/>
                  </a:lnTo>
                  <a:lnTo>
                    <a:pt x="432054" y="697738"/>
                  </a:lnTo>
                  <a:lnTo>
                    <a:pt x="472948" y="695833"/>
                  </a:lnTo>
                  <a:lnTo>
                    <a:pt x="515493" y="690118"/>
                  </a:lnTo>
                  <a:lnTo>
                    <a:pt x="559435" y="680593"/>
                  </a:lnTo>
                  <a:lnTo>
                    <a:pt x="604647" y="667385"/>
                  </a:lnTo>
                  <a:lnTo>
                    <a:pt x="605663" y="667385"/>
                  </a:lnTo>
                  <a:lnTo>
                    <a:pt x="608965" y="669290"/>
                  </a:lnTo>
                  <a:lnTo>
                    <a:pt x="612648" y="670433"/>
                  </a:lnTo>
                  <a:lnTo>
                    <a:pt x="620268" y="670433"/>
                  </a:lnTo>
                  <a:lnTo>
                    <a:pt x="623824" y="669290"/>
                  </a:lnTo>
                  <a:lnTo>
                    <a:pt x="623951" y="669290"/>
                  </a:lnTo>
                  <a:lnTo>
                    <a:pt x="626999" y="667385"/>
                  </a:lnTo>
                  <a:lnTo>
                    <a:pt x="627634" y="667004"/>
                  </a:lnTo>
                  <a:lnTo>
                    <a:pt x="685673" y="664591"/>
                  </a:lnTo>
                  <a:lnTo>
                    <a:pt x="741045" y="659511"/>
                  </a:lnTo>
                  <a:lnTo>
                    <a:pt x="772668" y="654812"/>
                  </a:lnTo>
                  <a:lnTo>
                    <a:pt x="793623" y="651764"/>
                  </a:lnTo>
                  <a:lnTo>
                    <a:pt x="843280" y="641477"/>
                  </a:lnTo>
                  <a:lnTo>
                    <a:pt x="890143" y="628650"/>
                  </a:lnTo>
                  <a:lnTo>
                    <a:pt x="975106" y="594995"/>
                  </a:lnTo>
                  <a:lnTo>
                    <a:pt x="1013333" y="574421"/>
                  </a:lnTo>
                  <a:lnTo>
                    <a:pt x="1048639" y="551053"/>
                  </a:lnTo>
                  <a:lnTo>
                    <a:pt x="1080897" y="525272"/>
                  </a:lnTo>
                  <a:lnTo>
                    <a:pt x="1110234" y="496824"/>
                  </a:lnTo>
                  <a:lnTo>
                    <a:pt x="1136650" y="465836"/>
                  </a:lnTo>
                  <a:lnTo>
                    <a:pt x="1174623" y="407416"/>
                  </a:lnTo>
                  <a:lnTo>
                    <a:pt x="1201547" y="347218"/>
                  </a:lnTo>
                  <a:lnTo>
                    <a:pt x="1219073" y="287020"/>
                  </a:lnTo>
                  <a:lnTo>
                    <a:pt x="1228979" y="228600"/>
                  </a:lnTo>
                  <a:lnTo>
                    <a:pt x="1232789" y="172085"/>
                  </a:lnTo>
                  <a:close/>
                </a:path>
              </a:pathLst>
            </a:custGeom>
            <a:solidFill>
              <a:srgbClr val="FFFFFF"/>
            </a:solidFill>
          </p:spPr>
          <p:txBody>
            <a:bodyPr wrap="square" lIns="0" tIns="0" rIns="0" bIns="0" rtlCol="0"/>
            <a:lstStyle/>
            <a:p>
              <a:endParaRPr/>
            </a:p>
          </p:txBody>
        </p:sp>
        <p:sp>
          <p:nvSpPr>
            <p:cNvPr id="13" name="object 13"/>
            <p:cNvSpPr/>
            <p:nvPr/>
          </p:nvSpPr>
          <p:spPr>
            <a:xfrm>
              <a:off x="9575545" y="1364106"/>
              <a:ext cx="4363085" cy="2157730"/>
            </a:xfrm>
            <a:custGeom>
              <a:avLst/>
              <a:gdLst/>
              <a:ahLst/>
              <a:cxnLst/>
              <a:rect l="l" t="t" r="r" b="b"/>
              <a:pathLst>
                <a:path w="4363084" h="2157729">
                  <a:moveTo>
                    <a:pt x="0" y="2157349"/>
                  </a:moveTo>
                  <a:lnTo>
                    <a:pt x="622680" y="1078738"/>
                  </a:lnTo>
                  <a:lnTo>
                    <a:pt x="0" y="0"/>
                  </a:lnTo>
                </a:path>
                <a:path w="4363084" h="2157729">
                  <a:moveTo>
                    <a:pt x="626236" y="1078738"/>
                  </a:moveTo>
                  <a:lnTo>
                    <a:pt x="4362958" y="1078738"/>
                  </a:lnTo>
                </a:path>
              </a:pathLst>
            </a:custGeom>
            <a:ln w="34593">
              <a:solidFill>
                <a:srgbClr val="04463C"/>
              </a:solidFill>
            </a:ln>
          </p:spPr>
          <p:txBody>
            <a:bodyPr wrap="square" lIns="0" tIns="0" rIns="0" bIns="0" rtlCol="0"/>
            <a:lstStyle/>
            <a:p>
              <a:endParaRPr/>
            </a:p>
          </p:txBody>
        </p:sp>
        <p:sp>
          <p:nvSpPr>
            <p:cNvPr id="14" name="object 14"/>
            <p:cNvSpPr/>
            <p:nvPr/>
          </p:nvSpPr>
          <p:spPr>
            <a:xfrm>
              <a:off x="10422382" y="2077719"/>
              <a:ext cx="130175" cy="207010"/>
            </a:xfrm>
            <a:custGeom>
              <a:avLst/>
              <a:gdLst/>
              <a:ahLst/>
              <a:cxnLst/>
              <a:rect l="l" t="t" r="r" b="b"/>
              <a:pathLst>
                <a:path w="130175" h="207010">
                  <a:moveTo>
                    <a:pt x="130175" y="0"/>
                  </a:moveTo>
                  <a:lnTo>
                    <a:pt x="0" y="0"/>
                  </a:lnTo>
                  <a:lnTo>
                    <a:pt x="0" y="40640"/>
                  </a:lnTo>
                  <a:lnTo>
                    <a:pt x="0" y="78740"/>
                  </a:lnTo>
                  <a:lnTo>
                    <a:pt x="0" y="120650"/>
                  </a:lnTo>
                  <a:lnTo>
                    <a:pt x="0" y="165100"/>
                  </a:lnTo>
                  <a:lnTo>
                    <a:pt x="0" y="207010"/>
                  </a:lnTo>
                  <a:lnTo>
                    <a:pt x="130175" y="207010"/>
                  </a:lnTo>
                  <a:lnTo>
                    <a:pt x="130175" y="165100"/>
                  </a:lnTo>
                  <a:lnTo>
                    <a:pt x="46355" y="165100"/>
                  </a:lnTo>
                  <a:lnTo>
                    <a:pt x="46355" y="120650"/>
                  </a:lnTo>
                  <a:lnTo>
                    <a:pt x="123571" y="120650"/>
                  </a:lnTo>
                  <a:lnTo>
                    <a:pt x="123571" y="78740"/>
                  </a:lnTo>
                  <a:lnTo>
                    <a:pt x="46355" y="78740"/>
                  </a:lnTo>
                  <a:lnTo>
                    <a:pt x="46355" y="40640"/>
                  </a:lnTo>
                  <a:lnTo>
                    <a:pt x="130175" y="40640"/>
                  </a:lnTo>
                  <a:lnTo>
                    <a:pt x="130175" y="0"/>
                  </a:lnTo>
                  <a:close/>
                </a:path>
              </a:pathLst>
            </a:custGeom>
            <a:solidFill>
              <a:srgbClr val="000000"/>
            </a:solidFill>
          </p:spPr>
          <p:txBody>
            <a:bodyPr wrap="square" lIns="0" tIns="0" rIns="0" bIns="0" rtlCol="0"/>
            <a:lstStyle/>
            <a:p>
              <a:endParaRPr/>
            </a:p>
          </p:txBody>
        </p:sp>
        <p:pic>
          <p:nvPicPr>
            <p:cNvPr id="15" name="object 15"/>
            <p:cNvPicPr/>
            <p:nvPr/>
          </p:nvPicPr>
          <p:blipFill>
            <a:blip r:embed="rId7" cstate="print"/>
            <a:stretch>
              <a:fillRect/>
            </a:stretch>
          </p:blipFill>
          <p:spPr>
            <a:xfrm>
              <a:off x="10588625" y="2075941"/>
              <a:ext cx="169722" cy="207391"/>
            </a:xfrm>
            <a:prstGeom prst="rect">
              <a:avLst/>
            </a:prstGeom>
          </p:spPr>
        </p:pic>
        <p:pic>
          <p:nvPicPr>
            <p:cNvPr id="16" name="object 16"/>
            <p:cNvPicPr/>
            <p:nvPr/>
          </p:nvPicPr>
          <p:blipFill>
            <a:blip r:embed="rId8" cstate="print"/>
            <a:stretch>
              <a:fillRect/>
            </a:stretch>
          </p:blipFill>
          <p:spPr>
            <a:xfrm>
              <a:off x="10778870" y="2075941"/>
              <a:ext cx="183718" cy="207391"/>
            </a:xfrm>
            <a:prstGeom prst="rect">
              <a:avLst/>
            </a:prstGeom>
          </p:spPr>
        </p:pic>
        <p:sp>
          <p:nvSpPr>
            <p:cNvPr id="17" name="object 17"/>
            <p:cNvSpPr/>
            <p:nvPr/>
          </p:nvSpPr>
          <p:spPr>
            <a:xfrm>
              <a:off x="10984356" y="2075941"/>
              <a:ext cx="46990" cy="207645"/>
            </a:xfrm>
            <a:custGeom>
              <a:avLst/>
              <a:gdLst/>
              <a:ahLst/>
              <a:cxnLst/>
              <a:rect l="l" t="t" r="r" b="b"/>
              <a:pathLst>
                <a:path w="46990" h="207644">
                  <a:moveTo>
                    <a:pt x="46418" y="0"/>
                  </a:moveTo>
                  <a:lnTo>
                    <a:pt x="0" y="0"/>
                  </a:lnTo>
                  <a:lnTo>
                    <a:pt x="0" y="207391"/>
                  </a:lnTo>
                  <a:lnTo>
                    <a:pt x="46418" y="207391"/>
                  </a:lnTo>
                  <a:lnTo>
                    <a:pt x="46418" y="0"/>
                  </a:lnTo>
                  <a:close/>
                </a:path>
              </a:pathLst>
            </a:custGeom>
            <a:solidFill>
              <a:srgbClr val="000000"/>
            </a:solidFill>
          </p:spPr>
          <p:txBody>
            <a:bodyPr wrap="square" lIns="0" tIns="0" rIns="0" bIns="0" rtlCol="0"/>
            <a:lstStyle/>
            <a:p>
              <a:endParaRPr/>
            </a:p>
          </p:txBody>
        </p:sp>
        <p:pic>
          <p:nvPicPr>
            <p:cNvPr id="18" name="object 18"/>
            <p:cNvPicPr/>
            <p:nvPr/>
          </p:nvPicPr>
          <p:blipFill>
            <a:blip r:embed="rId9" cstate="print"/>
            <a:stretch>
              <a:fillRect/>
            </a:stretch>
          </p:blipFill>
          <p:spPr>
            <a:xfrm>
              <a:off x="11073130" y="2072766"/>
              <a:ext cx="351256" cy="213614"/>
            </a:xfrm>
            <a:prstGeom prst="rect">
              <a:avLst/>
            </a:prstGeom>
          </p:spPr>
        </p:pic>
        <p:pic>
          <p:nvPicPr>
            <p:cNvPr id="19" name="object 19"/>
            <p:cNvPicPr/>
            <p:nvPr/>
          </p:nvPicPr>
          <p:blipFill>
            <a:blip r:embed="rId10" cstate="print"/>
            <a:stretch>
              <a:fillRect/>
            </a:stretch>
          </p:blipFill>
          <p:spPr>
            <a:xfrm>
              <a:off x="11460480" y="2075941"/>
              <a:ext cx="169710" cy="207391"/>
            </a:xfrm>
            <a:prstGeom prst="rect">
              <a:avLst/>
            </a:prstGeom>
          </p:spPr>
        </p:pic>
        <p:pic>
          <p:nvPicPr>
            <p:cNvPr id="20" name="object 20"/>
            <p:cNvPicPr/>
            <p:nvPr/>
          </p:nvPicPr>
          <p:blipFill>
            <a:blip r:embed="rId11" cstate="print"/>
            <a:stretch>
              <a:fillRect/>
            </a:stretch>
          </p:blipFill>
          <p:spPr>
            <a:xfrm>
              <a:off x="11667870" y="2075941"/>
              <a:ext cx="210489" cy="207391"/>
            </a:xfrm>
            <a:prstGeom prst="rect">
              <a:avLst/>
            </a:prstGeom>
          </p:spPr>
        </p:pic>
        <p:sp>
          <p:nvSpPr>
            <p:cNvPr id="21" name="object 21"/>
            <p:cNvSpPr/>
            <p:nvPr/>
          </p:nvSpPr>
          <p:spPr>
            <a:xfrm>
              <a:off x="11915775" y="2077719"/>
              <a:ext cx="130175" cy="207010"/>
            </a:xfrm>
            <a:custGeom>
              <a:avLst/>
              <a:gdLst/>
              <a:ahLst/>
              <a:cxnLst/>
              <a:rect l="l" t="t" r="r" b="b"/>
              <a:pathLst>
                <a:path w="130175" h="207010">
                  <a:moveTo>
                    <a:pt x="130175" y="0"/>
                  </a:moveTo>
                  <a:lnTo>
                    <a:pt x="0" y="0"/>
                  </a:lnTo>
                  <a:lnTo>
                    <a:pt x="0" y="40640"/>
                  </a:lnTo>
                  <a:lnTo>
                    <a:pt x="0" y="78740"/>
                  </a:lnTo>
                  <a:lnTo>
                    <a:pt x="0" y="120650"/>
                  </a:lnTo>
                  <a:lnTo>
                    <a:pt x="0" y="165100"/>
                  </a:lnTo>
                  <a:lnTo>
                    <a:pt x="0" y="207010"/>
                  </a:lnTo>
                  <a:lnTo>
                    <a:pt x="130175" y="207010"/>
                  </a:lnTo>
                  <a:lnTo>
                    <a:pt x="130175" y="165100"/>
                  </a:lnTo>
                  <a:lnTo>
                    <a:pt x="46355" y="165100"/>
                  </a:lnTo>
                  <a:lnTo>
                    <a:pt x="46355" y="120650"/>
                  </a:lnTo>
                  <a:lnTo>
                    <a:pt x="123571" y="120650"/>
                  </a:lnTo>
                  <a:lnTo>
                    <a:pt x="123571" y="78740"/>
                  </a:lnTo>
                  <a:lnTo>
                    <a:pt x="46355" y="78740"/>
                  </a:lnTo>
                  <a:lnTo>
                    <a:pt x="46355" y="40640"/>
                  </a:lnTo>
                  <a:lnTo>
                    <a:pt x="130175" y="40640"/>
                  </a:lnTo>
                  <a:lnTo>
                    <a:pt x="130175" y="0"/>
                  </a:lnTo>
                  <a:close/>
                </a:path>
              </a:pathLst>
            </a:custGeom>
            <a:solidFill>
              <a:srgbClr val="000000"/>
            </a:solidFill>
          </p:spPr>
          <p:txBody>
            <a:bodyPr wrap="square" lIns="0" tIns="0" rIns="0" bIns="0" rtlCol="0"/>
            <a:lstStyle/>
            <a:p>
              <a:endParaRPr/>
            </a:p>
          </p:txBody>
        </p:sp>
        <p:pic>
          <p:nvPicPr>
            <p:cNvPr id="22" name="object 22"/>
            <p:cNvPicPr/>
            <p:nvPr/>
          </p:nvPicPr>
          <p:blipFill>
            <a:blip r:embed="rId12" cstate="print"/>
            <a:stretch>
              <a:fillRect/>
            </a:stretch>
          </p:blipFill>
          <p:spPr>
            <a:xfrm>
              <a:off x="12082018" y="2075941"/>
              <a:ext cx="169735" cy="207391"/>
            </a:xfrm>
            <a:prstGeom prst="rect">
              <a:avLst/>
            </a:prstGeom>
          </p:spPr>
        </p:pic>
        <p:pic>
          <p:nvPicPr>
            <p:cNvPr id="23" name="object 23"/>
            <p:cNvPicPr/>
            <p:nvPr/>
          </p:nvPicPr>
          <p:blipFill>
            <a:blip r:embed="rId13" cstate="print"/>
            <a:stretch>
              <a:fillRect/>
            </a:stretch>
          </p:blipFill>
          <p:spPr>
            <a:xfrm>
              <a:off x="12276073" y="2075433"/>
              <a:ext cx="338505" cy="208279"/>
            </a:xfrm>
            <a:prstGeom prst="rect">
              <a:avLst/>
            </a:prstGeom>
          </p:spPr>
        </p:pic>
        <p:sp>
          <p:nvSpPr>
            <p:cNvPr id="24" name="object 24"/>
            <p:cNvSpPr/>
            <p:nvPr/>
          </p:nvSpPr>
          <p:spPr>
            <a:xfrm>
              <a:off x="12637897" y="2077719"/>
              <a:ext cx="128905" cy="207010"/>
            </a:xfrm>
            <a:custGeom>
              <a:avLst/>
              <a:gdLst/>
              <a:ahLst/>
              <a:cxnLst/>
              <a:rect l="l" t="t" r="r" b="b"/>
              <a:pathLst>
                <a:path w="128904" h="207010">
                  <a:moveTo>
                    <a:pt x="128651" y="165100"/>
                  </a:moveTo>
                  <a:lnTo>
                    <a:pt x="46355" y="165100"/>
                  </a:lnTo>
                  <a:lnTo>
                    <a:pt x="46355" y="0"/>
                  </a:lnTo>
                  <a:lnTo>
                    <a:pt x="0" y="0"/>
                  </a:lnTo>
                  <a:lnTo>
                    <a:pt x="0" y="165100"/>
                  </a:lnTo>
                  <a:lnTo>
                    <a:pt x="0" y="207010"/>
                  </a:lnTo>
                  <a:lnTo>
                    <a:pt x="128651" y="207010"/>
                  </a:lnTo>
                  <a:lnTo>
                    <a:pt x="128651" y="165100"/>
                  </a:lnTo>
                  <a:close/>
                </a:path>
              </a:pathLst>
            </a:custGeom>
            <a:solidFill>
              <a:srgbClr val="000000"/>
            </a:solidFill>
          </p:spPr>
          <p:txBody>
            <a:bodyPr wrap="square" lIns="0" tIns="0" rIns="0" bIns="0" rtlCol="0"/>
            <a:lstStyle/>
            <a:p>
              <a:endParaRPr/>
            </a:p>
          </p:txBody>
        </p:sp>
        <p:pic>
          <p:nvPicPr>
            <p:cNvPr id="25" name="object 25"/>
            <p:cNvPicPr/>
            <p:nvPr/>
          </p:nvPicPr>
          <p:blipFill>
            <a:blip r:embed="rId14" cstate="print"/>
            <a:stretch>
              <a:fillRect/>
            </a:stretch>
          </p:blipFill>
          <p:spPr>
            <a:xfrm>
              <a:off x="12858750" y="2075941"/>
              <a:ext cx="153504" cy="207391"/>
            </a:xfrm>
            <a:prstGeom prst="rect">
              <a:avLst/>
            </a:prstGeom>
          </p:spPr>
        </p:pic>
        <p:sp>
          <p:nvSpPr>
            <p:cNvPr id="26" name="object 26"/>
            <p:cNvSpPr/>
            <p:nvPr/>
          </p:nvSpPr>
          <p:spPr>
            <a:xfrm>
              <a:off x="13042138" y="2075928"/>
              <a:ext cx="372745" cy="208915"/>
            </a:xfrm>
            <a:custGeom>
              <a:avLst/>
              <a:gdLst/>
              <a:ahLst/>
              <a:cxnLst/>
              <a:rect l="l" t="t" r="r" b="b"/>
              <a:pathLst>
                <a:path w="372744" h="208914">
                  <a:moveTo>
                    <a:pt x="46393" y="0"/>
                  </a:moveTo>
                  <a:lnTo>
                    <a:pt x="0" y="0"/>
                  </a:lnTo>
                  <a:lnTo>
                    <a:pt x="0" y="207403"/>
                  </a:lnTo>
                  <a:lnTo>
                    <a:pt x="46393" y="207403"/>
                  </a:lnTo>
                  <a:lnTo>
                    <a:pt x="46393" y="0"/>
                  </a:lnTo>
                  <a:close/>
                </a:path>
                <a:path w="372744" h="208914">
                  <a:moveTo>
                    <a:pt x="217297" y="166890"/>
                  </a:moveTo>
                  <a:lnTo>
                    <a:pt x="134988" y="166890"/>
                  </a:lnTo>
                  <a:lnTo>
                    <a:pt x="134988" y="1790"/>
                  </a:lnTo>
                  <a:lnTo>
                    <a:pt x="88646" y="1790"/>
                  </a:lnTo>
                  <a:lnTo>
                    <a:pt x="88646" y="166890"/>
                  </a:lnTo>
                  <a:lnTo>
                    <a:pt x="88646" y="208800"/>
                  </a:lnTo>
                  <a:lnTo>
                    <a:pt x="217297" y="208800"/>
                  </a:lnTo>
                  <a:lnTo>
                    <a:pt x="217297" y="166890"/>
                  </a:lnTo>
                  <a:close/>
                </a:path>
                <a:path w="372744" h="208914">
                  <a:moveTo>
                    <a:pt x="372618" y="166890"/>
                  </a:moveTo>
                  <a:lnTo>
                    <a:pt x="290449" y="166890"/>
                  </a:lnTo>
                  <a:lnTo>
                    <a:pt x="290449" y="1790"/>
                  </a:lnTo>
                  <a:lnTo>
                    <a:pt x="244094" y="1790"/>
                  </a:lnTo>
                  <a:lnTo>
                    <a:pt x="244094" y="166890"/>
                  </a:lnTo>
                  <a:lnTo>
                    <a:pt x="244094" y="208800"/>
                  </a:lnTo>
                  <a:lnTo>
                    <a:pt x="372618" y="208800"/>
                  </a:lnTo>
                  <a:lnTo>
                    <a:pt x="372618" y="166890"/>
                  </a:lnTo>
                  <a:close/>
                </a:path>
              </a:pathLst>
            </a:custGeom>
            <a:solidFill>
              <a:srgbClr val="000000"/>
            </a:solidFill>
          </p:spPr>
          <p:txBody>
            <a:bodyPr wrap="square" lIns="0" tIns="0" rIns="0" bIns="0" rtlCol="0"/>
            <a:lstStyle/>
            <a:p>
              <a:endParaRPr/>
            </a:p>
          </p:txBody>
        </p:sp>
        <p:pic>
          <p:nvPicPr>
            <p:cNvPr id="27" name="object 27"/>
            <p:cNvPicPr/>
            <p:nvPr/>
          </p:nvPicPr>
          <p:blipFill>
            <a:blip r:embed="rId15" cstate="print"/>
            <a:stretch>
              <a:fillRect/>
            </a:stretch>
          </p:blipFill>
          <p:spPr>
            <a:xfrm>
              <a:off x="13435330" y="2075941"/>
              <a:ext cx="189026" cy="207391"/>
            </a:xfrm>
            <a:prstGeom prst="rect">
              <a:avLst/>
            </a:prstGeom>
          </p:spPr>
        </p:pic>
        <p:pic>
          <p:nvPicPr>
            <p:cNvPr id="28" name="object 28"/>
            <p:cNvPicPr/>
            <p:nvPr/>
          </p:nvPicPr>
          <p:blipFill>
            <a:blip r:embed="rId16" cstate="print"/>
            <a:stretch>
              <a:fillRect/>
            </a:stretch>
          </p:blipFill>
          <p:spPr>
            <a:xfrm>
              <a:off x="13647673" y="2075941"/>
              <a:ext cx="175018" cy="207391"/>
            </a:xfrm>
            <a:prstGeom prst="rect">
              <a:avLst/>
            </a:prstGeom>
          </p:spPr>
        </p:pic>
        <p:pic>
          <p:nvPicPr>
            <p:cNvPr id="29" name="object 29"/>
            <p:cNvPicPr/>
            <p:nvPr/>
          </p:nvPicPr>
          <p:blipFill>
            <a:blip r:embed="rId17" cstate="print"/>
            <a:stretch>
              <a:fillRect/>
            </a:stretch>
          </p:blipFill>
          <p:spPr>
            <a:xfrm>
              <a:off x="10403078" y="7138263"/>
              <a:ext cx="691286" cy="691286"/>
            </a:xfrm>
            <a:prstGeom prst="rect">
              <a:avLst/>
            </a:prstGeom>
          </p:spPr>
        </p:pic>
        <p:pic>
          <p:nvPicPr>
            <p:cNvPr id="30" name="object 30"/>
            <p:cNvPicPr/>
            <p:nvPr/>
          </p:nvPicPr>
          <p:blipFill>
            <a:blip r:embed="rId18" cstate="print"/>
            <a:stretch>
              <a:fillRect/>
            </a:stretch>
          </p:blipFill>
          <p:spPr>
            <a:xfrm>
              <a:off x="11585702" y="7138263"/>
              <a:ext cx="691286" cy="691286"/>
            </a:xfrm>
            <a:prstGeom prst="rect">
              <a:avLst/>
            </a:prstGeom>
          </p:spPr>
        </p:pic>
        <p:pic>
          <p:nvPicPr>
            <p:cNvPr id="31" name="object 31"/>
            <p:cNvPicPr/>
            <p:nvPr/>
          </p:nvPicPr>
          <p:blipFill>
            <a:blip r:embed="rId19" cstate="print"/>
            <a:stretch>
              <a:fillRect/>
            </a:stretch>
          </p:blipFill>
          <p:spPr>
            <a:xfrm>
              <a:off x="12768326" y="7138263"/>
              <a:ext cx="691286" cy="691286"/>
            </a:xfrm>
            <a:prstGeom prst="rect">
              <a:avLst/>
            </a:prstGeom>
          </p:spPr>
        </p:pic>
        <p:pic>
          <p:nvPicPr>
            <p:cNvPr id="32" name="object 32"/>
            <p:cNvPicPr/>
            <p:nvPr/>
          </p:nvPicPr>
          <p:blipFill>
            <a:blip r:embed="rId20" cstate="print"/>
            <a:stretch>
              <a:fillRect/>
            </a:stretch>
          </p:blipFill>
          <p:spPr>
            <a:xfrm>
              <a:off x="13950950" y="7138263"/>
              <a:ext cx="691286" cy="691286"/>
            </a:xfrm>
            <a:prstGeom prst="rect">
              <a:avLst/>
            </a:prstGeom>
          </p:spPr>
        </p:pic>
        <p:pic>
          <p:nvPicPr>
            <p:cNvPr id="33" name="object 33"/>
            <p:cNvPicPr/>
            <p:nvPr/>
          </p:nvPicPr>
          <p:blipFill>
            <a:blip r:embed="rId21" cstate="print"/>
            <a:stretch>
              <a:fillRect/>
            </a:stretch>
          </p:blipFill>
          <p:spPr>
            <a:xfrm>
              <a:off x="10403078" y="8010880"/>
              <a:ext cx="691286" cy="691286"/>
            </a:xfrm>
            <a:prstGeom prst="rect">
              <a:avLst/>
            </a:prstGeom>
          </p:spPr>
        </p:pic>
        <p:pic>
          <p:nvPicPr>
            <p:cNvPr id="34" name="object 34"/>
            <p:cNvPicPr/>
            <p:nvPr/>
          </p:nvPicPr>
          <p:blipFill>
            <a:blip r:embed="rId22" cstate="print"/>
            <a:stretch>
              <a:fillRect/>
            </a:stretch>
          </p:blipFill>
          <p:spPr>
            <a:xfrm>
              <a:off x="11585702" y="8010880"/>
              <a:ext cx="691286" cy="691286"/>
            </a:xfrm>
            <a:prstGeom prst="rect">
              <a:avLst/>
            </a:prstGeom>
          </p:spPr>
        </p:pic>
        <p:pic>
          <p:nvPicPr>
            <p:cNvPr id="35" name="object 35"/>
            <p:cNvPicPr/>
            <p:nvPr/>
          </p:nvPicPr>
          <p:blipFill>
            <a:blip r:embed="rId23" cstate="print"/>
            <a:stretch>
              <a:fillRect/>
            </a:stretch>
          </p:blipFill>
          <p:spPr>
            <a:xfrm>
              <a:off x="12768326" y="8010880"/>
              <a:ext cx="691286" cy="691286"/>
            </a:xfrm>
            <a:prstGeom prst="rect">
              <a:avLst/>
            </a:prstGeom>
          </p:spPr>
        </p:pic>
        <p:pic>
          <p:nvPicPr>
            <p:cNvPr id="36" name="object 36"/>
            <p:cNvPicPr/>
            <p:nvPr/>
          </p:nvPicPr>
          <p:blipFill>
            <a:blip r:embed="rId24" cstate="print"/>
            <a:stretch>
              <a:fillRect/>
            </a:stretch>
          </p:blipFill>
          <p:spPr>
            <a:xfrm>
              <a:off x="13950950" y="8010880"/>
              <a:ext cx="691286" cy="691286"/>
            </a:xfrm>
            <a:prstGeom prst="rect">
              <a:avLst/>
            </a:prstGeom>
          </p:spPr>
        </p:pic>
        <p:pic>
          <p:nvPicPr>
            <p:cNvPr id="37" name="object 37"/>
            <p:cNvPicPr/>
            <p:nvPr/>
          </p:nvPicPr>
          <p:blipFill>
            <a:blip r:embed="rId25" cstate="print"/>
            <a:stretch>
              <a:fillRect/>
            </a:stretch>
          </p:blipFill>
          <p:spPr>
            <a:xfrm>
              <a:off x="10403078" y="8883535"/>
              <a:ext cx="691286" cy="691286"/>
            </a:xfrm>
            <a:prstGeom prst="rect">
              <a:avLst/>
            </a:prstGeom>
          </p:spPr>
        </p:pic>
        <p:pic>
          <p:nvPicPr>
            <p:cNvPr id="38" name="object 38"/>
            <p:cNvPicPr/>
            <p:nvPr/>
          </p:nvPicPr>
          <p:blipFill>
            <a:blip r:embed="rId26" cstate="print"/>
            <a:stretch>
              <a:fillRect/>
            </a:stretch>
          </p:blipFill>
          <p:spPr>
            <a:xfrm>
              <a:off x="11585702" y="8883535"/>
              <a:ext cx="691286" cy="691286"/>
            </a:xfrm>
            <a:prstGeom prst="rect">
              <a:avLst/>
            </a:prstGeom>
          </p:spPr>
        </p:pic>
      </p:grpSp>
      <p:sp>
        <p:nvSpPr>
          <p:cNvPr id="39" name="object 39"/>
          <p:cNvSpPr txBox="1"/>
          <p:nvPr/>
        </p:nvSpPr>
        <p:spPr>
          <a:xfrm>
            <a:off x="9952990" y="2829814"/>
            <a:ext cx="5309995" cy="3951466"/>
          </a:xfrm>
          <a:prstGeom prst="rect">
            <a:avLst/>
          </a:prstGeom>
        </p:spPr>
        <p:txBody>
          <a:bodyPr vert="horz" wrap="square" lIns="0" tIns="12700" rIns="0" bIns="0" rtlCol="0">
            <a:spAutoFit/>
          </a:bodyPr>
          <a:lstStyle/>
          <a:p>
            <a:pPr marL="12700">
              <a:lnSpc>
                <a:spcPct val="100000"/>
              </a:lnSpc>
              <a:spcBef>
                <a:spcPts val="100"/>
              </a:spcBef>
            </a:pPr>
            <a:r>
              <a:rPr sz="2000" b="1" spc="-85" dirty="0">
                <a:latin typeface="Trebuchet MS"/>
                <a:cs typeface="Trebuchet MS"/>
              </a:rPr>
              <a:t>Protecting</a:t>
            </a:r>
            <a:r>
              <a:rPr sz="2000" b="1" spc="-60" dirty="0">
                <a:latin typeface="Trebuchet MS"/>
                <a:cs typeface="Trebuchet MS"/>
              </a:rPr>
              <a:t> </a:t>
            </a:r>
            <a:r>
              <a:rPr sz="2000" b="1" spc="-30" dirty="0">
                <a:latin typeface="Trebuchet MS"/>
                <a:cs typeface="Trebuchet MS"/>
              </a:rPr>
              <a:t>and </a:t>
            </a:r>
            <a:r>
              <a:rPr sz="2000" b="1" spc="-80" dirty="0">
                <a:latin typeface="Trebuchet MS"/>
                <a:cs typeface="Trebuchet MS"/>
              </a:rPr>
              <a:t>Sustaining</a:t>
            </a:r>
            <a:r>
              <a:rPr sz="2000" b="1" spc="-40" dirty="0">
                <a:latin typeface="Trebuchet MS"/>
                <a:cs typeface="Trebuchet MS"/>
              </a:rPr>
              <a:t> </a:t>
            </a:r>
            <a:r>
              <a:rPr sz="2000" b="1" spc="-45" dirty="0">
                <a:latin typeface="Trebuchet MS"/>
                <a:cs typeface="Trebuchet MS"/>
              </a:rPr>
              <a:t>Our</a:t>
            </a:r>
            <a:r>
              <a:rPr sz="2000" b="1" spc="-25" dirty="0">
                <a:latin typeface="Trebuchet MS"/>
                <a:cs typeface="Trebuchet MS"/>
              </a:rPr>
              <a:t> </a:t>
            </a:r>
            <a:r>
              <a:rPr sz="2000" b="1" spc="-70" dirty="0">
                <a:latin typeface="Trebuchet MS"/>
                <a:cs typeface="Trebuchet MS"/>
              </a:rPr>
              <a:t>Planet</a:t>
            </a:r>
            <a:endParaRPr sz="2000" dirty="0">
              <a:latin typeface="Trebuchet MS"/>
              <a:cs typeface="Trebuchet MS"/>
            </a:endParaRPr>
          </a:p>
          <a:p>
            <a:pPr marL="12700" marR="388620">
              <a:lnSpc>
                <a:spcPct val="109000"/>
              </a:lnSpc>
              <a:spcBef>
                <a:spcPts val="1095"/>
              </a:spcBef>
            </a:pPr>
            <a:r>
              <a:rPr sz="1400" dirty="0">
                <a:latin typeface="Arial"/>
                <a:cs typeface="Arial"/>
              </a:rPr>
              <a:t>We</a:t>
            </a:r>
            <a:r>
              <a:rPr sz="1400" spc="150" dirty="0">
                <a:latin typeface="Arial"/>
                <a:cs typeface="Arial"/>
              </a:rPr>
              <a:t> </a:t>
            </a:r>
            <a:r>
              <a:rPr sz="1400" dirty="0">
                <a:latin typeface="Arial"/>
                <a:cs typeface="Arial"/>
              </a:rPr>
              <a:t>are</a:t>
            </a:r>
            <a:r>
              <a:rPr sz="1400" spc="155" dirty="0">
                <a:latin typeface="Arial"/>
                <a:cs typeface="Arial"/>
              </a:rPr>
              <a:t> </a:t>
            </a:r>
            <a:r>
              <a:rPr sz="1400" dirty="0">
                <a:latin typeface="Arial"/>
                <a:cs typeface="Arial"/>
              </a:rPr>
              <a:t>dedicated</a:t>
            </a:r>
            <a:r>
              <a:rPr sz="1400" spc="155" dirty="0">
                <a:latin typeface="Arial"/>
                <a:cs typeface="Arial"/>
              </a:rPr>
              <a:t> </a:t>
            </a:r>
            <a:r>
              <a:rPr sz="1400" dirty="0">
                <a:latin typeface="Arial"/>
                <a:cs typeface="Arial"/>
              </a:rPr>
              <a:t>to</a:t>
            </a:r>
            <a:r>
              <a:rPr sz="1400" spc="160" dirty="0">
                <a:latin typeface="Arial"/>
                <a:cs typeface="Arial"/>
              </a:rPr>
              <a:t> </a:t>
            </a:r>
            <a:r>
              <a:rPr sz="1400" dirty="0">
                <a:latin typeface="Arial"/>
                <a:cs typeface="Arial"/>
              </a:rPr>
              <a:t>environmental</a:t>
            </a:r>
            <a:r>
              <a:rPr sz="1400" spc="155" dirty="0">
                <a:latin typeface="Arial"/>
                <a:cs typeface="Arial"/>
              </a:rPr>
              <a:t> </a:t>
            </a:r>
            <a:r>
              <a:rPr sz="1400" spc="-10" dirty="0">
                <a:latin typeface="Arial"/>
                <a:cs typeface="Arial"/>
              </a:rPr>
              <a:t>protection </a:t>
            </a:r>
            <a:r>
              <a:rPr sz="1400" dirty="0">
                <a:latin typeface="Arial"/>
                <a:cs typeface="Arial"/>
              </a:rPr>
              <a:t>and</a:t>
            </a:r>
            <a:r>
              <a:rPr sz="1400" spc="-40" dirty="0">
                <a:latin typeface="Arial"/>
                <a:cs typeface="Arial"/>
              </a:rPr>
              <a:t> </a:t>
            </a:r>
            <a:r>
              <a:rPr sz="1400" spc="-10" dirty="0">
                <a:latin typeface="Arial"/>
                <a:cs typeface="Arial"/>
              </a:rPr>
              <a:t>sustainable</a:t>
            </a:r>
            <a:r>
              <a:rPr sz="1400" spc="-40" dirty="0">
                <a:latin typeface="Arial"/>
                <a:cs typeface="Arial"/>
              </a:rPr>
              <a:t> </a:t>
            </a:r>
            <a:r>
              <a:rPr sz="1400" dirty="0">
                <a:latin typeface="Arial"/>
                <a:cs typeface="Arial"/>
              </a:rPr>
              <a:t>construction</a:t>
            </a:r>
            <a:r>
              <a:rPr sz="1400" spc="-30" dirty="0">
                <a:latin typeface="Arial"/>
                <a:cs typeface="Arial"/>
              </a:rPr>
              <a:t> </a:t>
            </a:r>
            <a:r>
              <a:rPr sz="1400" dirty="0">
                <a:latin typeface="Arial"/>
                <a:cs typeface="Arial"/>
              </a:rPr>
              <a:t>and</a:t>
            </a:r>
            <a:r>
              <a:rPr sz="1400" spc="-30" dirty="0">
                <a:latin typeface="Arial"/>
                <a:cs typeface="Arial"/>
              </a:rPr>
              <a:t> </a:t>
            </a:r>
            <a:r>
              <a:rPr sz="1400" dirty="0">
                <a:latin typeface="Arial"/>
                <a:cs typeface="Arial"/>
              </a:rPr>
              <a:t>believe</a:t>
            </a:r>
            <a:r>
              <a:rPr sz="1400" spc="-40" dirty="0">
                <a:latin typeface="Arial"/>
                <a:cs typeface="Arial"/>
              </a:rPr>
              <a:t> </a:t>
            </a:r>
            <a:r>
              <a:rPr sz="1400" spc="-20" dirty="0">
                <a:latin typeface="Arial"/>
                <a:cs typeface="Arial"/>
              </a:rPr>
              <a:t>that </a:t>
            </a:r>
            <a:r>
              <a:rPr sz="1400" dirty="0">
                <a:latin typeface="Arial"/>
                <a:cs typeface="Arial"/>
              </a:rPr>
              <a:t>businesses</a:t>
            </a:r>
            <a:r>
              <a:rPr sz="1400" spc="-35" dirty="0">
                <a:latin typeface="Arial"/>
                <a:cs typeface="Arial"/>
              </a:rPr>
              <a:t> </a:t>
            </a:r>
            <a:r>
              <a:rPr sz="1400" dirty="0">
                <a:latin typeface="Arial"/>
                <a:cs typeface="Arial"/>
              </a:rPr>
              <a:t>must</a:t>
            </a:r>
            <a:r>
              <a:rPr sz="1400" spc="-25" dirty="0">
                <a:latin typeface="Arial"/>
                <a:cs typeface="Arial"/>
              </a:rPr>
              <a:t> </a:t>
            </a:r>
            <a:r>
              <a:rPr sz="1400" dirty="0">
                <a:latin typeface="Arial"/>
                <a:cs typeface="Arial"/>
              </a:rPr>
              <a:t>play</a:t>
            </a:r>
            <a:r>
              <a:rPr sz="1400" spc="-25" dirty="0">
                <a:latin typeface="Arial"/>
                <a:cs typeface="Arial"/>
              </a:rPr>
              <a:t> </a:t>
            </a:r>
            <a:r>
              <a:rPr sz="1400" dirty="0">
                <a:latin typeface="Arial"/>
                <a:cs typeface="Arial"/>
              </a:rPr>
              <a:t>a</a:t>
            </a:r>
            <a:r>
              <a:rPr sz="1400" spc="-30" dirty="0">
                <a:latin typeface="Arial"/>
                <a:cs typeface="Arial"/>
              </a:rPr>
              <a:t> </a:t>
            </a:r>
            <a:r>
              <a:rPr sz="1400" dirty="0">
                <a:latin typeface="Arial"/>
                <a:cs typeface="Arial"/>
              </a:rPr>
              <a:t>leading</a:t>
            </a:r>
            <a:r>
              <a:rPr sz="1400" spc="-35" dirty="0">
                <a:latin typeface="Arial"/>
                <a:cs typeface="Arial"/>
              </a:rPr>
              <a:t> </a:t>
            </a:r>
            <a:r>
              <a:rPr sz="1400" dirty="0">
                <a:latin typeface="Arial"/>
                <a:cs typeface="Arial"/>
              </a:rPr>
              <a:t>role</a:t>
            </a:r>
            <a:r>
              <a:rPr sz="1400" spc="-25" dirty="0">
                <a:latin typeface="Arial"/>
                <a:cs typeface="Arial"/>
              </a:rPr>
              <a:t> </a:t>
            </a:r>
            <a:r>
              <a:rPr sz="1400" dirty="0">
                <a:latin typeface="Arial"/>
                <a:cs typeface="Arial"/>
              </a:rPr>
              <a:t>in</a:t>
            </a:r>
            <a:r>
              <a:rPr sz="1400" spc="-30" dirty="0">
                <a:latin typeface="Arial"/>
                <a:cs typeface="Arial"/>
              </a:rPr>
              <a:t> </a:t>
            </a:r>
            <a:r>
              <a:rPr sz="1400" spc="-10" dirty="0">
                <a:latin typeface="Arial"/>
                <a:cs typeface="Arial"/>
              </a:rPr>
              <a:t>innovations </a:t>
            </a:r>
            <a:r>
              <a:rPr sz="1400" dirty="0">
                <a:latin typeface="Arial"/>
                <a:cs typeface="Arial"/>
              </a:rPr>
              <a:t>and</a:t>
            </a:r>
            <a:r>
              <a:rPr sz="1400" spc="-35" dirty="0">
                <a:latin typeface="Arial"/>
                <a:cs typeface="Arial"/>
              </a:rPr>
              <a:t> </a:t>
            </a:r>
            <a:r>
              <a:rPr sz="1400" dirty="0">
                <a:latin typeface="Arial"/>
                <a:cs typeface="Arial"/>
              </a:rPr>
              <a:t>solutions</a:t>
            </a:r>
            <a:r>
              <a:rPr sz="1400" spc="-25" dirty="0">
                <a:latin typeface="Arial"/>
                <a:cs typeface="Arial"/>
              </a:rPr>
              <a:t> </a:t>
            </a:r>
            <a:r>
              <a:rPr sz="1400" dirty="0">
                <a:latin typeface="Arial"/>
                <a:cs typeface="Arial"/>
              </a:rPr>
              <a:t>to</a:t>
            </a:r>
            <a:r>
              <a:rPr sz="1400" spc="-35" dirty="0">
                <a:latin typeface="Arial"/>
                <a:cs typeface="Arial"/>
              </a:rPr>
              <a:t> </a:t>
            </a:r>
            <a:r>
              <a:rPr sz="1400" dirty="0">
                <a:latin typeface="Arial"/>
                <a:cs typeface="Arial"/>
              </a:rPr>
              <a:t>address</a:t>
            </a:r>
            <a:r>
              <a:rPr sz="1400" spc="-35" dirty="0">
                <a:latin typeface="Arial"/>
                <a:cs typeface="Arial"/>
              </a:rPr>
              <a:t> </a:t>
            </a:r>
            <a:r>
              <a:rPr sz="1400" dirty="0">
                <a:latin typeface="Arial"/>
                <a:cs typeface="Arial"/>
              </a:rPr>
              <a:t>the</a:t>
            </a:r>
            <a:r>
              <a:rPr sz="1400" spc="-30" dirty="0">
                <a:latin typeface="Arial"/>
                <a:cs typeface="Arial"/>
              </a:rPr>
              <a:t> </a:t>
            </a:r>
            <a:r>
              <a:rPr sz="1400" dirty="0">
                <a:latin typeface="Arial"/>
                <a:cs typeface="Arial"/>
              </a:rPr>
              <a:t>impacts</a:t>
            </a:r>
            <a:r>
              <a:rPr sz="1400" spc="-35" dirty="0">
                <a:latin typeface="Arial"/>
                <a:cs typeface="Arial"/>
              </a:rPr>
              <a:t> </a:t>
            </a:r>
            <a:r>
              <a:rPr sz="1400" dirty="0">
                <a:latin typeface="Arial"/>
                <a:cs typeface="Arial"/>
              </a:rPr>
              <a:t>of</a:t>
            </a:r>
            <a:r>
              <a:rPr sz="1400" spc="-35" dirty="0">
                <a:latin typeface="Arial"/>
                <a:cs typeface="Arial"/>
              </a:rPr>
              <a:t> </a:t>
            </a:r>
            <a:r>
              <a:rPr sz="1400" spc="-10" dirty="0">
                <a:latin typeface="Arial"/>
                <a:cs typeface="Arial"/>
              </a:rPr>
              <a:t>climate change.</a:t>
            </a:r>
            <a:r>
              <a:rPr sz="1400" spc="-55" dirty="0">
                <a:latin typeface="Arial"/>
                <a:cs typeface="Arial"/>
              </a:rPr>
              <a:t> </a:t>
            </a:r>
            <a:r>
              <a:rPr sz="1400" dirty="0">
                <a:latin typeface="Arial"/>
                <a:cs typeface="Arial"/>
              </a:rPr>
              <a:t>We</a:t>
            </a:r>
            <a:r>
              <a:rPr sz="1400" spc="-45" dirty="0">
                <a:latin typeface="Arial"/>
                <a:cs typeface="Arial"/>
              </a:rPr>
              <a:t> </a:t>
            </a:r>
            <a:r>
              <a:rPr sz="1400" dirty="0">
                <a:latin typeface="Arial"/>
                <a:cs typeface="Arial"/>
              </a:rPr>
              <a:t>are</a:t>
            </a:r>
            <a:r>
              <a:rPr sz="1400" spc="-55" dirty="0">
                <a:latin typeface="Arial"/>
                <a:cs typeface="Arial"/>
              </a:rPr>
              <a:t> </a:t>
            </a:r>
            <a:r>
              <a:rPr sz="1400" spc="-10" dirty="0">
                <a:latin typeface="Arial"/>
                <a:cs typeface="Arial"/>
              </a:rPr>
              <a:t>focused</a:t>
            </a:r>
            <a:r>
              <a:rPr sz="1400" spc="-55" dirty="0">
                <a:latin typeface="Arial"/>
                <a:cs typeface="Arial"/>
              </a:rPr>
              <a:t> </a:t>
            </a:r>
            <a:r>
              <a:rPr sz="1400" dirty="0">
                <a:latin typeface="Arial"/>
                <a:cs typeface="Arial"/>
              </a:rPr>
              <a:t>on</a:t>
            </a:r>
            <a:r>
              <a:rPr sz="1400" spc="-45" dirty="0">
                <a:latin typeface="Arial"/>
                <a:cs typeface="Arial"/>
              </a:rPr>
              <a:t> </a:t>
            </a:r>
            <a:r>
              <a:rPr sz="1400" spc="-10" dirty="0">
                <a:latin typeface="Arial"/>
                <a:cs typeface="Arial"/>
              </a:rPr>
              <a:t>advancing</a:t>
            </a:r>
            <a:r>
              <a:rPr sz="1400" spc="-45" dirty="0">
                <a:latin typeface="Arial"/>
                <a:cs typeface="Arial"/>
              </a:rPr>
              <a:t> </a:t>
            </a:r>
            <a:r>
              <a:rPr sz="1400" spc="-10" dirty="0">
                <a:latin typeface="Arial"/>
                <a:cs typeface="Arial"/>
              </a:rPr>
              <a:t>sustainable </a:t>
            </a:r>
            <a:r>
              <a:rPr sz="1400" dirty="0">
                <a:latin typeface="Arial"/>
                <a:cs typeface="Arial"/>
              </a:rPr>
              <a:t>building</a:t>
            </a:r>
            <a:r>
              <a:rPr sz="1400" spc="-40" dirty="0">
                <a:latin typeface="Arial"/>
                <a:cs typeface="Arial"/>
              </a:rPr>
              <a:t> </a:t>
            </a:r>
            <a:r>
              <a:rPr sz="1400" dirty="0">
                <a:latin typeface="Arial"/>
                <a:cs typeface="Arial"/>
              </a:rPr>
              <a:t>practices</a:t>
            </a:r>
            <a:r>
              <a:rPr sz="1400" spc="-50" dirty="0">
                <a:latin typeface="Arial"/>
                <a:cs typeface="Arial"/>
              </a:rPr>
              <a:t> </a:t>
            </a:r>
            <a:r>
              <a:rPr sz="1400" dirty="0">
                <a:latin typeface="Arial"/>
                <a:cs typeface="Arial"/>
              </a:rPr>
              <a:t>with</a:t>
            </a:r>
            <a:r>
              <a:rPr sz="1400" spc="-50" dirty="0">
                <a:latin typeface="Arial"/>
                <a:cs typeface="Arial"/>
              </a:rPr>
              <a:t> </a:t>
            </a:r>
            <a:r>
              <a:rPr sz="1400" dirty="0">
                <a:latin typeface="Arial"/>
                <a:cs typeface="Arial"/>
              </a:rPr>
              <a:t>our</a:t>
            </a:r>
            <a:r>
              <a:rPr sz="1400" spc="-50" dirty="0">
                <a:latin typeface="Arial"/>
                <a:cs typeface="Arial"/>
              </a:rPr>
              <a:t> </a:t>
            </a:r>
            <a:r>
              <a:rPr sz="1400" dirty="0">
                <a:latin typeface="Arial"/>
                <a:cs typeface="Arial"/>
              </a:rPr>
              <a:t>skilled</a:t>
            </a:r>
            <a:r>
              <a:rPr sz="1400" spc="-50" dirty="0">
                <a:latin typeface="Arial"/>
                <a:cs typeface="Arial"/>
              </a:rPr>
              <a:t> </a:t>
            </a:r>
            <a:r>
              <a:rPr sz="1400" dirty="0">
                <a:latin typeface="Arial"/>
                <a:cs typeface="Arial"/>
              </a:rPr>
              <a:t>team</a:t>
            </a:r>
            <a:r>
              <a:rPr sz="1400" spc="-50" dirty="0">
                <a:latin typeface="Arial"/>
                <a:cs typeface="Arial"/>
              </a:rPr>
              <a:t> </a:t>
            </a:r>
            <a:r>
              <a:rPr sz="1400" spc="-25" dirty="0">
                <a:latin typeface="Arial"/>
                <a:cs typeface="Arial"/>
              </a:rPr>
              <a:t>of </a:t>
            </a:r>
            <a:r>
              <a:rPr sz="1400" spc="-10" dirty="0">
                <a:latin typeface="Arial"/>
                <a:cs typeface="Arial"/>
              </a:rPr>
              <a:t>professionals</a:t>
            </a:r>
            <a:r>
              <a:rPr sz="1400" spc="-25" dirty="0">
                <a:latin typeface="Arial"/>
                <a:cs typeface="Arial"/>
              </a:rPr>
              <a:t> </a:t>
            </a:r>
            <a:r>
              <a:rPr sz="1400" dirty="0">
                <a:latin typeface="Arial"/>
                <a:cs typeface="Arial"/>
              </a:rPr>
              <a:t>and</a:t>
            </a:r>
            <a:r>
              <a:rPr sz="1400" spc="-35" dirty="0">
                <a:latin typeface="Arial"/>
                <a:cs typeface="Arial"/>
              </a:rPr>
              <a:t> </a:t>
            </a:r>
            <a:r>
              <a:rPr sz="1400" dirty="0">
                <a:latin typeface="Arial"/>
                <a:cs typeface="Arial"/>
              </a:rPr>
              <a:t>integrating</a:t>
            </a:r>
            <a:r>
              <a:rPr sz="1400" spc="-30" dirty="0">
                <a:latin typeface="Arial"/>
                <a:cs typeface="Arial"/>
              </a:rPr>
              <a:t> </a:t>
            </a:r>
            <a:r>
              <a:rPr sz="1400" dirty="0">
                <a:latin typeface="Arial"/>
                <a:cs typeface="Arial"/>
              </a:rPr>
              <a:t>Lean</a:t>
            </a:r>
            <a:r>
              <a:rPr sz="1400" spc="-35" dirty="0">
                <a:latin typeface="Arial"/>
                <a:cs typeface="Arial"/>
              </a:rPr>
              <a:t> </a:t>
            </a:r>
            <a:r>
              <a:rPr sz="1400" spc="-10" dirty="0">
                <a:latin typeface="Arial"/>
                <a:cs typeface="Arial"/>
              </a:rPr>
              <a:t>practices throughout</a:t>
            </a:r>
            <a:r>
              <a:rPr sz="1400" spc="-40" dirty="0">
                <a:latin typeface="Arial"/>
                <a:cs typeface="Arial"/>
              </a:rPr>
              <a:t> </a:t>
            </a:r>
            <a:r>
              <a:rPr sz="1400" dirty="0">
                <a:latin typeface="Arial"/>
                <a:cs typeface="Arial"/>
              </a:rPr>
              <a:t>the</a:t>
            </a:r>
            <a:r>
              <a:rPr sz="1400" spc="-35" dirty="0">
                <a:latin typeface="Arial"/>
                <a:cs typeface="Arial"/>
              </a:rPr>
              <a:t> </a:t>
            </a:r>
            <a:r>
              <a:rPr sz="1400" dirty="0">
                <a:latin typeface="Arial"/>
                <a:cs typeface="Arial"/>
              </a:rPr>
              <a:t>construction</a:t>
            </a:r>
            <a:r>
              <a:rPr sz="1400" spc="-25" dirty="0">
                <a:latin typeface="Arial"/>
                <a:cs typeface="Arial"/>
              </a:rPr>
              <a:t> </a:t>
            </a:r>
            <a:r>
              <a:rPr sz="1400" dirty="0">
                <a:latin typeface="Arial"/>
                <a:cs typeface="Arial"/>
              </a:rPr>
              <a:t>process</a:t>
            </a:r>
            <a:r>
              <a:rPr sz="1400" spc="-35" dirty="0">
                <a:latin typeface="Arial"/>
                <a:cs typeface="Arial"/>
              </a:rPr>
              <a:t> </a:t>
            </a:r>
            <a:r>
              <a:rPr sz="1400" dirty="0">
                <a:latin typeface="Arial"/>
                <a:cs typeface="Arial"/>
              </a:rPr>
              <a:t>to</a:t>
            </a:r>
            <a:r>
              <a:rPr sz="1400" spc="-35" dirty="0">
                <a:latin typeface="Arial"/>
                <a:cs typeface="Arial"/>
              </a:rPr>
              <a:t> </a:t>
            </a:r>
            <a:r>
              <a:rPr sz="1400" spc="-10" dirty="0">
                <a:latin typeface="Arial"/>
                <a:cs typeface="Arial"/>
              </a:rPr>
              <a:t>reduce </a:t>
            </a:r>
            <a:r>
              <a:rPr sz="1400" dirty="0">
                <a:latin typeface="Arial"/>
                <a:cs typeface="Arial"/>
              </a:rPr>
              <a:t>waste</a:t>
            </a:r>
            <a:r>
              <a:rPr sz="1400" spc="-35" dirty="0">
                <a:latin typeface="Arial"/>
                <a:cs typeface="Arial"/>
              </a:rPr>
              <a:t> </a:t>
            </a:r>
            <a:r>
              <a:rPr sz="1400" dirty="0">
                <a:latin typeface="Arial"/>
                <a:cs typeface="Arial"/>
              </a:rPr>
              <a:t>on</a:t>
            </a:r>
            <a:r>
              <a:rPr sz="1400" spc="-35" dirty="0">
                <a:latin typeface="Arial"/>
                <a:cs typeface="Arial"/>
              </a:rPr>
              <a:t> </a:t>
            </a:r>
            <a:r>
              <a:rPr sz="1400" dirty="0">
                <a:latin typeface="Arial"/>
                <a:cs typeface="Arial"/>
              </a:rPr>
              <a:t>all</a:t>
            </a:r>
            <a:r>
              <a:rPr sz="1400" spc="-35" dirty="0">
                <a:latin typeface="Arial"/>
                <a:cs typeface="Arial"/>
              </a:rPr>
              <a:t> </a:t>
            </a:r>
            <a:r>
              <a:rPr sz="1400" spc="-10" dirty="0">
                <a:latin typeface="Arial"/>
                <a:cs typeface="Arial"/>
              </a:rPr>
              <a:t>levels.</a:t>
            </a:r>
            <a:endParaRPr sz="1400" dirty="0">
              <a:latin typeface="Arial"/>
              <a:cs typeface="Arial"/>
            </a:endParaRPr>
          </a:p>
          <a:p>
            <a:pPr marL="12700" marR="363220">
              <a:lnSpc>
                <a:spcPct val="109200"/>
              </a:lnSpc>
              <a:spcBef>
                <a:spcPts val="780"/>
              </a:spcBef>
            </a:pPr>
            <a:r>
              <a:rPr sz="1400" dirty="0">
                <a:latin typeface="Arial"/>
                <a:cs typeface="Arial"/>
              </a:rPr>
              <a:t>Our</a:t>
            </a:r>
            <a:r>
              <a:rPr sz="1400" spc="-30" dirty="0">
                <a:latin typeface="Arial"/>
                <a:cs typeface="Arial"/>
              </a:rPr>
              <a:t> </a:t>
            </a:r>
            <a:r>
              <a:rPr sz="1400" dirty="0">
                <a:latin typeface="Arial"/>
                <a:cs typeface="Arial"/>
              </a:rPr>
              <a:t>lines</a:t>
            </a:r>
            <a:r>
              <a:rPr sz="1400" spc="-30" dirty="0">
                <a:latin typeface="Arial"/>
                <a:cs typeface="Arial"/>
              </a:rPr>
              <a:t> </a:t>
            </a:r>
            <a:r>
              <a:rPr sz="1400" dirty="0">
                <a:latin typeface="Arial"/>
                <a:cs typeface="Arial"/>
              </a:rPr>
              <a:t>of</a:t>
            </a:r>
            <a:r>
              <a:rPr sz="1400" spc="-30" dirty="0">
                <a:latin typeface="Arial"/>
                <a:cs typeface="Arial"/>
              </a:rPr>
              <a:t> </a:t>
            </a:r>
            <a:r>
              <a:rPr sz="1400" dirty="0">
                <a:latin typeface="Arial"/>
                <a:cs typeface="Arial"/>
              </a:rPr>
              <a:t>action,</a:t>
            </a:r>
            <a:r>
              <a:rPr sz="1400" spc="-20" dirty="0">
                <a:latin typeface="Arial"/>
                <a:cs typeface="Arial"/>
              </a:rPr>
              <a:t> </a:t>
            </a:r>
            <a:r>
              <a:rPr sz="1400" spc="-10" dirty="0">
                <a:latin typeface="Arial"/>
                <a:cs typeface="Arial"/>
              </a:rPr>
              <a:t>commitments,</a:t>
            </a:r>
            <a:r>
              <a:rPr sz="1400" spc="-30" dirty="0">
                <a:latin typeface="Arial"/>
                <a:cs typeface="Arial"/>
              </a:rPr>
              <a:t> </a:t>
            </a:r>
            <a:r>
              <a:rPr sz="1400" spc="-25" dirty="0">
                <a:latin typeface="Arial"/>
                <a:cs typeface="Arial"/>
              </a:rPr>
              <a:t>and </a:t>
            </a:r>
            <a:r>
              <a:rPr sz="1400" spc="-10" dirty="0">
                <a:latin typeface="Tahoma"/>
                <a:cs typeface="Tahoma"/>
              </a:rPr>
              <a:t>implementation</a:t>
            </a:r>
            <a:r>
              <a:rPr sz="1400" spc="-70" dirty="0">
                <a:latin typeface="Tahoma"/>
                <a:cs typeface="Tahoma"/>
              </a:rPr>
              <a:t> </a:t>
            </a:r>
            <a:r>
              <a:rPr sz="1400" dirty="0">
                <a:latin typeface="Tahoma"/>
                <a:cs typeface="Tahoma"/>
              </a:rPr>
              <a:t>steps</a:t>
            </a:r>
            <a:r>
              <a:rPr sz="1400" spc="-40" dirty="0">
                <a:latin typeface="Tahoma"/>
                <a:cs typeface="Tahoma"/>
              </a:rPr>
              <a:t> </a:t>
            </a:r>
            <a:r>
              <a:rPr sz="1400" dirty="0">
                <a:latin typeface="Tahoma"/>
                <a:cs typeface="Tahoma"/>
              </a:rPr>
              <a:t>specific</a:t>
            </a:r>
            <a:r>
              <a:rPr sz="1400" spc="-40" dirty="0">
                <a:latin typeface="Tahoma"/>
                <a:cs typeface="Tahoma"/>
              </a:rPr>
              <a:t> </a:t>
            </a:r>
            <a:r>
              <a:rPr sz="1400" dirty="0">
                <a:latin typeface="Tahoma"/>
                <a:cs typeface="Tahoma"/>
              </a:rPr>
              <a:t>to</a:t>
            </a:r>
            <a:r>
              <a:rPr sz="1400" spc="-50" dirty="0">
                <a:latin typeface="Tahoma"/>
                <a:cs typeface="Tahoma"/>
              </a:rPr>
              <a:t> </a:t>
            </a:r>
            <a:r>
              <a:rPr sz="1400" dirty="0">
                <a:latin typeface="Tahoma"/>
                <a:cs typeface="Tahoma"/>
              </a:rPr>
              <a:t>the</a:t>
            </a:r>
            <a:r>
              <a:rPr sz="1400" spc="-45" dirty="0">
                <a:latin typeface="Tahoma"/>
                <a:cs typeface="Tahoma"/>
              </a:rPr>
              <a:t> </a:t>
            </a:r>
            <a:r>
              <a:rPr sz="1400" spc="-10" dirty="0">
                <a:latin typeface="Tahoma"/>
                <a:cs typeface="Tahoma"/>
              </a:rPr>
              <a:t>Environmental </a:t>
            </a:r>
            <a:r>
              <a:rPr sz="1400" dirty="0">
                <a:latin typeface="Arial"/>
                <a:cs typeface="Arial"/>
              </a:rPr>
              <a:t>pillar</a:t>
            </a:r>
            <a:r>
              <a:rPr sz="1400" spc="130" dirty="0">
                <a:latin typeface="Arial"/>
                <a:cs typeface="Arial"/>
              </a:rPr>
              <a:t> </a:t>
            </a:r>
            <a:r>
              <a:rPr sz="1400" dirty="0">
                <a:latin typeface="Arial"/>
                <a:cs typeface="Arial"/>
              </a:rPr>
              <a:t>are</a:t>
            </a:r>
            <a:r>
              <a:rPr sz="1400" spc="-35" dirty="0">
                <a:latin typeface="Arial"/>
                <a:cs typeface="Arial"/>
              </a:rPr>
              <a:t> </a:t>
            </a:r>
            <a:r>
              <a:rPr sz="1400" dirty="0">
                <a:latin typeface="Arial"/>
                <a:cs typeface="Arial"/>
              </a:rPr>
              <a:t>outlined</a:t>
            </a:r>
            <a:r>
              <a:rPr sz="1400" spc="-50" dirty="0">
                <a:latin typeface="Arial"/>
                <a:cs typeface="Arial"/>
              </a:rPr>
              <a:t> </a:t>
            </a:r>
            <a:r>
              <a:rPr sz="1400" dirty="0">
                <a:latin typeface="Arial"/>
                <a:cs typeface="Arial"/>
              </a:rPr>
              <a:t>on</a:t>
            </a:r>
            <a:r>
              <a:rPr sz="1400" spc="-35" dirty="0">
                <a:latin typeface="Arial"/>
                <a:cs typeface="Arial"/>
              </a:rPr>
              <a:t> </a:t>
            </a:r>
            <a:r>
              <a:rPr sz="1400" dirty="0">
                <a:latin typeface="Arial"/>
                <a:cs typeface="Arial"/>
              </a:rPr>
              <a:t>the</a:t>
            </a:r>
            <a:r>
              <a:rPr sz="1400" spc="-50" dirty="0">
                <a:latin typeface="Arial"/>
                <a:cs typeface="Arial"/>
              </a:rPr>
              <a:t> </a:t>
            </a:r>
            <a:r>
              <a:rPr sz="1400" dirty="0">
                <a:latin typeface="Arial"/>
                <a:cs typeface="Arial"/>
              </a:rPr>
              <a:t>following</a:t>
            </a:r>
            <a:r>
              <a:rPr sz="1400" spc="-40" dirty="0">
                <a:latin typeface="Arial"/>
                <a:cs typeface="Arial"/>
              </a:rPr>
              <a:t> </a:t>
            </a:r>
            <a:r>
              <a:rPr sz="1400" spc="-10" dirty="0">
                <a:latin typeface="Arial"/>
                <a:cs typeface="Arial"/>
              </a:rPr>
              <a:t>pages.</a:t>
            </a:r>
            <a:endParaRPr sz="1400" dirty="0">
              <a:latin typeface="Arial"/>
              <a:cs typeface="Arial"/>
            </a:endParaRPr>
          </a:p>
          <a:p>
            <a:pPr marL="12700">
              <a:lnSpc>
                <a:spcPct val="100000"/>
              </a:lnSpc>
              <a:spcBef>
                <a:spcPts val="1010"/>
              </a:spcBef>
            </a:pPr>
            <a:r>
              <a:rPr sz="1400" spc="-10" dirty="0">
                <a:latin typeface="Arial"/>
                <a:cs typeface="Arial"/>
              </a:rPr>
              <a:t>In</a:t>
            </a:r>
            <a:r>
              <a:rPr sz="1400" spc="-90" dirty="0">
                <a:latin typeface="Arial"/>
                <a:cs typeface="Arial"/>
              </a:rPr>
              <a:t> </a:t>
            </a:r>
            <a:r>
              <a:rPr sz="1400" spc="-10" dirty="0">
                <a:latin typeface="Arial"/>
                <a:cs typeface="Arial"/>
              </a:rPr>
              <a:t>alignment</a:t>
            </a:r>
            <a:r>
              <a:rPr sz="1400" spc="-85" dirty="0">
                <a:latin typeface="Arial"/>
                <a:cs typeface="Arial"/>
              </a:rPr>
              <a:t> </a:t>
            </a:r>
            <a:r>
              <a:rPr sz="1400" spc="-10" dirty="0">
                <a:latin typeface="Arial"/>
                <a:cs typeface="Arial"/>
              </a:rPr>
              <a:t>with</a:t>
            </a:r>
            <a:r>
              <a:rPr sz="1400" spc="-80" dirty="0">
                <a:latin typeface="Arial"/>
                <a:cs typeface="Arial"/>
              </a:rPr>
              <a:t> </a:t>
            </a:r>
            <a:r>
              <a:rPr sz="1400" dirty="0">
                <a:latin typeface="Arial"/>
                <a:cs typeface="Arial"/>
              </a:rPr>
              <a:t>the</a:t>
            </a:r>
            <a:r>
              <a:rPr sz="1400" spc="-60" dirty="0">
                <a:latin typeface="Arial"/>
                <a:cs typeface="Arial"/>
              </a:rPr>
              <a:t> </a:t>
            </a:r>
            <a:r>
              <a:rPr sz="1400" spc="-10" dirty="0">
                <a:latin typeface="Arial Black"/>
                <a:cs typeface="Arial Black"/>
              </a:rPr>
              <a:t>United</a:t>
            </a:r>
            <a:r>
              <a:rPr sz="1400" spc="-100" dirty="0">
                <a:latin typeface="Arial Black"/>
                <a:cs typeface="Arial Black"/>
              </a:rPr>
              <a:t> </a:t>
            </a:r>
            <a:r>
              <a:rPr sz="1400" spc="-10" dirty="0">
                <a:latin typeface="Arial Black"/>
                <a:cs typeface="Arial Black"/>
              </a:rPr>
              <a:t>Nations</a:t>
            </a:r>
            <a:r>
              <a:rPr sz="1400" spc="-90" dirty="0">
                <a:latin typeface="Arial Black"/>
                <a:cs typeface="Arial Black"/>
              </a:rPr>
              <a:t> </a:t>
            </a:r>
            <a:r>
              <a:rPr sz="1400" dirty="0">
                <a:latin typeface="Arial Black"/>
                <a:cs typeface="Arial Black"/>
              </a:rPr>
              <a:t>17</a:t>
            </a:r>
            <a:r>
              <a:rPr sz="1400" spc="-95" dirty="0">
                <a:latin typeface="Arial Black"/>
                <a:cs typeface="Arial Black"/>
              </a:rPr>
              <a:t> </a:t>
            </a:r>
            <a:r>
              <a:rPr sz="1400" spc="-10" dirty="0">
                <a:latin typeface="Arial Black"/>
                <a:cs typeface="Arial Black"/>
              </a:rPr>
              <a:t>SDGs</a:t>
            </a:r>
            <a:r>
              <a:rPr sz="1400" spc="-10" dirty="0">
                <a:latin typeface="Arial"/>
                <a:cs typeface="Arial"/>
              </a:rPr>
              <a:t>,</a:t>
            </a:r>
            <a:endParaRPr sz="1400" dirty="0">
              <a:latin typeface="Arial"/>
              <a:cs typeface="Arial"/>
            </a:endParaRPr>
          </a:p>
          <a:p>
            <a:pPr marL="12700" marR="541655">
              <a:lnSpc>
                <a:spcPct val="103800"/>
              </a:lnSpc>
              <a:spcBef>
                <a:spcPts val="250"/>
              </a:spcBef>
            </a:pPr>
            <a:r>
              <a:rPr sz="1400" dirty="0">
                <a:latin typeface="Tahoma"/>
                <a:cs typeface="Tahoma"/>
              </a:rPr>
              <a:t>the</a:t>
            </a:r>
            <a:r>
              <a:rPr sz="1400" spc="-35" dirty="0">
                <a:latin typeface="Tahoma"/>
                <a:cs typeface="Tahoma"/>
              </a:rPr>
              <a:t> </a:t>
            </a:r>
            <a:r>
              <a:rPr sz="1400" dirty="0">
                <a:latin typeface="Tahoma"/>
                <a:cs typeface="Tahoma"/>
              </a:rPr>
              <a:t>specific</a:t>
            </a:r>
            <a:r>
              <a:rPr sz="1400" spc="-30" dirty="0">
                <a:latin typeface="Tahoma"/>
                <a:cs typeface="Tahoma"/>
              </a:rPr>
              <a:t> </a:t>
            </a:r>
            <a:r>
              <a:rPr sz="1400" dirty="0">
                <a:latin typeface="Tahoma"/>
                <a:cs typeface="Tahoma"/>
              </a:rPr>
              <a:t>goals</a:t>
            </a:r>
            <a:r>
              <a:rPr sz="1400" spc="-35" dirty="0">
                <a:latin typeface="Tahoma"/>
                <a:cs typeface="Tahoma"/>
              </a:rPr>
              <a:t> </a:t>
            </a:r>
            <a:r>
              <a:rPr sz="1400" dirty="0">
                <a:latin typeface="Tahoma"/>
                <a:cs typeface="Tahoma"/>
              </a:rPr>
              <a:t>and</a:t>
            </a:r>
            <a:r>
              <a:rPr sz="1400" spc="-35" dirty="0">
                <a:latin typeface="Tahoma"/>
                <a:cs typeface="Tahoma"/>
              </a:rPr>
              <a:t> </a:t>
            </a:r>
            <a:r>
              <a:rPr sz="1400" dirty="0">
                <a:latin typeface="Tahoma"/>
                <a:cs typeface="Tahoma"/>
              </a:rPr>
              <a:t>indicators</a:t>
            </a:r>
            <a:r>
              <a:rPr sz="1400" spc="-35" dirty="0">
                <a:latin typeface="Tahoma"/>
                <a:cs typeface="Tahoma"/>
              </a:rPr>
              <a:t> </a:t>
            </a:r>
            <a:r>
              <a:rPr sz="1400" dirty="0">
                <a:latin typeface="Tahoma"/>
                <a:cs typeface="Tahoma"/>
              </a:rPr>
              <a:t>that</a:t>
            </a:r>
            <a:r>
              <a:rPr sz="1400" spc="-35" dirty="0">
                <a:latin typeface="Tahoma"/>
                <a:cs typeface="Tahoma"/>
              </a:rPr>
              <a:t> </a:t>
            </a:r>
            <a:r>
              <a:rPr sz="1400" dirty="0">
                <a:latin typeface="Tahoma"/>
                <a:cs typeface="Tahoma"/>
              </a:rPr>
              <a:t>align</a:t>
            </a:r>
            <a:r>
              <a:rPr sz="1400" spc="-35" dirty="0">
                <a:latin typeface="Tahoma"/>
                <a:cs typeface="Tahoma"/>
              </a:rPr>
              <a:t> </a:t>
            </a:r>
            <a:r>
              <a:rPr sz="1400" spc="-20" dirty="0">
                <a:latin typeface="Tahoma"/>
                <a:cs typeface="Tahoma"/>
              </a:rPr>
              <a:t>with </a:t>
            </a:r>
            <a:r>
              <a:rPr sz="1400" dirty="0">
                <a:latin typeface="Arial"/>
                <a:cs typeface="Arial"/>
              </a:rPr>
              <a:t>our</a:t>
            </a:r>
            <a:r>
              <a:rPr sz="1400" spc="-30" dirty="0">
                <a:latin typeface="Arial"/>
                <a:cs typeface="Arial"/>
              </a:rPr>
              <a:t> </a:t>
            </a:r>
            <a:r>
              <a:rPr sz="1400" spc="-10" dirty="0">
                <a:latin typeface="Arial"/>
                <a:cs typeface="Arial"/>
              </a:rPr>
              <a:t>Environmental</a:t>
            </a:r>
            <a:r>
              <a:rPr sz="1400" spc="-15" dirty="0">
                <a:latin typeface="Arial"/>
                <a:cs typeface="Arial"/>
              </a:rPr>
              <a:t> </a:t>
            </a:r>
            <a:r>
              <a:rPr sz="1400" dirty="0">
                <a:latin typeface="Arial"/>
                <a:cs typeface="Arial"/>
              </a:rPr>
              <a:t>dimension</a:t>
            </a:r>
            <a:r>
              <a:rPr sz="1400" spc="-30" dirty="0">
                <a:latin typeface="Arial"/>
                <a:cs typeface="Arial"/>
              </a:rPr>
              <a:t> </a:t>
            </a:r>
            <a:r>
              <a:rPr sz="1400" dirty="0">
                <a:latin typeface="Arial"/>
                <a:cs typeface="Arial"/>
              </a:rPr>
              <a:t>lines</a:t>
            </a:r>
            <a:r>
              <a:rPr sz="1400" spc="-15" dirty="0">
                <a:latin typeface="Arial"/>
                <a:cs typeface="Arial"/>
              </a:rPr>
              <a:t> </a:t>
            </a:r>
            <a:r>
              <a:rPr sz="1400" dirty="0">
                <a:latin typeface="Arial"/>
                <a:cs typeface="Arial"/>
              </a:rPr>
              <a:t>of</a:t>
            </a:r>
            <a:r>
              <a:rPr sz="1400" spc="-30" dirty="0">
                <a:latin typeface="Arial"/>
                <a:cs typeface="Arial"/>
              </a:rPr>
              <a:t> </a:t>
            </a:r>
            <a:r>
              <a:rPr sz="1400" dirty="0">
                <a:latin typeface="Arial"/>
                <a:cs typeface="Arial"/>
              </a:rPr>
              <a:t>action</a:t>
            </a:r>
            <a:r>
              <a:rPr sz="1400" spc="-25" dirty="0">
                <a:latin typeface="Arial"/>
                <a:cs typeface="Arial"/>
              </a:rPr>
              <a:t> and </a:t>
            </a:r>
            <a:r>
              <a:rPr sz="1400" dirty="0">
                <a:latin typeface="Arial"/>
                <a:cs typeface="Arial"/>
              </a:rPr>
              <a:t>commitments</a:t>
            </a:r>
            <a:r>
              <a:rPr sz="1400" spc="-75" dirty="0">
                <a:latin typeface="Arial"/>
                <a:cs typeface="Arial"/>
              </a:rPr>
              <a:t> </a:t>
            </a:r>
            <a:r>
              <a:rPr sz="1400" spc="-10" dirty="0">
                <a:latin typeface="Arial"/>
                <a:cs typeface="Arial"/>
              </a:rPr>
              <a:t>include:</a:t>
            </a:r>
            <a:endParaRPr sz="1400" dirty="0">
              <a:latin typeface="Arial"/>
              <a:cs typeface="Arial"/>
            </a:endParaRPr>
          </a:p>
        </p:txBody>
      </p:sp>
      <p:grpSp>
        <p:nvGrpSpPr>
          <p:cNvPr id="40" name="Group 39">
            <a:extLst>
              <a:ext uri="{FF2B5EF4-FFF2-40B4-BE49-F238E27FC236}">
                <a16:creationId xmlns:a16="http://schemas.microsoft.com/office/drawing/2014/main" id="{A4C9C2A5-1886-BBD6-7A17-F5AACC09F17E}"/>
              </a:ext>
            </a:extLst>
          </p:cNvPr>
          <p:cNvGrpSpPr/>
          <p:nvPr/>
        </p:nvGrpSpPr>
        <p:grpSpPr>
          <a:xfrm>
            <a:off x="12117225" y="94718"/>
            <a:ext cx="2584422" cy="788694"/>
            <a:chOff x="12117225" y="94718"/>
            <a:chExt cx="2584422" cy="788694"/>
          </a:xfrm>
        </p:grpSpPr>
        <p:sp>
          <p:nvSpPr>
            <p:cNvPr id="41" name="object 2">
              <a:extLst>
                <a:ext uri="{FF2B5EF4-FFF2-40B4-BE49-F238E27FC236}">
                  <a16:creationId xmlns:a16="http://schemas.microsoft.com/office/drawing/2014/main" id="{5C3C00F3-3D4D-212F-1786-46585D9F95CD}"/>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42" name="Group 41">
              <a:extLst>
                <a:ext uri="{FF2B5EF4-FFF2-40B4-BE49-F238E27FC236}">
                  <a16:creationId xmlns:a16="http://schemas.microsoft.com/office/drawing/2014/main" id="{96663F31-BBCD-CD98-20FB-3E787222E96F}"/>
                </a:ext>
              </a:extLst>
            </p:cNvPr>
            <p:cNvGrpSpPr/>
            <p:nvPr/>
          </p:nvGrpSpPr>
          <p:grpSpPr>
            <a:xfrm>
              <a:off x="12117225" y="94718"/>
              <a:ext cx="609600" cy="788694"/>
              <a:chOff x="0" y="0"/>
              <a:chExt cx="660000" cy="841294"/>
            </a:xfrm>
          </p:grpSpPr>
          <p:sp>
            <p:nvSpPr>
              <p:cNvPr id="43" name="Shape 9">
                <a:extLst>
                  <a:ext uri="{FF2B5EF4-FFF2-40B4-BE49-F238E27FC236}">
                    <a16:creationId xmlns:a16="http://schemas.microsoft.com/office/drawing/2014/main" id="{5C1025DE-A583-627D-F4C4-81DC5EF6F5AE}"/>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44" name="Shape 10">
                <a:extLst>
                  <a:ext uri="{FF2B5EF4-FFF2-40B4-BE49-F238E27FC236}">
                    <a16:creationId xmlns:a16="http://schemas.microsoft.com/office/drawing/2014/main" id="{FDB5BE24-E871-0268-FC84-7E6E4D5C712B}"/>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45" name="Shape 11">
                <a:extLst>
                  <a:ext uri="{FF2B5EF4-FFF2-40B4-BE49-F238E27FC236}">
                    <a16:creationId xmlns:a16="http://schemas.microsoft.com/office/drawing/2014/main" id="{F3E85C14-88E0-372A-81EE-873BA24DA431}"/>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3527805" y="395731"/>
            <a:ext cx="191516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ENVIRONMENTAL</a:t>
            </a:r>
            <a:endParaRPr sz="1900">
              <a:latin typeface="Trebuchet MS"/>
              <a:cs typeface="Trebuchet MS"/>
            </a:endParaRPr>
          </a:p>
        </p:txBody>
      </p:sp>
      <p:sp>
        <p:nvSpPr>
          <p:cNvPr id="6" name="object 6"/>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04463B"/>
          </a:solidFill>
        </p:spPr>
        <p:txBody>
          <a:bodyPr wrap="square" lIns="0" tIns="0" rIns="0" bIns="0" rtlCol="0"/>
          <a:lstStyle/>
          <a:p>
            <a:endParaRPr/>
          </a:p>
        </p:txBody>
      </p:sp>
      <p:pic>
        <p:nvPicPr>
          <p:cNvPr id="7" name="object 7"/>
          <p:cNvPicPr/>
          <p:nvPr/>
        </p:nvPicPr>
        <p:blipFill>
          <a:blip r:embed="rId6" cstate="print"/>
          <a:stretch>
            <a:fillRect/>
          </a:stretch>
        </p:blipFill>
        <p:spPr>
          <a:xfrm>
            <a:off x="14376400" y="8978265"/>
            <a:ext cx="914400" cy="914400"/>
          </a:xfrm>
          <a:prstGeom prst="rect">
            <a:avLst/>
          </a:prstGeom>
        </p:spPr>
      </p:pic>
      <p:sp>
        <p:nvSpPr>
          <p:cNvPr id="8" name="object 8"/>
          <p:cNvSpPr txBox="1"/>
          <p:nvPr/>
        </p:nvSpPr>
        <p:spPr>
          <a:xfrm>
            <a:off x="1548130" y="3933571"/>
            <a:ext cx="2812415" cy="683260"/>
          </a:xfrm>
          <a:prstGeom prst="rect">
            <a:avLst/>
          </a:prstGeom>
        </p:spPr>
        <p:txBody>
          <a:bodyPr vert="horz" wrap="square" lIns="0" tIns="33020" rIns="0" bIns="0" rtlCol="0">
            <a:spAutoFit/>
          </a:bodyPr>
          <a:lstStyle/>
          <a:p>
            <a:pPr marL="12700" marR="5080">
              <a:lnSpc>
                <a:spcPts val="2540"/>
              </a:lnSpc>
              <a:spcBef>
                <a:spcPts val="260"/>
              </a:spcBef>
            </a:pPr>
            <a:r>
              <a:rPr sz="2200" b="1" spc="-10" dirty="0">
                <a:latin typeface="Trebuchet MS"/>
                <a:cs typeface="Trebuchet MS"/>
              </a:rPr>
              <a:t>SUSTAINABILITY </a:t>
            </a:r>
            <a:r>
              <a:rPr sz="2200" b="1" spc="-70" dirty="0">
                <a:latin typeface="Trebuchet MS"/>
                <a:cs typeface="Trebuchet MS"/>
              </a:rPr>
              <a:t>AWARENESS</a:t>
            </a:r>
            <a:r>
              <a:rPr sz="2200" b="1" spc="-120" dirty="0">
                <a:latin typeface="Trebuchet MS"/>
                <a:cs typeface="Trebuchet MS"/>
              </a:rPr>
              <a:t> </a:t>
            </a:r>
            <a:r>
              <a:rPr sz="2200" b="1" spc="-10" dirty="0">
                <a:latin typeface="Trebuchet MS"/>
                <a:cs typeface="Trebuchet MS"/>
              </a:rPr>
              <a:t>TRAINING</a:t>
            </a:r>
            <a:endParaRPr sz="2200">
              <a:latin typeface="Trebuchet MS"/>
              <a:cs typeface="Trebuchet MS"/>
            </a:endParaRPr>
          </a:p>
        </p:txBody>
      </p:sp>
      <p:sp>
        <p:nvSpPr>
          <p:cNvPr id="9" name="object 9"/>
          <p:cNvSpPr txBox="1"/>
          <p:nvPr/>
        </p:nvSpPr>
        <p:spPr>
          <a:xfrm>
            <a:off x="5550534" y="4250563"/>
            <a:ext cx="3159125" cy="360680"/>
          </a:xfrm>
          <a:prstGeom prst="rect">
            <a:avLst/>
          </a:prstGeom>
        </p:spPr>
        <p:txBody>
          <a:bodyPr vert="horz" wrap="square" lIns="0" tIns="12065" rIns="0" bIns="0" rtlCol="0">
            <a:spAutoFit/>
          </a:bodyPr>
          <a:lstStyle/>
          <a:p>
            <a:pPr marL="12700">
              <a:lnSpc>
                <a:spcPct val="100000"/>
              </a:lnSpc>
              <a:spcBef>
                <a:spcPts val="95"/>
              </a:spcBef>
              <a:tabLst>
                <a:tab pos="3145790"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9223629" y="4250563"/>
            <a:ext cx="5767070" cy="360680"/>
          </a:xfrm>
          <a:prstGeom prst="rect">
            <a:avLst/>
          </a:prstGeom>
        </p:spPr>
        <p:txBody>
          <a:bodyPr vert="horz" wrap="square" lIns="0" tIns="12065" rIns="0" bIns="0" rtlCol="0">
            <a:spAutoFit/>
          </a:bodyPr>
          <a:lstStyle/>
          <a:p>
            <a:pPr marL="12700">
              <a:lnSpc>
                <a:spcPct val="100000"/>
              </a:lnSpc>
              <a:spcBef>
                <a:spcPts val="95"/>
              </a:spcBef>
              <a:tabLst>
                <a:tab pos="5753735" algn="l"/>
              </a:tabLst>
            </a:pPr>
            <a:r>
              <a:rPr sz="2200" b="1" u="sng" spc="-35" dirty="0">
                <a:uFill>
                  <a:solidFill>
                    <a:srgbClr val="000000"/>
                  </a:solidFill>
                </a:uFill>
                <a:latin typeface="Trebuchet MS"/>
                <a:cs typeface="Trebuchet MS"/>
              </a:rPr>
              <a:t>HOW</a:t>
            </a:r>
            <a:r>
              <a:rPr sz="2200" b="1" u="sng" spc="-16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WE</a:t>
            </a:r>
            <a:r>
              <a:rPr sz="2200" b="1" u="sng" spc="-155"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PLAN</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TO</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6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1" name="object 11"/>
          <p:cNvSpPr txBox="1"/>
          <p:nvPr/>
        </p:nvSpPr>
        <p:spPr>
          <a:xfrm>
            <a:off x="5550534" y="4958969"/>
            <a:ext cx="3037205" cy="2359660"/>
          </a:xfrm>
          <a:prstGeom prst="rect">
            <a:avLst/>
          </a:prstGeom>
        </p:spPr>
        <p:txBody>
          <a:bodyPr vert="horz" wrap="square" lIns="0" tIns="13970" rIns="0" bIns="0" rtlCol="0">
            <a:spAutoFit/>
          </a:bodyPr>
          <a:lstStyle/>
          <a:p>
            <a:pPr marL="12700" marR="5080">
              <a:lnSpc>
                <a:spcPct val="106300"/>
              </a:lnSpc>
              <a:spcBef>
                <a:spcPts val="110"/>
              </a:spcBef>
            </a:pPr>
            <a:r>
              <a:rPr sz="1800" dirty="0">
                <a:latin typeface="Arial"/>
                <a:cs typeface="Arial"/>
              </a:rPr>
              <a:t>By</a:t>
            </a:r>
            <a:r>
              <a:rPr sz="1800" spc="20" dirty="0">
                <a:latin typeface="Arial"/>
                <a:cs typeface="Arial"/>
              </a:rPr>
              <a:t> </a:t>
            </a:r>
            <a:r>
              <a:rPr sz="1800" dirty="0">
                <a:latin typeface="Arial"/>
                <a:cs typeface="Arial"/>
              </a:rPr>
              <a:t>increasing</a:t>
            </a:r>
            <a:r>
              <a:rPr sz="1800" spc="90" dirty="0">
                <a:latin typeface="Arial"/>
                <a:cs typeface="Arial"/>
              </a:rPr>
              <a:t> </a:t>
            </a:r>
            <a:r>
              <a:rPr sz="1800" dirty="0">
                <a:latin typeface="Arial"/>
                <a:cs typeface="Arial"/>
              </a:rPr>
              <a:t>and</a:t>
            </a:r>
            <a:r>
              <a:rPr sz="1800" spc="40" dirty="0">
                <a:latin typeface="Arial"/>
                <a:cs typeface="Arial"/>
              </a:rPr>
              <a:t> </a:t>
            </a:r>
            <a:r>
              <a:rPr sz="1800" spc="-10" dirty="0">
                <a:latin typeface="Arial"/>
                <a:cs typeface="Arial"/>
              </a:rPr>
              <a:t>expanding </a:t>
            </a:r>
            <a:r>
              <a:rPr sz="1800" dirty="0">
                <a:latin typeface="Arial"/>
                <a:cs typeface="Arial"/>
              </a:rPr>
              <a:t>the</a:t>
            </a:r>
            <a:r>
              <a:rPr sz="1800" spc="185" dirty="0">
                <a:latin typeface="Arial"/>
                <a:cs typeface="Arial"/>
              </a:rPr>
              <a:t> </a:t>
            </a:r>
            <a:r>
              <a:rPr sz="1800" dirty="0">
                <a:latin typeface="Arial"/>
                <a:cs typeface="Arial"/>
              </a:rPr>
              <a:t>internal</a:t>
            </a:r>
            <a:r>
              <a:rPr sz="1800" spc="204" dirty="0">
                <a:latin typeface="Arial"/>
                <a:cs typeface="Arial"/>
              </a:rPr>
              <a:t> </a:t>
            </a:r>
            <a:r>
              <a:rPr sz="1800" spc="-10" dirty="0">
                <a:latin typeface="Arial"/>
                <a:cs typeface="Arial"/>
              </a:rPr>
              <a:t>knowledge </a:t>
            </a:r>
            <a:r>
              <a:rPr sz="1800" dirty="0">
                <a:latin typeface="Arial"/>
                <a:cs typeface="Arial"/>
              </a:rPr>
              <a:t>across</a:t>
            </a:r>
            <a:r>
              <a:rPr sz="1800" spc="225" dirty="0">
                <a:latin typeface="Arial"/>
                <a:cs typeface="Arial"/>
              </a:rPr>
              <a:t> </a:t>
            </a:r>
            <a:r>
              <a:rPr sz="1800" spc="-10" dirty="0">
                <a:latin typeface="Arial"/>
                <a:cs typeface="Arial"/>
              </a:rPr>
              <a:t>environmental </a:t>
            </a:r>
            <a:r>
              <a:rPr sz="1800" dirty="0">
                <a:latin typeface="Arial"/>
                <a:cs typeface="Arial"/>
              </a:rPr>
              <a:t>management</a:t>
            </a:r>
            <a:r>
              <a:rPr sz="1800" spc="260" dirty="0">
                <a:latin typeface="Arial"/>
                <a:cs typeface="Arial"/>
              </a:rPr>
              <a:t> </a:t>
            </a:r>
            <a:r>
              <a:rPr sz="1800" dirty="0">
                <a:latin typeface="Arial"/>
                <a:cs typeface="Arial"/>
              </a:rPr>
              <a:t>topics</a:t>
            </a:r>
            <a:r>
              <a:rPr sz="1800" spc="260" dirty="0">
                <a:latin typeface="Arial"/>
                <a:cs typeface="Arial"/>
              </a:rPr>
              <a:t> </a:t>
            </a:r>
            <a:r>
              <a:rPr sz="1800" dirty="0">
                <a:latin typeface="Arial"/>
                <a:cs typeface="Arial"/>
              </a:rPr>
              <a:t>we</a:t>
            </a:r>
            <a:r>
              <a:rPr sz="1800" spc="260" dirty="0">
                <a:latin typeface="Arial"/>
                <a:cs typeface="Arial"/>
              </a:rPr>
              <a:t> </a:t>
            </a:r>
            <a:r>
              <a:rPr sz="1800" spc="-25" dirty="0">
                <a:latin typeface="Arial"/>
                <a:cs typeface="Arial"/>
              </a:rPr>
              <a:t>can </a:t>
            </a:r>
            <a:r>
              <a:rPr sz="1800" dirty="0">
                <a:latin typeface="Arial"/>
                <a:cs typeface="Arial"/>
              </a:rPr>
              <a:t>establish</a:t>
            </a:r>
            <a:r>
              <a:rPr sz="1800" spc="175" dirty="0">
                <a:latin typeface="Arial"/>
                <a:cs typeface="Arial"/>
              </a:rPr>
              <a:t> </a:t>
            </a:r>
            <a:r>
              <a:rPr sz="1800" dirty="0">
                <a:latin typeface="Arial"/>
                <a:cs typeface="Arial"/>
              </a:rPr>
              <a:t>a</a:t>
            </a:r>
            <a:r>
              <a:rPr sz="1800" spc="175" dirty="0">
                <a:latin typeface="Arial"/>
                <a:cs typeface="Arial"/>
              </a:rPr>
              <a:t> </a:t>
            </a:r>
            <a:r>
              <a:rPr sz="1800" dirty="0">
                <a:latin typeface="Arial"/>
                <a:cs typeface="Arial"/>
              </a:rPr>
              <a:t>solid</a:t>
            </a:r>
            <a:r>
              <a:rPr sz="1800" spc="180" dirty="0">
                <a:latin typeface="Arial"/>
                <a:cs typeface="Arial"/>
              </a:rPr>
              <a:t> </a:t>
            </a:r>
            <a:r>
              <a:rPr sz="1800" spc="-10" dirty="0">
                <a:latin typeface="Arial"/>
                <a:cs typeface="Arial"/>
              </a:rPr>
              <a:t>foundation </a:t>
            </a:r>
            <a:r>
              <a:rPr sz="1800" dirty="0">
                <a:latin typeface="Arial"/>
                <a:cs typeface="Arial"/>
              </a:rPr>
              <a:t>and</a:t>
            </a:r>
            <a:r>
              <a:rPr sz="1800" spc="130" dirty="0">
                <a:latin typeface="Arial"/>
                <a:cs typeface="Arial"/>
              </a:rPr>
              <a:t> </a:t>
            </a:r>
            <a:r>
              <a:rPr sz="1800" dirty="0">
                <a:latin typeface="Arial"/>
                <a:cs typeface="Arial"/>
              </a:rPr>
              <a:t>use</a:t>
            </a:r>
            <a:r>
              <a:rPr sz="1800" spc="125" dirty="0">
                <a:latin typeface="Arial"/>
                <a:cs typeface="Arial"/>
              </a:rPr>
              <a:t> </a:t>
            </a:r>
            <a:r>
              <a:rPr sz="1800" dirty="0">
                <a:latin typeface="Arial"/>
                <a:cs typeface="Arial"/>
              </a:rPr>
              <a:t>that</a:t>
            </a:r>
            <a:r>
              <a:rPr sz="1800" spc="130" dirty="0">
                <a:latin typeface="Arial"/>
                <a:cs typeface="Arial"/>
              </a:rPr>
              <a:t> </a:t>
            </a:r>
            <a:r>
              <a:rPr sz="1800" dirty="0">
                <a:latin typeface="Arial"/>
                <a:cs typeface="Arial"/>
              </a:rPr>
              <a:t>to</a:t>
            </a:r>
            <a:r>
              <a:rPr sz="1800" spc="135" dirty="0">
                <a:latin typeface="Arial"/>
                <a:cs typeface="Arial"/>
              </a:rPr>
              <a:t> </a:t>
            </a:r>
            <a:r>
              <a:rPr sz="1800" spc="-10" dirty="0">
                <a:latin typeface="Arial"/>
                <a:cs typeface="Arial"/>
              </a:rPr>
              <a:t>further </a:t>
            </a:r>
            <a:r>
              <a:rPr sz="1800" dirty="0">
                <a:latin typeface="Arial"/>
                <a:cs typeface="Arial"/>
              </a:rPr>
              <a:t>develop</a:t>
            </a:r>
            <a:r>
              <a:rPr sz="1800" spc="250" dirty="0">
                <a:latin typeface="Arial"/>
                <a:cs typeface="Arial"/>
              </a:rPr>
              <a:t> </a:t>
            </a:r>
            <a:r>
              <a:rPr sz="1800" dirty="0">
                <a:latin typeface="Arial"/>
                <a:cs typeface="Arial"/>
              </a:rPr>
              <a:t>sustainable</a:t>
            </a:r>
            <a:r>
              <a:rPr sz="1800" spc="300" dirty="0">
                <a:latin typeface="Arial"/>
                <a:cs typeface="Arial"/>
              </a:rPr>
              <a:t> </a:t>
            </a:r>
            <a:r>
              <a:rPr sz="1800" spc="-10" dirty="0">
                <a:latin typeface="Arial"/>
                <a:cs typeface="Arial"/>
              </a:rPr>
              <a:t>projects </a:t>
            </a:r>
            <a:r>
              <a:rPr sz="1800" dirty="0">
                <a:latin typeface="Arial"/>
                <a:cs typeface="Arial"/>
              </a:rPr>
              <a:t>for</a:t>
            </a:r>
            <a:r>
              <a:rPr sz="1800" spc="80" dirty="0">
                <a:latin typeface="Arial"/>
                <a:cs typeface="Arial"/>
              </a:rPr>
              <a:t> </a:t>
            </a:r>
            <a:r>
              <a:rPr sz="1800" dirty="0">
                <a:latin typeface="Arial"/>
                <a:cs typeface="Arial"/>
              </a:rPr>
              <a:t>better</a:t>
            </a:r>
            <a:r>
              <a:rPr sz="1800" spc="110" dirty="0">
                <a:latin typeface="Arial"/>
                <a:cs typeface="Arial"/>
              </a:rPr>
              <a:t> </a:t>
            </a:r>
            <a:r>
              <a:rPr sz="1800" dirty="0">
                <a:latin typeface="Arial"/>
                <a:cs typeface="Arial"/>
              </a:rPr>
              <a:t>business</a:t>
            </a:r>
            <a:r>
              <a:rPr sz="1800" spc="95" dirty="0">
                <a:latin typeface="Arial"/>
                <a:cs typeface="Arial"/>
              </a:rPr>
              <a:t> </a:t>
            </a:r>
            <a:r>
              <a:rPr sz="1800" spc="-10" dirty="0">
                <a:latin typeface="Arial"/>
                <a:cs typeface="Arial"/>
              </a:rPr>
              <a:t>practices.</a:t>
            </a:r>
            <a:endParaRPr sz="1800">
              <a:latin typeface="Arial"/>
              <a:cs typeface="Arial"/>
            </a:endParaRPr>
          </a:p>
        </p:txBody>
      </p:sp>
      <p:sp>
        <p:nvSpPr>
          <p:cNvPr id="12" name="object 12"/>
          <p:cNvSpPr txBox="1"/>
          <p:nvPr/>
        </p:nvSpPr>
        <p:spPr>
          <a:xfrm>
            <a:off x="9397365" y="4962016"/>
            <a:ext cx="4813935" cy="3010535"/>
          </a:xfrm>
          <a:prstGeom prst="rect">
            <a:avLst/>
          </a:prstGeom>
        </p:spPr>
        <p:txBody>
          <a:bodyPr vert="horz" wrap="square" lIns="0" tIns="12700" rIns="0" bIns="0" rtlCol="0">
            <a:spAutoFit/>
          </a:bodyPr>
          <a:lstStyle/>
          <a:p>
            <a:pPr marL="241300" marR="296545" indent="-228600">
              <a:lnSpc>
                <a:spcPct val="105600"/>
              </a:lnSpc>
              <a:spcBef>
                <a:spcPts val="100"/>
              </a:spcBef>
              <a:buChar char="•"/>
              <a:tabLst>
                <a:tab pos="241300" algn="l"/>
              </a:tabLst>
            </a:pPr>
            <a:r>
              <a:rPr sz="1800" dirty="0">
                <a:latin typeface="Arial"/>
                <a:cs typeface="Arial"/>
              </a:rPr>
              <a:t>Achieve</a:t>
            </a:r>
            <a:r>
              <a:rPr sz="1800" spc="-30" dirty="0">
                <a:latin typeface="Arial"/>
                <a:cs typeface="Arial"/>
              </a:rPr>
              <a:t> </a:t>
            </a:r>
            <a:r>
              <a:rPr sz="1800" dirty="0">
                <a:latin typeface="Arial"/>
                <a:cs typeface="Arial"/>
              </a:rPr>
              <a:t>100%</a:t>
            </a:r>
            <a:r>
              <a:rPr sz="1800" spc="-10" dirty="0">
                <a:latin typeface="Arial"/>
                <a:cs typeface="Arial"/>
              </a:rPr>
              <a:t> </a:t>
            </a:r>
            <a:r>
              <a:rPr sz="1800" dirty="0">
                <a:latin typeface="Arial"/>
                <a:cs typeface="Arial"/>
              </a:rPr>
              <a:t>of</a:t>
            </a:r>
            <a:r>
              <a:rPr sz="1800" spc="-20" dirty="0">
                <a:latin typeface="Arial"/>
                <a:cs typeface="Arial"/>
              </a:rPr>
              <a:t> </a:t>
            </a:r>
            <a:r>
              <a:rPr sz="1800" dirty="0">
                <a:latin typeface="Arial"/>
                <a:cs typeface="Arial"/>
              </a:rPr>
              <a:t>employees</a:t>
            </a:r>
            <a:r>
              <a:rPr sz="1800" spc="-15" dirty="0">
                <a:latin typeface="Arial"/>
                <a:cs typeface="Arial"/>
              </a:rPr>
              <a:t> </a:t>
            </a:r>
            <a:r>
              <a:rPr sz="1800" dirty="0">
                <a:latin typeface="Arial"/>
                <a:cs typeface="Arial"/>
              </a:rPr>
              <a:t>attending</a:t>
            </a:r>
            <a:r>
              <a:rPr sz="1800" spc="-15" dirty="0">
                <a:latin typeface="Arial"/>
                <a:cs typeface="Arial"/>
              </a:rPr>
              <a:t> </a:t>
            </a:r>
            <a:r>
              <a:rPr sz="1800" spc="-25" dirty="0">
                <a:latin typeface="Arial"/>
                <a:cs typeface="Arial"/>
              </a:rPr>
              <a:t>the </a:t>
            </a:r>
            <a:r>
              <a:rPr sz="1800" dirty="0">
                <a:latin typeface="Arial"/>
                <a:cs typeface="Arial"/>
              </a:rPr>
              <a:t>Sustainability</a:t>
            </a:r>
            <a:r>
              <a:rPr sz="1800" spc="420" dirty="0">
                <a:latin typeface="Arial"/>
                <a:cs typeface="Arial"/>
              </a:rPr>
              <a:t> </a:t>
            </a:r>
            <a:r>
              <a:rPr sz="1800" dirty="0">
                <a:latin typeface="Arial"/>
                <a:cs typeface="Arial"/>
              </a:rPr>
              <a:t>Awareness</a:t>
            </a:r>
            <a:r>
              <a:rPr sz="1800" spc="415" dirty="0">
                <a:latin typeface="Arial"/>
                <a:cs typeface="Arial"/>
              </a:rPr>
              <a:t> </a:t>
            </a:r>
            <a:r>
              <a:rPr sz="1800" spc="-10" dirty="0">
                <a:latin typeface="Arial"/>
                <a:cs typeface="Arial"/>
              </a:rPr>
              <a:t>training.</a:t>
            </a:r>
            <a:endParaRPr sz="1800">
              <a:latin typeface="Arial"/>
              <a:cs typeface="Arial"/>
            </a:endParaRPr>
          </a:p>
          <a:p>
            <a:pPr marL="239395" indent="-226695">
              <a:lnSpc>
                <a:spcPct val="100000"/>
              </a:lnSpc>
              <a:spcBef>
                <a:spcPts val="1090"/>
              </a:spcBef>
              <a:buFont typeface="Arial"/>
              <a:buChar char="•"/>
              <a:tabLst>
                <a:tab pos="239395" algn="l"/>
              </a:tabLst>
            </a:pPr>
            <a:r>
              <a:rPr sz="1800" dirty="0">
                <a:latin typeface="Tahoma"/>
                <a:cs typeface="Tahoma"/>
              </a:rPr>
              <a:t>Offer</a:t>
            </a:r>
            <a:r>
              <a:rPr sz="1800" spc="250" dirty="0">
                <a:latin typeface="Tahoma"/>
                <a:cs typeface="Tahoma"/>
              </a:rPr>
              <a:t> </a:t>
            </a:r>
            <a:r>
              <a:rPr sz="1800" dirty="0">
                <a:latin typeface="Tahoma"/>
                <a:cs typeface="Tahoma"/>
              </a:rPr>
              <a:t>enhanced</a:t>
            </a:r>
            <a:r>
              <a:rPr sz="1800" spc="280" dirty="0">
                <a:latin typeface="Tahoma"/>
                <a:cs typeface="Tahoma"/>
              </a:rPr>
              <a:t> </a:t>
            </a:r>
            <a:r>
              <a:rPr sz="1800" dirty="0">
                <a:latin typeface="Tahoma"/>
                <a:cs typeface="Tahoma"/>
              </a:rPr>
              <a:t>second</a:t>
            </a:r>
            <a:r>
              <a:rPr sz="1800" spc="260" dirty="0">
                <a:latin typeface="Tahoma"/>
                <a:cs typeface="Tahoma"/>
              </a:rPr>
              <a:t> </a:t>
            </a:r>
            <a:r>
              <a:rPr sz="1800" dirty="0">
                <a:latin typeface="Tahoma"/>
                <a:cs typeface="Tahoma"/>
              </a:rPr>
              <a:t>level</a:t>
            </a:r>
            <a:r>
              <a:rPr sz="1800" spc="245" dirty="0">
                <a:latin typeface="Tahoma"/>
                <a:cs typeface="Tahoma"/>
              </a:rPr>
              <a:t> </a:t>
            </a:r>
            <a:r>
              <a:rPr sz="1800" spc="-10" dirty="0">
                <a:latin typeface="Tahoma"/>
                <a:cs typeface="Tahoma"/>
              </a:rPr>
              <a:t>environmental</a:t>
            </a:r>
            <a:endParaRPr sz="1800">
              <a:latin typeface="Tahoma"/>
              <a:cs typeface="Tahoma"/>
            </a:endParaRPr>
          </a:p>
          <a:p>
            <a:pPr marL="241300">
              <a:lnSpc>
                <a:spcPct val="100000"/>
              </a:lnSpc>
              <a:spcBef>
                <a:spcPts val="120"/>
              </a:spcBef>
            </a:pPr>
            <a:r>
              <a:rPr sz="1800" dirty="0">
                <a:latin typeface="Arial"/>
                <a:cs typeface="Arial"/>
              </a:rPr>
              <a:t>sustainability</a:t>
            </a:r>
            <a:r>
              <a:rPr sz="1800" spc="195" dirty="0">
                <a:latin typeface="Arial"/>
                <a:cs typeface="Arial"/>
              </a:rPr>
              <a:t> </a:t>
            </a:r>
            <a:r>
              <a:rPr sz="1800" dirty="0">
                <a:latin typeface="Arial"/>
                <a:cs typeface="Arial"/>
              </a:rPr>
              <a:t>training</a:t>
            </a:r>
            <a:r>
              <a:rPr sz="1800" spc="240" dirty="0">
                <a:latin typeface="Arial"/>
                <a:cs typeface="Arial"/>
              </a:rPr>
              <a:t> </a:t>
            </a:r>
            <a:r>
              <a:rPr sz="1800" dirty="0">
                <a:latin typeface="Arial"/>
                <a:cs typeface="Arial"/>
              </a:rPr>
              <a:t>for</a:t>
            </a:r>
            <a:r>
              <a:rPr sz="1800" spc="235" dirty="0">
                <a:latin typeface="Arial"/>
                <a:cs typeface="Arial"/>
              </a:rPr>
              <a:t> </a:t>
            </a:r>
            <a:r>
              <a:rPr sz="1800" dirty="0">
                <a:latin typeface="Arial"/>
                <a:cs typeface="Arial"/>
              </a:rPr>
              <a:t>all</a:t>
            </a:r>
            <a:r>
              <a:rPr sz="1800" spc="250" dirty="0">
                <a:latin typeface="Arial"/>
                <a:cs typeface="Arial"/>
              </a:rPr>
              <a:t> </a:t>
            </a:r>
            <a:r>
              <a:rPr sz="1800" spc="-10" dirty="0">
                <a:latin typeface="Arial"/>
                <a:cs typeface="Arial"/>
              </a:rPr>
              <a:t>employees.</a:t>
            </a:r>
            <a:endParaRPr sz="1800">
              <a:latin typeface="Arial"/>
              <a:cs typeface="Arial"/>
            </a:endParaRPr>
          </a:p>
          <a:p>
            <a:pPr marL="241300" marR="88900" indent="-228600">
              <a:lnSpc>
                <a:spcPct val="106700"/>
              </a:lnSpc>
              <a:spcBef>
                <a:spcPts val="975"/>
              </a:spcBef>
              <a:buChar char="•"/>
              <a:tabLst>
                <a:tab pos="241300" algn="l"/>
              </a:tabLst>
            </a:pPr>
            <a:r>
              <a:rPr sz="1800" dirty="0">
                <a:latin typeface="Arial"/>
                <a:cs typeface="Arial"/>
              </a:rPr>
              <a:t>Track</a:t>
            </a:r>
            <a:r>
              <a:rPr sz="1800" spc="35" dirty="0">
                <a:latin typeface="Arial"/>
                <a:cs typeface="Arial"/>
              </a:rPr>
              <a:t> </a:t>
            </a:r>
            <a:r>
              <a:rPr sz="1800" dirty="0">
                <a:latin typeface="Arial"/>
                <a:cs typeface="Arial"/>
              </a:rPr>
              <a:t>and</a:t>
            </a:r>
            <a:r>
              <a:rPr sz="1800" spc="55" dirty="0">
                <a:latin typeface="Arial"/>
                <a:cs typeface="Arial"/>
              </a:rPr>
              <a:t> </a:t>
            </a:r>
            <a:r>
              <a:rPr sz="1800" dirty="0">
                <a:latin typeface="Arial"/>
                <a:cs typeface="Arial"/>
              </a:rPr>
              <a:t>record</a:t>
            </a:r>
            <a:r>
              <a:rPr sz="1800" spc="65" dirty="0">
                <a:latin typeface="Arial"/>
                <a:cs typeface="Arial"/>
              </a:rPr>
              <a:t> </a:t>
            </a:r>
            <a:r>
              <a:rPr sz="1800" dirty="0">
                <a:latin typeface="Arial"/>
                <a:cs typeface="Arial"/>
              </a:rPr>
              <a:t>all</a:t>
            </a:r>
            <a:r>
              <a:rPr sz="1800" spc="55" dirty="0">
                <a:latin typeface="Arial"/>
                <a:cs typeface="Arial"/>
              </a:rPr>
              <a:t> </a:t>
            </a:r>
            <a:r>
              <a:rPr sz="1800" dirty="0">
                <a:latin typeface="Arial"/>
                <a:cs typeface="Arial"/>
              </a:rPr>
              <a:t>instances</a:t>
            </a:r>
            <a:r>
              <a:rPr sz="1800" spc="45" dirty="0">
                <a:latin typeface="Arial"/>
                <a:cs typeface="Arial"/>
              </a:rPr>
              <a:t> </a:t>
            </a:r>
            <a:r>
              <a:rPr sz="1800" dirty="0">
                <a:latin typeface="Arial"/>
                <a:cs typeface="Arial"/>
              </a:rPr>
              <a:t>of</a:t>
            </a:r>
            <a:r>
              <a:rPr sz="1800" spc="80" dirty="0">
                <a:latin typeface="Arial"/>
                <a:cs typeface="Arial"/>
              </a:rPr>
              <a:t> </a:t>
            </a:r>
            <a:r>
              <a:rPr sz="1800" spc="-10" dirty="0">
                <a:latin typeface="Arial"/>
                <a:cs typeface="Arial"/>
              </a:rPr>
              <a:t>employee </a:t>
            </a:r>
            <a:r>
              <a:rPr sz="1800" dirty="0">
                <a:latin typeface="Arial"/>
                <a:cs typeface="Arial"/>
              </a:rPr>
              <a:t>sustainability</a:t>
            </a:r>
            <a:r>
              <a:rPr sz="1800" spc="434" dirty="0">
                <a:latin typeface="Arial"/>
                <a:cs typeface="Arial"/>
              </a:rPr>
              <a:t> </a:t>
            </a:r>
            <a:r>
              <a:rPr sz="1800" spc="-10" dirty="0">
                <a:latin typeface="Arial"/>
                <a:cs typeface="Arial"/>
              </a:rPr>
              <a:t>training.</a:t>
            </a:r>
            <a:endParaRPr sz="1800">
              <a:latin typeface="Arial"/>
              <a:cs typeface="Arial"/>
            </a:endParaRPr>
          </a:p>
          <a:p>
            <a:pPr marL="241300" marR="5080" indent="-228600">
              <a:lnSpc>
                <a:spcPct val="106200"/>
              </a:lnSpc>
              <a:spcBef>
                <a:spcPts val="944"/>
              </a:spcBef>
              <a:buChar char="•"/>
              <a:tabLst>
                <a:tab pos="241300" algn="l"/>
              </a:tabLst>
            </a:pPr>
            <a:r>
              <a:rPr sz="1800" spc="10" dirty="0">
                <a:latin typeface="Arial"/>
                <a:cs typeface="Arial"/>
              </a:rPr>
              <a:t>Enhance</a:t>
            </a:r>
            <a:r>
              <a:rPr sz="1800" spc="130" dirty="0">
                <a:latin typeface="Arial"/>
                <a:cs typeface="Arial"/>
              </a:rPr>
              <a:t> </a:t>
            </a:r>
            <a:r>
              <a:rPr sz="1800" spc="10" dirty="0">
                <a:latin typeface="Arial"/>
                <a:cs typeface="Arial"/>
              </a:rPr>
              <a:t>ongoing</a:t>
            </a:r>
            <a:r>
              <a:rPr sz="1800" spc="170" dirty="0">
                <a:latin typeface="Arial"/>
                <a:cs typeface="Arial"/>
              </a:rPr>
              <a:t> </a:t>
            </a:r>
            <a:r>
              <a:rPr sz="1800" spc="10" dirty="0">
                <a:latin typeface="Arial"/>
                <a:cs typeface="Arial"/>
              </a:rPr>
              <a:t>communication</a:t>
            </a:r>
            <a:r>
              <a:rPr sz="1800" spc="120" dirty="0">
                <a:latin typeface="Arial"/>
                <a:cs typeface="Arial"/>
              </a:rPr>
              <a:t> </a:t>
            </a:r>
            <a:r>
              <a:rPr sz="1800" spc="10" dirty="0">
                <a:latin typeface="Arial"/>
                <a:cs typeface="Arial"/>
              </a:rPr>
              <a:t>and</a:t>
            </a:r>
            <a:r>
              <a:rPr sz="1800" spc="100" dirty="0">
                <a:latin typeface="Arial"/>
                <a:cs typeface="Arial"/>
              </a:rPr>
              <a:t> </a:t>
            </a:r>
            <a:r>
              <a:rPr sz="1800" spc="10" dirty="0">
                <a:latin typeface="Arial"/>
                <a:cs typeface="Arial"/>
              </a:rPr>
              <a:t>up</a:t>
            </a:r>
            <a:r>
              <a:rPr sz="1800" spc="105" dirty="0">
                <a:latin typeface="Arial"/>
                <a:cs typeface="Arial"/>
              </a:rPr>
              <a:t> </a:t>
            </a:r>
            <a:r>
              <a:rPr sz="1800" spc="-25" dirty="0">
                <a:latin typeface="Arial"/>
                <a:cs typeface="Arial"/>
              </a:rPr>
              <a:t>to </a:t>
            </a:r>
            <a:r>
              <a:rPr sz="1800" dirty="0">
                <a:latin typeface="Arial"/>
                <a:cs typeface="Arial"/>
              </a:rPr>
              <a:t>date</a:t>
            </a:r>
            <a:r>
              <a:rPr sz="1800" spc="254" dirty="0">
                <a:latin typeface="Arial"/>
                <a:cs typeface="Arial"/>
              </a:rPr>
              <a:t> </a:t>
            </a:r>
            <a:r>
              <a:rPr sz="1800" dirty="0">
                <a:latin typeface="Arial"/>
                <a:cs typeface="Arial"/>
              </a:rPr>
              <a:t>awareness</a:t>
            </a:r>
            <a:r>
              <a:rPr sz="1800" spc="265" dirty="0">
                <a:latin typeface="Arial"/>
                <a:cs typeface="Arial"/>
              </a:rPr>
              <a:t> </a:t>
            </a:r>
            <a:r>
              <a:rPr sz="1800" dirty="0">
                <a:latin typeface="Arial"/>
                <a:cs typeface="Arial"/>
              </a:rPr>
              <a:t>across</a:t>
            </a:r>
            <a:r>
              <a:rPr sz="1800" spc="260" dirty="0">
                <a:latin typeface="Arial"/>
                <a:cs typeface="Arial"/>
              </a:rPr>
              <a:t> </a:t>
            </a:r>
            <a:r>
              <a:rPr sz="1800" dirty="0">
                <a:latin typeface="Arial"/>
                <a:cs typeface="Arial"/>
              </a:rPr>
              <a:t>broad</a:t>
            </a:r>
            <a:r>
              <a:rPr sz="1800" spc="270" dirty="0">
                <a:latin typeface="Arial"/>
                <a:cs typeface="Arial"/>
              </a:rPr>
              <a:t> </a:t>
            </a:r>
            <a:r>
              <a:rPr sz="1800" dirty="0">
                <a:latin typeface="Arial"/>
                <a:cs typeface="Arial"/>
              </a:rPr>
              <a:t>spectrum</a:t>
            </a:r>
            <a:r>
              <a:rPr sz="1800" spc="275" dirty="0">
                <a:latin typeface="Arial"/>
                <a:cs typeface="Arial"/>
              </a:rPr>
              <a:t> </a:t>
            </a:r>
            <a:r>
              <a:rPr sz="1800" spc="-25" dirty="0">
                <a:latin typeface="Arial"/>
                <a:cs typeface="Arial"/>
              </a:rPr>
              <a:t>of </a:t>
            </a:r>
            <a:r>
              <a:rPr sz="1800" dirty="0">
                <a:latin typeface="Arial"/>
                <a:cs typeface="Arial"/>
              </a:rPr>
              <a:t>sustainability</a:t>
            </a:r>
            <a:r>
              <a:rPr sz="1800" spc="434" dirty="0">
                <a:latin typeface="Arial"/>
                <a:cs typeface="Arial"/>
              </a:rPr>
              <a:t> </a:t>
            </a:r>
            <a:r>
              <a:rPr sz="1800" spc="-10" dirty="0">
                <a:latin typeface="Arial"/>
                <a:cs typeface="Arial"/>
              </a:rPr>
              <a:t>topics.</a:t>
            </a:r>
            <a:endParaRPr sz="1800">
              <a:latin typeface="Arial"/>
              <a:cs typeface="Arial"/>
            </a:endParaRPr>
          </a:p>
        </p:txBody>
      </p:sp>
      <p:grpSp>
        <p:nvGrpSpPr>
          <p:cNvPr id="13" name="object 13"/>
          <p:cNvGrpSpPr/>
          <p:nvPr/>
        </p:nvGrpSpPr>
        <p:grpSpPr>
          <a:xfrm>
            <a:off x="0" y="995997"/>
            <a:ext cx="15544800" cy="2468880"/>
            <a:chOff x="0" y="995997"/>
            <a:chExt cx="15544800" cy="2468880"/>
          </a:xfrm>
        </p:grpSpPr>
        <p:pic>
          <p:nvPicPr>
            <p:cNvPr id="14" name="object 14"/>
            <p:cNvPicPr/>
            <p:nvPr/>
          </p:nvPicPr>
          <p:blipFill>
            <a:blip r:embed="rId7" cstate="print"/>
            <a:stretch>
              <a:fillRect/>
            </a:stretch>
          </p:blipFill>
          <p:spPr>
            <a:xfrm>
              <a:off x="0" y="996061"/>
              <a:ext cx="15544799" cy="2468499"/>
            </a:xfrm>
            <a:prstGeom prst="rect">
              <a:avLst/>
            </a:prstGeom>
          </p:spPr>
        </p:pic>
        <p:sp>
          <p:nvSpPr>
            <p:cNvPr id="15" name="object 15"/>
            <p:cNvSpPr/>
            <p:nvPr/>
          </p:nvSpPr>
          <p:spPr>
            <a:xfrm>
              <a:off x="0" y="99758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16" name="object 16"/>
          <p:cNvSpPr txBox="1"/>
          <p:nvPr/>
        </p:nvSpPr>
        <p:spPr>
          <a:xfrm>
            <a:off x="746251" y="2200096"/>
            <a:ext cx="6291580" cy="1167130"/>
          </a:xfrm>
          <a:prstGeom prst="rect">
            <a:avLst/>
          </a:prstGeom>
        </p:spPr>
        <p:txBody>
          <a:bodyPr vert="horz" wrap="square" lIns="0" tIns="94615" rIns="0" bIns="0" rtlCol="0">
            <a:spAutoFit/>
          </a:bodyPr>
          <a:lstStyle/>
          <a:p>
            <a:pPr marL="12700" marR="5080">
              <a:lnSpc>
                <a:spcPts val="4190"/>
              </a:lnSpc>
              <a:spcBef>
                <a:spcPts val="745"/>
              </a:spcBef>
            </a:pPr>
            <a:r>
              <a:rPr sz="4000" b="1" spc="50" dirty="0">
                <a:solidFill>
                  <a:srgbClr val="FFFFFF"/>
                </a:solidFill>
                <a:latin typeface="Trebuchet MS"/>
                <a:cs typeface="Trebuchet MS"/>
              </a:rPr>
              <a:t>GLOBAL</a:t>
            </a:r>
            <a:r>
              <a:rPr sz="4000" b="1" spc="-40" dirty="0">
                <a:solidFill>
                  <a:srgbClr val="FFFFFF"/>
                </a:solidFill>
                <a:latin typeface="Trebuchet MS"/>
                <a:cs typeface="Trebuchet MS"/>
              </a:rPr>
              <a:t> </a:t>
            </a:r>
            <a:r>
              <a:rPr sz="4000" b="1" spc="70" dirty="0">
                <a:solidFill>
                  <a:srgbClr val="FFFFFF"/>
                </a:solidFill>
                <a:latin typeface="Trebuchet MS"/>
                <a:cs typeface="Trebuchet MS"/>
              </a:rPr>
              <a:t>ENVIRONMENTAL </a:t>
            </a:r>
            <a:r>
              <a:rPr sz="4000" b="1" spc="135" dirty="0">
                <a:solidFill>
                  <a:srgbClr val="FFFFFF"/>
                </a:solidFill>
                <a:latin typeface="Trebuchet MS"/>
                <a:cs typeface="Trebuchet MS"/>
              </a:rPr>
              <a:t>MANAGEMENT</a:t>
            </a:r>
            <a:endParaRPr sz="4000">
              <a:latin typeface="Trebuchet MS"/>
              <a:cs typeface="Trebuchet MS"/>
            </a:endParaRPr>
          </a:p>
        </p:txBody>
      </p:sp>
      <p:sp>
        <p:nvSpPr>
          <p:cNvPr id="27" name="object 27"/>
          <p:cNvSpPr txBox="1"/>
          <p:nvPr/>
        </p:nvSpPr>
        <p:spPr>
          <a:xfrm>
            <a:off x="746125" y="4774565"/>
            <a:ext cx="4182745" cy="723900"/>
          </a:xfrm>
          <a:prstGeom prst="rect">
            <a:avLst/>
          </a:prstGeom>
          <a:solidFill>
            <a:srgbClr val="04463B"/>
          </a:solidFill>
        </p:spPr>
        <p:txBody>
          <a:bodyPr vert="horz" wrap="square" lIns="0" tIns="200025" rIns="0" bIns="0" rtlCol="0">
            <a:spAutoFit/>
          </a:bodyPr>
          <a:lstStyle/>
          <a:p>
            <a:pPr marL="299085">
              <a:lnSpc>
                <a:spcPct val="100000"/>
              </a:lnSpc>
              <a:spcBef>
                <a:spcPts val="1575"/>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28" name="object 28"/>
          <p:cNvGrpSpPr/>
          <p:nvPr/>
        </p:nvGrpSpPr>
        <p:grpSpPr>
          <a:xfrm>
            <a:off x="746125" y="4031996"/>
            <a:ext cx="651510" cy="563880"/>
            <a:chOff x="746125" y="4031996"/>
            <a:chExt cx="651510" cy="563880"/>
          </a:xfrm>
        </p:grpSpPr>
        <p:sp>
          <p:nvSpPr>
            <p:cNvPr id="29" name="object 29"/>
            <p:cNvSpPr/>
            <p:nvPr/>
          </p:nvSpPr>
          <p:spPr>
            <a:xfrm>
              <a:off x="746125" y="4031996"/>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04463B"/>
            </a:solidFill>
          </p:spPr>
          <p:txBody>
            <a:bodyPr wrap="square" lIns="0" tIns="0" rIns="0" bIns="0" rtlCol="0"/>
            <a:lstStyle/>
            <a:p>
              <a:endParaRPr/>
            </a:p>
          </p:txBody>
        </p:sp>
        <p:pic>
          <p:nvPicPr>
            <p:cNvPr id="30" name="object 30"/>
            <p:cNvPicPr/>
            <p:nvPr/>
          </p:nvPicPr>
          <p:blipFill>
            <a:blip r:embed="rId8" cstate="print"/>
            <a:stretch>
              <a:fillRect/>
            </a:stretch>
          </p:blipFill>
          <p:spPr>
            <a:xfrm>
              <a:off x="953503" y="4216654"/>
              <a:ext cx="228434" cy="206375"/>
            </a:xfrm>
            <a:prstGeom prst="rect">
              <a:avLst/>
            </a:prstGeom>
          </p:spPr>
        </p:pic>
      </p:grpSp>
      <p:grpSp>
        <p:nvGrpSpPr>
          <p:cNvPr id="31" name="Group 30">
            <a:extLst>
              <a:ext uri="{FF2B5EF4-FFF2-40B4-BE49-F238E27FC236}">
                <a16:creationId xmlns:a16="http://schemas.microsoft.com/office/drawing/2014/main" id="{0ED9E611-EE1D-FD45-A51F-05734EDEADA2}"/>
              </a:ext>
            </a:extLst>
          </p:cNvPr>
          <p:cNvGrpSpPr/>
          <p:nvPr/>
        </p:nvGrpSpPr>
        <p:grpSpPr>
          <a:xfrm>
            <a:off x="12117225" y="94718"/>
            <a:ext cx="2584422" cy="788694"/>
            <a:chOff x="12117225" y="94718"/>
            <a:chExt cx="2584422" cy="788694"/>
          </a:xfrm>
        </p:grpSpPr>
        <p:sp>
          <p:nvSpPr>
            <p:cNvPr id="32" name="object 2">
              <a:extLst>
                <a:ext uri="{FF2B5EF4-FFF2-40B4-BE49-F238E27FC236}">
                  <a16:creationId xmlns:a16="http://schemas.microsoft.com/office/drawing/2014/main" id="{F9411763-66ED-AFC3-C140-38F339DF48C2}"/>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33" name="Group 32">
              <a:extLst>
                <a:ext uri="{FF2B5EF4-FFF2-40B4-BE49-F238E27FC236}">
                  <a16:creationId xmlns:a16="http://schemas.microsoft.com/office/drawing/2014/main" id="{C6A7C0CC-6B17-196E-14B8-BFC19F649A54}"/>
                </a:ext>
              </a:extLst>
            </p:cNvPr>
            <p:cNvGrpSpPr/>
            <p:nvPr/>
          </p:nvGrpSpPr>
          <p:grpSpPr>
            <a:xfrm>
              <a:off x="12117225" y="94718"/>
              <a:ext cx="609600" cy="788694"/>
              <a:chOff x="0" y="0"/>
              <a:chExt cx="660000" cy="841294"/>
            </a:xfrm>
          </p:grpSpPr>
          <p:sp>
            <p:nvSpPr>
              <p:cNvPr id="34" name="Shape 9">
                <a:extLst>
                  <a:ext uri="{FF2B5EF4-FFF2-40B4-BE49-F238E27FC236}">
                    <a16:creationId xmlns:a16="http://schemas.microsoft.com/office/drawing/2014/main" id="{741B9146-5BB3-0F18-805B-64491C347EA3}"/>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35" name="Shape 10">
                <a:extLst>
                  <a:ext uri="{FF2B5EF4-FFF2-40B4-BE49-F238E27FC236}">
                    <a16:creationId xmlns:a16="http://schemas.microsoft.com/office/drawing/2014/main" id="{C786ED13-5655-4B5A-05B8-4702A0C35DF8}"/>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36" name="Shape 11">
                <a:extLst>
                  <a:ext uri="{FF2B5EF4-FFF2-40B4-BE49-F238E27FC236}">
                    <a16:creationId xmlns:a16="http://schemas.microsoft.com/office/drawing/2014/main" id="{9D149A38-B8E0-6870-F431-75FD0A66ACA1}"/>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37" name="object 22">
            <a:extLst>
              <a:ext uri="{FF2B5EF4-FFF2-40B4-BE49-F238E27FC236}">
                <a16:creationId xmlns:a16="http://schemas.microsoft.com/office/drawing/2014/main" id="{F8C8533E-C42F-B714-D478-B898CB13C7AD}"/>
              </a:ext>
            </a:extLst>
          </p:cNvPr>
          <p:cNvSpPr txBox="1"/>
          <p:nvPr/>
        </p:nvSpPr>
        <p:spPr>
          <a:xfrm>
            <a:off x="771525" y="5650197"/>
            <a:ext cx="4157345" cy="2129942"/>
          </a:xfrm>
          <a:prstGeom prst="rect">
            <a:avLst/>
          </a:prstGeom>
          <a:ln w="25400">
            <a:solidFill>
              <a:srgbClr val="04463B"/>
            </a:solidFill>
          </a:ln>
        </p:spPr>
        <p:txBody>
          <a:bodyPr vert="horz" wrap="square" lIns="0" tIns="131445" rIns="0" bIns="0" rtlCol="0">
            <a:spAutoFit/>
          </a:bodyPr>
          <a:lstStyle/>
          <a:p>
            <a:pPr marL="301625" marR="346075">
              <a:lnSpc>
                <a:spcPct val="104299"/>
              </a:lnSpc>
              <a:spcBef>
                <a:spcPts val="1035"/>
              </a:spcBef>
            </a:pPr>
            <a:r>
              <a:rPr lang="en-US" dirty="0">
                <a:latin typeface="Arial" panose="020B0604020202020204" pitchFamily="34" charset="0"/>
                <a:cs typeface="Arial" panose="020B0604020202020204" pitchFamily="34" charset="0"/>
              </a:rPr>
              <a:t>By 2025, increase awareness, knowledge and advocacy among all employees in topics such as sustainable construction operations and buildings, construction waste management and climate impact</a:t>
            </a:r>
            <a:endParaRPr dirty="0">
              <a:latin typeface="Arial" panose="020B0604020202020204" pitchFamily="34" charset="0"/>
              <a:cs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3527805" y="395731"/>
            <a:ext cx="191516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ENVIRONMENTAL</a:t>
            </a:r>
            <a:endParaRPr sz="1900">
              <a:latin typeface="Trebuchet MS"/>
              <a:cs typeface="Trebuchet MS"/>
            </a:endParaRPr>
          </a:p>
        </p:txBody>
      </p:sp>
      <p:sp>
        <p:nvSpPr>
          <p:cNvPr id="6" name="object 6"/>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04463B"/>
          </a:solidFill>
        </p:spPr>
        <p:txBody>
          <a:bodyPr wrap="square" lIns="0" tIns="0" rIns="0" bIns="0" rtlCol="0"/>
          <a:lstStyle/>
          <a:p>
            <a:endParaRPr/>
          </a:p>
        </p:txBody>
      </p:sp>
      <p:pic>
        <p:nvPicPr>
          <p:cNvPr id="7" name="object 7"/>
          <p:cNvPicPr/>
          <p:nvPr/>
        </p:nvPicPr>
        <p:blipFill>
          <a:blip r:embed="rId6" cstate="print"/>
          <a:stretch>
            <a:fillRect/>
          </a:stretch>
        </p:blipFill>
        <p:spPr>
          <a:xfrm>
            <a:off x="14376400" y="8978265"/>
            <a:ext cx="914400" cy="914400"/>
          </a:xfrm>
          <a:prstGeom prst="rect">
            <a:avLst/>
          </a:prstGeom>
        </p:spPr>
      </p:pic>
      <p:sp>
        <p:nvSpPr>
          <p:cNvPr id="8" name="object 8"/>
          <p:cNvSpPr txBox="1"/>
          <p:nvPr/>
        </p:nvSpPr>
        <p:spPr>
          <a:xfrm>
            <a:off x="1548130" y="3933571"/>
            <a:ext cx="2072639" cy="683260"/>
          </a:xfrm>
          <a:prstGeom prst="rect">
            <a:avLst/>
          </a:prstGeom>
        </p:spPr>
        <p:txBody>
          <a:bodyPr vert="horz" wrap="square" lIns="0" tIns="33020" rIns="0" bIns="0" rtlCol="0">
            <a:spAutoFit/>
          </a:bodyPr>
          <a:lstStyle/>
          <a:p>
            <a:pPr marL="12700" marR="5080">
              <a:lnSpc>
                <a:spcPts val="2540"/>
              </a:lnSpc>
              <a:spcBef>
                <a:spcPts val="260"/>
              </a:spcBef>
            </a:pPr>
            <a:r>
              <a:rPr sz="2200" b="1" spc="-105" dirty="0">
                <a:latin typeface="Trebuchet MS"/>
                <a:cs typeface="Trebuchet MS"/>
              </a:rPr>
              <a:t>RECORD</a:t>
            </a:r>
            <a:r>
              <a:rPr sz="2200" b="1" spc="-325" dirty="0">
                <a:latin typeface="Trebuchet MS"/>
                <a:cs typeface="Trebuchet MS"/>
              </a:rPr>
              <a:t> </a:t>
            </a:r>
            <a:r>
              <a:rPr sz="2200" b="1" spc="-10" dirty="0">
                <a:latin typeface="Trebuchet MS"/>
                <a:cs typeface="Trebuchet MS"/>
              </a:rPr>
              <a:t>ENERGY CONSUMPTION</a:t>
            </a:r>
            <a:endParaRPr sz="2200">
              <a:latin typeface="Trebuchet MS"/>
              <a:cs typeface="Trebuchet MS"/>
            </a:endParaRPr>
          </a:p>
        </p:txBody>
      </p:sp>
      <p:sp>
        <p:nvSpPr>
          <p:cNvPr id="9" name="object 9"/>
          <p:cNvSpPr txBox="1"/>
          <p:nvPr/>
        </p:nvSpPr>
        <p:spPr>
          <a:xfrm>
            <a:off x="5536819" y="4250563"/>
            <a:ext cx="3031490" cy="360680"/>
          </a:xfrm>
          <a:prstGeom prst="rect">
            <a:avLst/>
          </a:prstGeom>
        </p:spPr>
        <p:txBody>
          <a:bodyPr vert="horz" wrap="square" lIns="0" tIns="12065" rIns="0" bIns="0" rtlCol="0">
            <a:spAutoFit/>
          </a:bodyPr>
          <a:lstStyle/>
          <a:p>
            <a:pPr marL="12700">
              <a:lnSpc>
                <a:spcPct val="100000"/>
              </a:lnSpc>
              <a:spcBef>
                <a:spcPts val="95"/>
              </a:spcBef>
              <a:tabLst>
                <a:tab pos="3018155"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9223629" y="4250563"/>
            <a:ext cx="5767070" cy="360680"/>
          </a:xfrm>
          <a:prstGeom prst="rect">
            <a:avLst/>
          </a:prstGeom>
        </p:spPr>
        <p:txBody>
          <a:bodyPr vert="horz" wrap="square" lIns="0" tIns="12065" rIns="0" bIns="0" rtlCol="0">
            <a:spAutoFit/>
          </a:bodyPr>
          <a:lstStyle/>
          <a:p>
            <a:pPr marL="12700">
              <a:lnSpc>
                <a:spcPct val="100000"/>
              </a:lnSpc>
              <a:spcBef>
                <a:spcPts val="95"/>
              </a:spcBef>
              <a:tabLst>
                <a:tab pos="5753735" algn="l"/>
              </a:tabLst>
            </a:pPr>
            <a:r>
              <a:rPr sz="2200" b="1" u="sng" spc="-35" dirty="0">
                <a:uFill>
                  <a:solidFill>
                    <a:srgbClr val="000000"/>
                  </a:solidFill>
                </a:uFill>
                <a:latin typeface="Trebuchet MS"/>
                <a:cs typeface="Trebuchet MS"/>
              </a:rPr>
              <a:t>HOW</a:t>
            </a:r>
            <a:r>
              <a:rPr sz="2200" b="1" u="sng" spc="-16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WE</a:t>
            </a:r>
            <a:r>
              <a:rPr sz="2200" b="1" u="sng" spc="-155"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PLAN</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TO</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6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1" name="object 11"/>
          <p:cNvSpPr txBox="1"/>
          <p:nvPr/>
        </p:nvSpPr>
        <p:spPr>
          <a:xfrm>
            <a:off x="5536819" y="4958969"/>
            <a:ext cx="3203575" cy="2359660"/>
          </a:xfrm>
          <a:prstGeom prst="rect">
            <a:avLst/>
          </a:prstGeom>
        </p:spPr>
        <p:txBody>
          <a:bodyPr vert="horz" wrap="square" lIns="0" tIns="13970" rIns="0" bIns="0" rtlCol="0">
            <a:spAutoFit/>
          </a:bodyPr>
          <a:lstStyle/>
          <a:p>
            <a:pPr marL="12700" marR="5080">
              <a:lnSpc>
                <a:spcPct val="106300"/>
              </a:lnSpc>
              <a:spcBef>
                <a:spcPts val="110"/>
              </a:spcBef>
            </a:pPr>
            <a:r>
              <a:rPr sz="1800" dirty="0">
                <a:latin typeface="Arial"/>
                <a:cs typeface="Arial"/>
              </a:rPr>
              <a:t>To</a:t>
            </a:r>
            <a:r>
              <a:rPr sz="1800" spc="170" dirty="0">
                <a:latin typeface="Arial"/>
                <a:cs typeface="Arial"/>
              </a:rPr>
              <a:t> </a:t>
            </a:r>
            <a:r>
              <a:rPr sz="1800" dirty="0">
                <a:latin typeface="Arial"/>
                <a:cs typeface="Arial"/>
              </a:rPr>
              <a:t>support</a:t>
            </a:r>
            <a:r>
              <a:rPr sz="1800" spc="170" dirty="0">
                <a:latin typeface="Arial"/>
                <a:cs typeface="Arial"/>
              </a:rPr>
              <a:t> </a:t>
            </a:r>
            <a:r>
              <a:rPr sz="1800" dirty="0">
                <a:latin typeface="Arial"/>
                <a:cs typeface="Arial"/>
              </a:rPr>
              <a:t>and</a:t>
            </a:r>
            <a:r>
              <a:rPr sz="1800" spc="175" dirty="0">
                <a:latin typeface="Arial"/>
                <a:cs typeface="Arial"/>
              </a:rPr>
              <a:t> </a:t>
            </a:r>
            <a:r>
              <a:rPr sz="1800" dirty="0">
                <a:latin typeface="Arial"/>
                <a:cs typeface="Arial"/>
              </a:rPr>
              <a:t>align</a:t>
            </a:r>
            <a:r>
              <a:rPr sz="1800" spc="185" dirty="0">
                <a:latin typeface="Arial"/>
                <a:cs typeface="Arial"/>
              </a:rPr>
              <a:t> </a:t>
            </a:r>
            <a:r>
              <a:rPr sz="1800" spc="-25" dirty="0">
                <a:latin typeface="Arial"/>
                <a:cs typeface="Arial"/>
              </a:rPr>
              <a:t>our </a:t>
            </a:r>
            <a:r>
              <a:rPr sz="1800" dirty="0">
                <a:latin typeface="Arial"/>
                <a:cs typeface="Arial"/>
              </a:rPr>
              <a:t>commitments</a:t>
            </a:r>
            <a:r>
              <a:rPr sz="1800" spc="315" dirty="0">
                <a:latin typeface="Arial"/>
                <a:cs typeface="Arial"/>
              </a:rPr>
              <a:t> </a:t>
            </a:r>
            <a:r>
              <a:rPr sz="1800" dirty="0">
                <a:latin typeface="Arial"/>
                <a:cs typeface="Arial"/>
              </a:rPr>
              <a:t>with</a:t>
            </a:r>
            <a:r>
              <a:rPr sz="1800" spc="300" dirty="0">
                <a:latin typeface="Arial"/>
                <a:cs typeface="Arial"/>
              </a:rPr>
              <a:t> </a:t>
            </a:r>
            <a:r>
              <a:rPr sz="1800" spc="-10" dirty="0">
                <a:latin typeface="Arial"/>
                <a:cs typeface="Arial"/>
              </a:rPr>
              <a:t>overall </a:t>
            </a:r>
            <a:r>
              <a:rPr sz="1800" spc="10" dirty="0">
                <a:latin typeface="Arial"/>
                <a:cs typeface="Arial"/>
              </a:rPr>
              <a:t>global</a:t>
            </a:r>
            <a:r>
              <a:rPr sz="1800" spc="75" dirty="0">
                <a:latin typeface="Arial"/>
                <a:cs typeface="Arial"/>
              </a:rPr>
              <a:t> </a:t>
            </a:r>
            <a:r>
              <a:rPr sz="1800" spc="10" dirty="0">
                <a:latin typeface="Arial"/>
                <a:cs typeface="Arial"/>
              </a:rPr>
              <a:t>sustainability</a:t>
            </a:r>
            <a:r>
              <a:rPr sz="1800" spc="55" dirty="0">
                <a:latin typeface="Arial"/>
                <a:cs typeface="Arial"/>
              </a:rPr>
              <a:t> </a:t>
            </a:r>
            <a:r>
              <a:rPr sz="1800" spc="10" dirty="0">
                <a:latin typeface="Arial"/>
                <a:cs typeface="Arial"/>
              </a:rPr>
              <a:t>vision</a:t>
            </a:r>
            <a:r>
              <a:rPr sz="1800" spc="80" dirty="0">
                <a:latin typeface="Arial"/>
                <a:cs typeface="Arial"/>
              </a:rPr>
              <a:t> </a:t>
            </a:r>
            <a:r>
              <a:rPr sz="1800" spc="-25" dirty="0">
                <a:latin typeface="Arial"/>
                <a:cs typeface="Arial"/>
              </a:rPr>
              <a:t>and </a:t>
            </a:r>
            <a:r>
              <a:rPr sz="1800" dirty="0">
                <a:latin typeface="Arial"/>
                <a:cs typeface="Arial"/>
              </a:rPr>
              <a:t>standards,</a:t>
            </a:r>
            <a:r>
              <a:rPr sz="1800" spc="275" dirty="0">
                <a:latin typeface="Arial"/>
                <a:cs typeface="Arial"/>
              </a:rPr>
              <a:t> </a:t>
            </a:r>
            <a:r>
              <a:rPr sz="1800" dirty="0">
                <a:latin typeface="Arial"/>
                <a:cs typeface="Arial"/>
              </a:rPr>
              <a:t>while</a:t>
            </a:r>
            <a:r>
              <a:rPr sz="1800" spc="275" dirty="0">
                <a:latin typeface="Arial"/>
                <a:cs typeface="Arial"/>
              </a:rPr>
              <a:t> </a:t>
            </a:r>
            <a:r>
              <a:rPr sz="1800" dirty="0">
                <a:latin typeface="Arial"/>
                <a:cs typeface="Arial"/>
              </a:rPr>
              <a:t>creating</a:t>
            </a:r>
            <a:r>
              <a:rPr sz="1800" spc="275" dirty="0">
                <a:latin typeface="Arial"/>
                <a:cs typeface="Arial"/>
              </a:rPr>
              <a:t> </a:t>
            </a:r>
            <a:r>
              <a:rPr sz="1800" spc="-50" dirty="0">
                <a:latin typeface="Arial"/>
                <a:cs typeface="Arial"/>
              </a:rPr>
              <a:t>a </a:t>
            </a:r>
            <a:r>
              <a:rPr sz="1800" dirty="0">
                <a:latin typeface="Arial"/>
                <a:cs typeface="Arial"/>
              </a:rPr>
              <a:t>focus</a:t>
            </a:r>
            <a:r>
              <a:rPr sz="1800" spc="165" dirty="0">
                <a:latin typeface="Arial"/>
                <a:cs typeface="Arial"/>
              </a:rPr>
              <a:t> </a:t>
            </a:r>
            <a:r>
              <a:rPr sz="1800" dirty="0">
                <a:latin typeface="Arial"/>
                <a:cs typeface="Arial"/>
              </a:rPr>
              <a:t>on</a:t>
            </a:r>
            <a:r>
              <a:rPr sz="1800" spc="140" dirty="0">
                <a:latin typeface="Arial"/>
                <a:cs typeface="Arial"/>
              </a:rPr>
              <a:t> </a:t>
            </a:r>
            <a:r>
              <a:rPr sz="1800" dirty="0">
                <a:latin typeface="Arial"/>
                <a:cs typeface="Arial"/>
              </a:rPr>
              <a:t>the</a:t>
            </a:r>
            <a:r>
              <a:rPr sz="1800" spc="140" dirty="0">
                <a:latin typeface="Arial"/>
                <a:cs typeface="Arial"/>
              </a:rPr>
              <a:t> </a:t>
            </a:r>
            <a:r>
              <a:rPr sz="1800" dirty="0">
                <a:latin typeface="Arial"/>
                <a:cs typeface="Arial"/>
              </a:rPr>
              <a:t>things</a:t>
            </a:r>
            <a:r>
              <a:rPr sz="1800" spc="145" dirty="0">
                <a:latin typeface="Arial"/>
                <a:cs typeface="Arial"/>
              </a:rPr>
              <a:t> </a:t>
            </a:r>
            <a:r>
              <a:rPr sz="1800" dirty="0">
                <a:latin typeface="Arial"/>
                <a:cs typeface="Arial"/>
              </a:rPr>
              <a:t>we</a:t>
            </a:r>
            <a:r>
              <a:rPr sz="1800" spc="140" dirty="0">
                <a:latin typeface="Arial"/>
                <a:cs typeface="Arial"/>
              </a:rPr>
              <a:t> </a:t>
            </a:r>
            <a:r>
              <a:rPr sz="1800" dirty="0">
                <a:latin typeface="Arial"/>
                <a:cs typeface="Arial"/>
              </a:rPr>
              <a:t>can</a:t>
            </a:r>
            <a:r>
              <a:rPr sz="1800" spc="155" dirty="0">
                <a:latin typeface="Arial"/>
                <a:cs typeface="Arial"/>
              </a:rPr>
              <a:t> </a:t>
            </a:r>
            <a:r>
              <a:rPr sz="1800" spc="-25" dirty="0">
                <a:latin typeface="Arial"/>
                <a:cs typeface="Arial"/>
              </a:rPr>
              <a:t>do </a:t>
            </a:r>
            <a:r>
              <a:rPr sz="1800" dirty="0">
                <a:latin typeface="Arial"/>
                <a:cs typeface="Arial"/>
              </a:rPr>
              <a:t>to</a:t>
            </a:r>
            <a:r>
              <a:rPr sz="1800" spc="220" dirty="0">
                <a:latin typeface="Arial"/>
                <a:cs typeface="Arial"/>
              </a:rPr>
              <a:t> </a:t>
            </a:r>
            <a:r>
              <a:rPr sz="1800" dirty="0">
                <a:latin typeface="Arial"/>
                <a:cs typeface="Arial"/>
              </a:rPr>
              <a:t>impact</a:t>
            </a:r>
            <a:r>
              <a:rPr sz="1800" spc="215" dirty="0">
                <a:latin typeface="Arial"/>
                <a:cs typeface="Arial"/>
              </a:rPr>
              <a:t> </a:t>
            </a:r>
            <a:r>
              <a:rPr sz="1800" dirty="0">
                <a:latin typeface="Arial"/>
                <a:cs typeface="Arial"/>
              </a:rPr>
              <a:t>the</a:t>
            </a:r>
            <a:r>
              <a:rPr sz="1800" spc="220" dirty="0">
                <a:latin typeface="Arial"/>
                <a:cs typeface="Arial"/>
              </a:rPr>
              <a:t> </a:t>
            </a:r>
            <a:r>
              <a:rPr sz="1800" dirty="0">
                <a:latin typeface="Arial"/>
                <a:cs typeface="Arial"/>
              </a:rPr>
              <a:t>communities</a:t>
            </a:r>
            <a:r>
              <a:rPr sz="1800" spc="229" dirty="0">
                <a:latin typeface="Arial"/>
                <a:cs typeface="Arial"/>
              </a:rPr>
              <a:t> </a:t>
            </a:r>
            <a:r>
              <a:rPr sz="1800" spc="-25" dirty="0">
                <a:latin typeface="Arial"/>
                <a:cs typeface="Arial"/>
              </a:rPr>
              <a:t>we </a:t>
            </a:r>
            <a:r>
              <a:rPr sz="1800" dirty="0">
                <a:latin typeface="Arial"/>
                <a:cs typeface="Arial"/>
              </a:rPr>
              <a:t>serve</a:t>
            </a:r>
            <a:r>
              <a:rPr sz="1800" spc="190" dirty="0">
                <a:latin typeface="Arial"/>
                <a:cs typeface="Arial"/>
              </a:rPr>
              <a:t> </a:t>
            </a:r>
            <a:r>
              <a:rPr sz="1800" dirty="0">
                <a:latin typeface="Arial"/>
                <a:cs typeface="Arial"/>
              </a:rPr>
              <a:t>directly</a:t>
            </a:r>
            <a:r>
              <a:rPr sz="1800" spc="200" dirty="0">
                <a:latin typeface="Arial"/>
                <a:cs typeface="Arial"/>
              </a:rPr>
              <a:t> </a:t>
            </a:r>
            <a:r>
              <a:rPr sz="1800" dirty="0">
                <a:latin typeface="Arial"/>
                <a:cs typeface="Arial"/>
              </a:rPr>
              <a:t>and</a:t>
            </a:r>
            <a:r>
              <a:rPr sz="1800" spc="200" dirty="0">
                <a:latin typeface="Arial"/>
                <a:cs typeface="Arial"/>
              </a:rPr>
              <a:t> </a:t>
            </a:r>
            <a:r>
              <a:rPr sz="1800" spc="-10" dirty="0">
                <a:latin typeface="Arial"/>
                <a:cs typeface="Arial"/>
              </a:rPr>
              <a:t>ensure accountability.</a:t>
            </a:r>
            <a:endParaRPr sz="1800">
              <a:latin typeface="Arial"/>
              <a:cs typeface="Arial"/>
            </a:endParaRPr>
          </a:p>
        </p:txBody>
      </p:sp>
      <p:sp>
        <p:nvSpPr>
          <p:cNvPr id="12" name="object 12"/>
          <p:cNvSpPr txBox="1"/>
          <p:nvPr/>
        </p:nvSpPr>
        <p:spPr>
          <a:xfrm>
            <a:off x="9398889" y="4962016"/>
            <a:ext cx="5316220" cy="3303270"/>
          </a:xfrm>
          <a:prstGeom prst="rect">
            <a:avLst/>
          </a:prstGeom>
        </p:spPr>
        <p:txBody>
          <a:bodyPr vert="horz" wrap="square" lIns="0" tIns="12700" rIns="0" bIns="0" rtlCol="0">
            <a:spAutoFit/>
          </a:bodyPr>
          <a:lstStyle/>
          <a:p>
            <a:pPr marL="241300" marR="625475" indent="-228600">
              <a:lnSpc>
                <a:spcPct val="105600"/>
              </a:lnSpc>
              <a:spcBef>
                <a:spcPts val="100"/>
              </a:spcBef>
              <a:buChar char="•"/>
              <a:tabLst>
                <a:tab pos="241300" algn="l"/>
              </a:tabLst>
            </a:pPr>
            <a:r>
              <a:rPr sz="1800" dirty="0">
                <a:latin typeface="Arial"/>
                <a:cs typeface="Arial"/>
              </a:rPr>
              <a:t>Establish</a:t>
            </a:r>
            <a:r>
              <a:rPr sz="1800" spc="150" dirty="0">
                <a:latin typeface="Arial"/>
                <a:cs typeface="Arial"/>
              </a:rPr>
              <a:t> </a:t>
            </a:r>
            <a:r>
              <a:rPr sz="1800" dirty="0">
                <a:latin typeface="Arial"/>
                <a:cs typeface="Arial"/>
              </a:rPr>
              <a:t>an</a:t>
            </a:r>
            <a:r>
              <a:rPr sz="1800" spc="145" dirty="0">
                <a:latin typeface="Arial"/>
                <a:cs typeface="Arial"/>
              </a:rPr>
              <a:t> </a:t>
            </a:r>
            <a:r>
              <a:rPr sz="1800" dirty="0">
                <a:latin typeface="Arial"/>
                <a:cs typeface="Arial"/>
              </a:rPr>
              <a:t>accurate</a:t>
            </a:r>
            <a:r>
              <a:rPr sz="1800" spc="200" dirty="0">
                <a:latin typeface="Arial"/>
                <a:cs typeface="Arial"/>
              </a:rPr>
              <a:t> </a:t>
            </a:r>
            <a:r>
              <a:rPr sz="1800" dirty="0">
                <a:latin typeface="Arial"/>
                <a:cs typeface="Arial"/>
              </a:rPr>
              <a:t>tracking</a:t>
            </a:r>
            <a:r>
              <a:rPr sz="1800" spc="140" dirty="0">
                <a:latin typeface="Arial"/>
                <a:cs typeface="Arial"/>
              </a:rPr>
              <a:t> </a:t>
            </a:r>
            <a:r>
              <a:rPr sz="1800" dirty="0">
                <a:latin typeface="Arial"/>
                <a:cs typeface="Arial"/>
              </a:rPr>
              <a:t>program</a:t>
            </a:r>
            <a:r>
              <a:rPr sz="1800" spc="160" dirty="0">
                <a:latin typeface="Arial"/>
                <a:cs typeface="Arial"/>
              </a:rPr>
              <a:t> </a:t>
            </a:r>
            <a:r>
              <a:rPr sz="1800" spc="-25" dirty="0">
                <a:latin typeface="Arial"/>
                <a:cs typeface="Arial"/>
              </a:rPr>
              <a:t>for </a:t>
            </a:r>
            <a:r>
              <a:rPr sz="1800" dirty="0">
                <a:latin typeface="Arial"/>
                <a:cs typeface="Arial"/>
              </a:rPr>
              <a:t>consistent</a:t>
            </a:r>
            <a:r>
              <a:rPr sz="1800" spc="345" dirty="0">
                <a:latin typeface="Arial"/>
                <a:cs typeface="Arial"/>
              </a:rPr>
              <a:t> </a:t>
            </a:r>
            <a:r>
              <a:rPr sz="1800" spc="-10" dirty="0">
                <a:latin typeface="Arial"/>
                <a:cs typeface="Arial"/>
              </a:rPr>
              <a:t>reporting.</a:t>
            </a:r>
            <a:endParaRPr sz="1800">
              <a:latin typeface="Arial"/>
              <a:cs typeface="Arial"/>
            </a:endParaRPr>
          </a:p>
          <a:p>
            <a:pPr marL="240665" indent="-227965">
              <a:lnSpc>
                <a:spcPct val="100000"/>
              </a:lnSpc>
              <a:spcBef>
                <a:spcPts val="1090"/>
              </a:spcBef>
              <a:buFont typeface="Arial"/>
              <a:buChar char="•"/>
              <a:tabLst>
                <a:tab pos="240665" algn="l"/>
              </a:tabLst>
            </a:pPr>
            <a:r>
              <a:rPr sz="1800" dirty="0">
                <a:latin typeface="Tahoma"/>
                <a:cs typeface="Tahoma"/>
              </a:rPr>
              <a:t>Gather</a:t>
            </a:r>
            <a:r>
              <a:rPr sz="1800" spc="85" dirty="0">
                <a:latin typeface="Tahoma"/>
                <a:cs typeface="Tahoma"/>
              </a:rPr>
              <a:t> </a:t>
            </a:r>
            <a:r>
              <a:rPr sz="1800" dirty="0">
                <a:latin typeface="Tahoma"/>
                <a:cs typeface="Tahoma"/>
              </a:rPr>
              <a:t>energy</a:t>
            </a:r>
            <a:r>
              <a:rPr sz="1800" spc="80" dirty="0">
                <a:latin typeface="Tahoma"/>
                <a:cs typeface="Tahoma"/>
              </a:rPr>
              <a:t> </a:t>
            </a:r>
            <a:r>
              <a:rPr sz="1800" dirty="0">
                <a:latin typeface="Tahoma"/>
                <a:cs typeface="Tahoma"/>
              </a:rPr>
              <a:t>data</a:t>
            </a:r>
            <a:r>
              <a:rPr sz="1800" spc="114" dirty="0">
                <a:latin typeface="Tahoma"/>
                <a:cs typeface="Tahoma"/>
              </a:rPr>
              <a:t> </a:t>
            </a:r>
            <a:r>
              <a:rPr sz="1800" dirty="0">
                <a:latin typeface="Tahoma"/>
                <a:cs typeface="Tahoma"/>
              </a:rPr>
              <a:t>for</a:t>
            </a:r>
            <a:r>
              <a:rPr sz="1800" spc="90" dirty="0">
                <a:latin typeface="Tahoma"/>
                <a:cs typeface="Tahoma"/>
              </a:rPr>
              <a:t> </a:t>
            </a:r>
            <a:r>
              <a:rPr sz="1800" dirty="0">
                <a:latin typeface="Tahoma"/>
                <a:cs typeface="Tahoma"/>
              </a:rPr>
              <a:t>office</a:t>
            </a:r>
            <a:r>
              <a:rPr sz="1800" spc="120" dirty="0">
                <a:latin typeface="Tahoma"/>
                <a:cs typeface="Tahoma"/>
              </a:rPr>
              <a:t> </a:t>
            </a:r>
            <a:r>
              <a:rPr sz="1800" spc="-25" dirty="0">
                <a:latin typeface="Tahoma"/>
                <a:cs typeface="Tahoma"/>
              </a:rPr>
              <a:t>and</a:t>
            </a:r>
            <a:endParaRPr sz="1800">
              <a:latin typeface="Tahoma"/>
              <a:cs typeface="Tahoma"/>
            </a:endParaRPr>
          </a:p>
          <a:p>
            <a:pPr marL="241300">
              <a:lnSpc>
                <a:spcPct val="100000"/>
              </a:lnSpc>
              <a:spcBef>
                <a:spcPts val="120"/>
              </a:spcBef>
            </a:pPr>
            <a:r>
              <a:rPr sz="1800" dirty="0">
                <a:latin typeface="Arial"/>
                <a:cs typeface="Arial"/>
              </a:rPr>
              <a:t>construction</a:t>
            </a:r>
            <a:r>
              <a:rPr sz="1800" spc="420" dirty="0">
                <a:latin typeface="Arial"/>
                <a:cs typeface="Arial"/>
              </a:rPr>
              <a:t> </a:t>
            </a:r>
            <a:r>
              <a:rPr sz="1800" spc="-10" dirty="0">
                <a:latin typeface="Arial"/>
                <a:cs typeface="Arial"/>
              </a:rPr>
              <a:t>sites.</a:t>
            </a:r>
            <a:endParaRPr sz="1800">
              <a:latin typeface="Arial"/>
              <a:cs typeface="Arial"/>
            </a:endParaRPr>
          </a:p>
          <a:p>
            <a:pPr marL="241300" marR="461645" indent="-228600">
              <a:lnSpc>
                <a:spcPct val="106700"/>
              </a:lnSpc>
              <a:spcBef>
                <a:spcPts val="975"/>
              </a:spcBef>
              <a:buChar char="•"/>
              <a:tabLst>
                <a:tab pos="241300" algn="l"/>
              </a:tabLst>
            </a:pPr>
            <a:r>
              <a:rPr sz="1800" dirty="0">
                <a:latin typeface="Arial"/>
                <a:cs typeface="Arial"/>
              </a:rPr>
              <a:t>Establish</a:t>
            </a:r>
            <a:r>
              <a:rPr sz="1800" spc="15" dirty="0">
                <a:latin typeface="Arial"/>
                <a:cs typeface="Arial"/>
              </a:rPr>
              <a:t> </a:t>
            </a:r>
            <a:r>
              <a:rPr sz="1800" dirty="0">
                <a:latin typeface="Arial"/>
                <a:cs typeface="Arial"/>
              </a:rPr>
              <a:t>a</a:t>
            </a:r>
            <a:r>
              <a:rPr sz="1800" spc="20" dirty="0">
                <a:latin typeface="Arial"/>
                <a:cs typeface="Arial"/>
              </a:rPr>
              <a:t> </a:t>
            </a:r>
            <a:r>
              <a:rPr sz="1800" dirty="0">
                <a:latin typeface="Arial"/>
                <a:cs typeface="Arial"/>
              </a:rPr>
              <a:t>baseline</a:t>
            </a:r>
            <a:r>
              <a:rPr sz="1800" spc="5" dirty="0">
                <a:latin typeface="Arial"/>
                <a:cs typeface="Arial"/>
              </a:rPr>
              <a:t> </a:t>
            </a:r>
            <a:r>
              <a:rPr sz="1800" dirty="0">
                <a:latin typeface="Arial"/>
                <a:cs typeface="Arial"/>
              </a:rPr>
              <a:t>for</a:t>
            </a:r>
            <a:r>
              <a:rPr sz="1800" spc="20" dirty="0">
                <a:latin typeface="Arial"/>
                <a:cs typeface="Arial"/>
              </a:rPr>
              <a:t> </a:t>
            </a:r>
            <a:r>
              <a:rPr sz="1800" dirty="0">
                <a:latin typeface="Arial"/>
                <a:cs typeface="Arial"/>
              </a:rPr>
              <a:t>our</a:t>
            </a:r>
            <a:r>
              <a:rPr sz="1800" spc="20" dirty="0">
                <a:latin typeface="Arial"/>
                <a:cs typeface="Arial"/>
              </a:rPr>
              <a:t> </a:t>
            </a:r>
            <a:r>
              <a:rPr sz="1800" dirty="0">
                <a:latin typeface="Arial"/>
                <a:cs typeface="Arial"/>
              </a:rPr>
              <a:t>current</a:t>
            </a:r>
            <a:r>
              <a:rPr sz="1800" spc="30" dirty="0">
                <a:latin typeface="Arial"/>
                <a:cs typeface="Arial"/>
              </a:rPr>
              <a:t> </a:t>
            </a:r>
            <a:r>
              <a:rPr sz="1800" dirty="0">
                <a:latin typeface="Arial"/>
                <a:cs typeface="Arial"/>
              </a:rPr>
              <a:t>state</a:t>
            </a:r>
            <a:r>
              <a:rPr sz="1800" spc="25" dirty="0">
                <a:latin typeface="Arial"/>
                <a:cs typeface="Arial"/>
              </a:rPr>
              <a:t> </a:t>
            </a:r>
            <a:r>
              <a:rPr sz="1800" spc="-25" dirty="0">
                <a:latin typeface="Arial"/>
                <a:cs typeface="Arial"/>
              </a:rPr>
              <a:t>and </a:t>
            </a:r>
            <a:r>
              <a:rPr sz="1800" dirty="0">
                <a:latin typeface="Arial"/>
                <a:cs typeface="Arial"/>
              </a:rPr>
              <a:t>identify</a:t>
            </a:r>
            <a:r>
              <a:rPr sz="1800" spc="265" dirty="0">
                <a:latin typeface="Arial"/>
                <a:cs typeface="Arial"/>
              </a:rPr>
              <a:t> </a:t>
            </a:r>
            <a:r>
              <a:rPr sz="1800" dirty="0">
                <a:latin typeface="Arial"/>
                <a:cs typeface="Arial"/>
              </a:rPr>
              <a:t>where</a:t>
            </a:r>
            <a:r>
              <a:rPr sz="1800" spc="285" dirty="0">
                <a:latin typeface="Arial"/>
                <a:cs typeface="Arial"/>
              </a:rPr>
              <a:t> </a:t>
            </a:r>
            <a:r>
              <a:rPr sz="1800" dirty="0">
                <a:latin typeface="Arial"/>
                <a:cs typeface="Arial"/>
              </a:rPr>
              <a:t>improvements</a:t>
            </a:r>
            <a:r>
              <a:rPr sz="1800" spc="280" dirty="0">
                <a:latin typeface="Arial"/>
                <a:cs typeface="Arial"/>
              </a:rPr>
              <a:t> </a:t>
            </a:r>
            <a:r>
              <a:rPr sz="1800" dirty="0">
                <a:latin typeface="Arial"/>
                <a:cs typeface="Arial"/>
              </a:rPr>
              <a:t>are</a:t>
            </a:r>
            <a:r>
              <a:rPr sz="1800" spc="285" dirty="0">
                <a:latin typeface="Arial"/>
                <a:cs typeface="Arial"/>
              </a:rPr>
              <a:t> </a:t>
            </a:r>
            <a:r>
              <a:rPr sz="1800" spc="-10" dirty="0">
                <a:latin typeface="Arial"/>
                <a:cs typeface="Arial"/>
              </a:rPr>
              <a:t>required.</a:t>
            </a:r>
            <a:endParaRPr sz="1800">
              <a:latin typeface="Arial"/>
              <a:cs typeface="Arial"/>
            </a:endParaRPr>
          </a:p>
          <a:p>
            <a:pPr marL="241300" marR="5080" indent="-228600">
              <a:lnSpc>
                <a:spcPct val="106300"/>
              </a:lnSpc>
              <a:spcBef>
                <a:spcPts val="940"/>
              </a:spcBef>
              <a:buChar char="•"/>
              <a:tabLst>
                <a:tab pos="241300" algn="l"/>
              </a:tabLst>
            </a:pPr>
            <a:r>
              <a:rPr sz="1800" dirty="0">
                <a:latin typeface="Arial"/>
                <a:cs typeface="Arial"/>
              </a:rPr>
              <a:t>Improve</a:t>
            </a:r>
            <a:r>
              <a:rPr sz="1800" spc="240" dirty="0">
                <a:latin typeface="Arial"/>
                <a:cs typeface="Arial"/>
              </a:rPr>
              <a:t> </a:t>
            </a:r>
            <a:r>
              <a:rPr sz="1800" dirty="0">
                <a:latin typeface="Arial"/>
                <a:cs typeface="Arial"/>
              </a:rPr>
              <a:t>data</a:t>
            </a:r>
            <a:r>
              <a:rPr sz="1800" spc="254" dirty="0">
                <a:latin typeface="Arial"/>
                <a:cs typeface="Arial"/>
              </a:rPr>
              <a:t> </a:t>
            </a:r>
            <a:r>
              <a:rPr sz="1800" dirty="0">
                <a:latin typeface="Arial"/>
                <a:cs typeface="Arial"/>
              </a:rPr>
              <a:t>quality</a:t>
            </a:r>
            <a:r>
              <a:rPr sz="1800" spc="235" dirty="0">
                <a:latin typeface="Arial"/>
                <a:cs typeface="Arial"/>
              </a:rPr>
              <a:t> </a:t>
            </a:r>
            <a:r>
              <a:rPr sz="1800" dirty="0">
                <a:latin typeface="Arial"/>
                <a:cs typeface="Arial"/>
              </a:rPr>
              <a:t>through</a:t>
            </a:r>
            <a:r>
              <a:rPr sz="1800" spc="235" dirty="0">
                <a:latin typeface="Arial"/>
                <a:cs typeface="Arial"/>
              </a:rPr>
              <a:t> </a:t>
            </a:r>
            <a:r>
              <a:rPr sz="1800" spc="-10" dirty="0">
                <a:latin typeface="Arial"/>
                <a:cs typeface="Arial"/>
              </a:rPr>
              <a:t>centralized </a:t>
            </a:r>
            <a:r>
              <a:rPr sz="1800" dirty="0">
                <a:latin typeface="Arial"/>
                <a:cs typeface="Arial"/>
              </a:rPr>
              <a:t>collection,</a:t>
            </a:r>
            <a:r>
              <a:rPr sz="1800" spc="395" dirty="0">
                <a:latin typeface="Arial"/>
                <a:cs typeface="Arial"/>
              </a:rPr>
              <a:t> </a:t>
            </a:r>
            <a:r>
              <a:rPr sz="1800" dirty="0">
                <a:latin typeface="Arial"/>
                <a:cs typeface="Arial"/>
              </a:rPr>
              <a:t>implement</a:t>
            </a:r>
            <a:r>
              <a:rPr sz="1800" spc="395" dirty="0">
                <a:latin typeface="Arial"/>
                <a:cs typeface="Arial"/>
              </a:rPr>
              <a:t> </a:t>
            </a:r>
            <a:r>
              <a:rPr sz="1800" dirty="0">
                <a:latin typeface="Arial"/>
                <a:cs typeface="Arial"/>
              </a:rPr>
              <a:t>improvements,</a:t>
            </a:r>
            <a:r>
              <a:rPr sz="1800" spc="420" dirty="0">
                <a:latin typeface="Arial"/>
                <a:cs typeface="Arial"/>
              </a:rPr>
              <a:t> </a:t>
            </a:r>
            <a:r>
              <a:rPr sz="1800" spc="-10" dirty="0">
                <a:latin typeface="Arial"/>
                <a:cs typeface="Arial"/>
              </a:rPr>
              <a:t>align </a:t>
            </a:r>
            <a:r>
              <a:rPr sz="1800" dirty="0">
                <a:latin typeface="Arial"/>
                <a:cs typeface="Arial"/>
              </a:rPr>
              <a:t>processes</a:t>
            </a:r>
            <a:r>
              <a:rPr sz="1800" spc="130" dirty="0">
                <a:latin typeface="Arial"/>
                <a:cs typeface="Arial"/>
              </a:rPr>
              <a:t> </a:t>
            </a:r>
            <a:r>
              <a:rPr sz="1800" dirty="0">
                <a:latin typeface="Arial"/>
                <a:cs typeface="Arial"/>
              </a:rPr>
              <a:t>for</a:t>
            </a:r>
            <a:r>
              <a:rPr sz="1800" spc="160" dirty="0">
                <a:latin typeface="Arial"/>
                <a:cs typeface="Arial"/>
              </a:rPr>
              <a:t> </a:t>
            </a:r>
            <a:r>
              <a:rPr sz="1800" dirty="0">
                <a:latin typeface="Arial"/>
                <a:cs typeface="Arial"/>
              </a:rPr>
              <a:t>consistent</a:t>
            </a:r>
            <a:r>
              <a:rPr sz="1800" spc="165" dirty="0">
                <a:latin typeface="Arial"/>
                <a:cs typeface="Arial"/>
              </a:rPr>
              <a:t> </a:t>
            </a:r>
            <a:r>
              <a:rPr sz="1800" dirty="0">
                <a:latin typeface="Arial"/>
                <a:cs typeface="Arial"/>
              </a:rPr>
              <a:t>and</a:t>
            </a:r>
            <a:r>
              <a:rPr sz="1800" spc="160" dirty="0">
                <a:latin typeface="Arial"/>
                <a:cs typeface="Arial"/>
              </a:rPr>
              <a:t> </a:t>
            </a:r>
            <a:r>
              <a:rPr sz="1800" dirty="0">
                <a:latin typeface="Arial"/>
                <a:cs typeface="Arial"/>
              </a:rPr>
              <a:t>proper</a:t>
            </a:r>
            <a:r>
              <a:rPr sz="1800" spc="145" dirty="0">
                <a:latin typeface="Arial"/>
                <a:cs typeface="Arial"/>
              </a:rPr>
              <a:t> </a:t>
            </a:r>
            <a:r>
              <a:rPr sz="1800" spc="-10" dirty="0">
                <a:latin typeface="Arial"/>
                <a:cs typeface="Arial"/>
              </a:rPr>
              <a:t>purchasing, </a:t>
            </a:r>
            <a:r>
              <a:rPr sz="1800" dirty="0">
                <a:latin typeface="Arial"/>
                <a:cs typeface="Arial"/>
              </a:rPr>
              <a:t>coding</a:t>
            </a:r>
            <a:r>
              <a:rPr sz="1800" spc="190" dirty="0">
                <a:latin typeface="Arial"/>
                <a:cs typeface="Arial"/>
              </a:rPr>
              <a:t> </a:t>
            </a:r>
            <a:r>
              <a:rPr sz="1800" dirty="0">
                <a:latin typeface="Arial"/>
                <a:cs typeface="Arial"/>
              </a:rPr>
              <a:t>and</a:t>
            </a:r>
            <a:r>
              <a:rPr sz="1800" spc="175" dirty="0">
                <a:latin typeface="Arial"/>
                <a:cs typeface="Arial"/>
              </a:rPr>
              <a:t> </a:t>
            </a:r>
            <a:r>
              <a:rPr sz="1800" dirty="0">
                <a:latin typeface="Arial"/>
                <a:cs typeface="Arial"/>
              </a:rPr>
              <a:t>data</a:t>
            </a:r>
            <a:r>
              <a:rPr sz="1800" spc="185" dirty="0">
                <a:latin typeface="Arial"/>
                <a:cs typeface="Arial"/>
              </a:rPr>
              <a:t> </a:t>
            </a:r>
            <a:r>
              <a:rPr sz="1800" dirty="0">
                <a:latin typeface="Arial"/>
                <a:cs typeface="Arial"/>
              </a:rPr>
              <a:t>entry</a:t>
            </a:r>
            <a:r>
              <a:rPr sz="1800" spc="190" dirty="0">
                <a:latin typeface="Arial"/>
                <a:cs typeface="Arial"/>
              </a:rPr>
              <a:t> </a:t>
            </a:r>
            <a:r>
              <a:rPr sz="1800" spc="-10" dirty="0">
                <a:latin typeface="Arial"/>
                <a:cs typeface="Arial"/>
              </a:rPr>
              <a:t>procedures.</a:t>
            </a:r>
            <a:endParaRPr sz="1800">
              <a:latin typeface="Arial"/>
              <a:cs typeface="Arial"/>
            </a:endParaRPr>
          </a:p>
        </p:txBody>
      </p:sp>
      <p:grpSp>
        <p:nvGrpSpPr>
          <p:cNvPr id="13" name="object 13"/>
          <p:cNvGrpSpPr/>
          <p:nvPr/>
        </p:nvGrpSpPr>
        <p:grpSpPr>
          <a:xfrm>
            <a:off x="0" y="995997"/>
            <a:ext cx="15544800" cy="2469515"/>
            <a:chOff x="0" y="995997"/>
            <a:chExt cx="15544800" cy="2469515"/>
          </a:xfrm>
        </p:grpSpPr>
        <p:pic>
          <p:nvPicPr>
            <p:cNvPr id="14" name="object 14"/>
            <p:cNvPicPr/>
            <p:nvPr/>
          </p:nvPicPr>
          <p:blipFill>
            <a:blip r:embed="rId7" cstate="print"/>
            <a:stretch>
              <a:fillRect/>
            </a:stretch>
          </p:blipFill>
          <p:spPr>
            <a:xfrm>
              <a:off x="0" y="996061"/>
              <a:ext cx="15544799" cy="2468499"/>
            </a:xfrm>
            <a:prstGeom prst="rect">
              <a:avLst/>
            </a:prstGeom>
          </p:spPr>
        </p:pic>
        <p:sp>
          <p:nvSpPr>
            <p:cNvPr id="15" name="object 15"/>
            <p:cNvSpPr/>
            <p:nvPr/>
          </p:nvSpPr>
          <p:spPr>
            <a:xfrm>
              <a:off x="0" y="99758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sp>
          <p:nvSpPr>
            <p:cNvPr id="16" name="object 16"/>
            <p:cNvSpPr/>
            <p:nvPr/>
          </p:nvSpPr>
          <p:spPr>
            <a:xfrm>
              <a:off x="565099" y="2231898"/>
              <a:ext cx="6816725" cy="1233170"/>
            </a:xfrm>
            <a:custGeom>
              <a:avLst/>
              <a:gdLst/>
              <a:ahLst/>
              <a:cxnLst/>
              <a:rect l="l" t="t" r="r" b="b"/>
              <a:pathLst>
                <a:path w="6816725" h="1233170">
                  <a:moveTo>
                    <a:pt x="6816725" y="0"/>
                  </a:moveTo>
                  <a:lnTo>
                    <a:pt x="0" y="0"/>
                  </a:lnTo>
                  <a:lnTo>
                    <a:pt x="0" y="1233170"/>
                  </a:lnTo>
                  <a:lnTo>
                    <a:pt x="6816725" y="1233170"/>
                  </a:lnTo>
                  <a:lnTo>
                    <a:pt x="6816725" y="0"/>
                  </a:lnTo>
                  <a:close/>
                </a:path>
              </a:pathLst>
            </a:custGeom>
            <a:solidFill>
              <a:srgbClr val="FFFFFF">
                <a:alpha val="79998"/>
              </a:srgbClr>
            </a:solidFill>
          </p:spPr>
          <p:txBody>
            <a:bodyPr wrap="square" lIns="0" tIns="0" rIns="0" bIns="0" rtlCol="0"/>
            <a:lstStyle/>
            <a:p>
              <a:endParaRPr/>
            </a:p>
          </p:txBody>
        </p:sp>
      </p:grpSp>
      <p:sp>
        <p:nvSpPr>
          <p:cNvPr id="17" name="object 17"/>
          <p:cNvSpPr txBox="1"/>
          <p:nvPr/>
        </p:nvSpPr>
        <p:spPr>
          <a:xfrm>
            <a:off x="747776" y="2236672"/>
            <a:ext cx="6291580" cy="1165860"/>
          </a:xfrm>
          <a:prstGeom prst="rect">
            <a:avLst/>
          </a:prstGeom>
        </p:spPr>
        <p:txBody>
          <a:bodyPr vert="horz" wrap="square" lIns="0" tIns="95885" rIns="0" bIns="0" rtlCol="0">
            <a:spAutoFit/>
          </a:bodyPr>
          <a:lstStyle/>
          <a:p>
            <a:pPr marL="12700" marR="5080">
              <a:lnSpc>
                <a:spcPts val="4180"/>
              </a:lnSpc>
              <a:spcBef>
                <a:spcPts val="755"/>
              </a:spcBef>
            </a:pPr>
            <a:r>
              <a:rPr sz="4000" b="1" spc="50" dirty="0">
                <a:latin typeface="Trebuchet MS"/>
                <a:cs typeface="Trebuchet MS"/>
              </a:rPr>
              <a:t>GLOBAL</a:t>
            </a:r>
            <a:r>
              <a:rPr sz="4000" b="1" spc="-40" dirty="0">
                <a:latin typeface="Trebuchet MS"/>
                <a:cs typeface="Trebuchet MS"/>
              </a:rPr>
              <a:t> </a:t>
            </a:r>
            <a:r>
              <a:rPr sz="4000" b="1" spc="70" dirty="0">
                <a:latin typeface="Trebuchet MS"/>
                <a:cs typeface="Trebuchet MS"/>
              </a:rPr>
              <a:t>ENVIRONMENTAL </a:t>
            </a:r>
            <a:r>
              <a:rPr sz="4000" b="1" spc="135" dirty="0">
                <a:latin typeface="Trebuchet MS"/>
                <a:cs typeface="Trebuchet MS"/>
              </a:rPr>
              <a:t>MANAGEMENT</a:t>
            </a:r>
            <a:endParaRPr sz="4000">
              <a:latin typeface="Trebuchet MS"/>
              <a:cs typeface="Trebuchet MS"/>
            </a:endParaRPr>
          </a:p>
        </p:txBody>
      </p:sp>
      <p:sp>
        <p:nvSpPr>
          <p:cNvPr id="37" name="object 37"/>
          <p:cNvSpPr txBox="1"/>
          <p:nvPr/>
        </p:nvSpPr>
        <p:spPr>
          <a:xfrm>
            <a:off x="746125" y="4774565"/>
            <a:ext cx="4182745" cy="723900"/>
          </a:xfrm>
          <a:prstGeom prst="rect">
            <a:avLst/>
          </a:prstGeom>
          <a:solidFill>
            <a:srgbClr val="04463B"/>
          </a:solidFill>
        </p:spPr>
        <p:txBody>
          <a:bodyPr vert="horz" wrap="square" lIns="0" tIns="200025" rIns="0" bIns="0" rtlCol="0">
            <a:spAutoFit/>
          </a:bodyPr>
          <a:lstStyle/>
          <a:p>
            <a:pPr marL="299085">
              <a:lnSpc>
                <a:spcPct val="100000"/>
              </a:lnSpc>
              <a:spcBef>
                <a:spcPts val="1575"/>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38" name="object 38"/>
          <p:cNvGrpSpPr/>
          <p:nvPr/>
        </p:nvGrpSpPr>
        <p:grpSpPr>
          <a:xfrm>
            <a:off x="746125" y="4031996"/>
            <a:ext cx="651510" cy="563880"/>
            <a:chOff x="746125" y="4031996"/>
            <a:chExt cx="651510" cy="563880"/>
          </a:xfrm>
        </p:grpSpPr>
        <p:sp>
          <p:nvSpPr>
            <p:cNvPr id="39" name="object 39"/>
            <p:cNvSpPr/>
            <p:nvPr/>
          </p:nvSpPr>
          <p:spPr>
            <a:xfrm>
              <a:off x="746125" y="4031996"/>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04463B"/>
            </a:solidFill>
          </p:spPr>
          <p:txBody>
            <a:bodyPr wrap="square" lIns="0" tIns="0" rIns="0" bIns="0" rtlCol="0"/>
            <a:lstStyle/>
            <a:p>
              <a:endParaRPr/>
            </a:p>
          </p:txBody>
        </p:sp>
        <p:pic>
          <p:nvPicPr>
            <p:cNvPr id="40" name="object 40"/>
            <p:cNvPicPr/>
            <p:nvPr/>
          </p:nvPicPr>
          <p:blipFill>
            <a:blip r:embed="rId8" cstate="print"/>
            <a:stretch>
              <a:fillRect/>
            </a:stretch>
          </p:blipFill>
          <p:spPr>
            <a:xfrm>
              <a:off x="939355" y="4201414"/>
              <a:ext cx="143992" cy="206375"/>
            </a:xfrm>
            <a:prstGeom prst="rect">
              <a:avLst/>
            </a:prstGeom>
          </p:spPr>
        </p:pic>
        <p:pic>
          <p:nvPicPr>
            <p:cNvPr id="41" name="object 41"/>
            <p:cNvPicPr/>
            <p:nvPr/>
          </p:nvPicPr>
          <p:blipFill>
            <a:blip r:embed="rId9" cstate="print"/>
            <a:stretch>
              <a:fillRect/>
            </a:stretch>
          </p:blipFill>
          <p:spPr>
            <a:xfrm>
              <a:off x="1105484" y="4201287"/>
              <a:ext cx="126263" cy="203073"/>
            </a:xfrm>
            <a:prstGeom prst="rect">
              <a:avLst/>
            </a:prstGeom>
          </p:spPr>
        </p:pic>
      </p:grpSp>
      <p:grpSp>
        <p:nvGrpSpPr>
          <p:cNvPr id="42" name="Group 41">
            <a:extLst>
              <a:ext uri="{FF2B5EF4-FFF2-40B4-BE49-F238E27FC236}">
                <a16:creationId xmlns:a16="http://schemas.microsoft.com/office/drawing/2014/main" id="{7D25A00B-F513-EC17-6E1D-67E828339E34}"/>
              </a:ext>
            </a:extLst>
          </p:cNvPr>
          <p:cNvGrpSpPr/>
          <p:nvPr/>
        </p:nvGrpSpPr>
        <p:grpSpPr>
          <a:xfrm>
            <a:off x="12117225" y="94718"/>
            <a:ext cx="2584422" cy="788694"/>
            <a:chOff x="12117225" y="94718"/>
            <a:chExt cx="2584422" cy="788694"/>
          </a:xfrm>
        </p:grpSpPr>
        <p:sp>
          <p:nvSpPr>
            <p:cNvPr id="43" name="object 2">
              <a:extLst>
                <a:ext uri="{FF2B5EF4-FFF2-40B4-BE49-F238E27FC236}">
                  <a16:creationId xmlns:a16="http://schemas.microsoft.com/office/drawing/2014/main" id="{E5003DDF-0A85-FDF3-B65E-65152738F8B9}"/>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44" name="Group 43">
              <a:extLst>
                <a:ext uri="{FF2B5EF4-FFF2-40B4-BE49-F238E27FC236}">
                  <a16:creationId xmlns:a16="http://schemas.microsoft.com/office/drawing/2014/main" id="{F3ED08F4-6FF2-709B-BC09-729E2C7D68B2}"/>
                </a:ext>
              </a:extLst>
            </p:cNvPr>
            <p:cNvGrpSpPr/>
            <p:nvPr/>
          </p:nvGrpSpPr>
          <p:grpSpPr>
            <a:xfrm>
              <a:off x="12117225" y="94718"/>
              <a:ext cx="609600" cy="788694"/>
              <a:chOff x="0" y="0"/>
              <a:chExt cx="660000" cy="841294"/>
            </a:xfrm>
          </p:grpSpPr>
          <p:sp>
            <p:nvSpPr>
              <p:cNvPr id="45" name="Shape 9">
                <a:extLst>
                  <a:ext uri="{FF2B5EF4-FFF2-40B4-BE49-F238E27FC236}">
                    <a16:creationId xmlns:a16="http://schemas.microsoft.com/office/drawing/2014/main" id="{FB0D40BF-B191-0A1F-94B7-C15511A08C51}"/>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46" name="Shape 10">
                <a:extLst>
                  <a:ext uri="{FF2B5EF4-FFF2-40B4-BE49-F238E27FC236}">
                    <a16:creationId xmlns:a16="http://schemas.microsoft.com/office/drawing/2014/main" id="{8FEC9C41-0E85-D1CD-8826-0E2073E34F8C}"/>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47" name="Shape 11">
                <a:extLst>
                  <a:ext uri="{FF2B5EF4-FFF2-40B4-BE49-F238E27FC236}">
                    <a16:creationId xmlns:a16="http://schemas.microsoft.com/office/drawing/2014/main" id="{F18B30C5-C247-353E-1179-22A7C684F0B6}"/>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48" name="object 22">
            <a:extLst>
              <a:ext uri="{FF2B5EF4-FFF2-40B4-BE49-F238E27FC236}">
                <a16:creationId xmlns:a16="http://schemas.microsoft.com/office/drawing/2014/main" id="{E7C6AC19-BCDE-79A3-AD76-4F92A8D98778}"/>
              </a:ext>
            </a:extLst>
          </p:cNvPr>
          <p:cNvSpPr txBox="1"/>
          <p:nvPr/>
        </p:nvSpPr>
        <p:spPr>
          <a:xfrm>
            <a:off x="746125" y="5656199"/>
            <a:ext cx="4157345" cy="1841851"/>
          </a:xfrm>
          <a:prstGeom prst="rect">
            <a:avLst/>
          </a:prstGeom>
          <a:ln w="25400">
            <a:solidFill>
              <a:srgbClr val="04463B"/>
            </a:solidFill>
          </a:ln>
        </p:spPr>
        <p:txBody>
          <a:bodyPr vert="horz" wrap="square" lIns="0" tIns="131445" rIns="0" bIns="0" rtlCol="0">
            <a:spAutoFit/>
          </a:bodyPr>
          <a:lstStyle/>
          <a:p>
            <a:pPr marL="301625" marR="346075">
              <a:lnSpc>
                <a:spcPct val="104299"/>
              </a:lnSpc>
              <a:spcBef>
                <a:spcPts val="1035"/>
              </a:spcBef>
            </a:pPr>
            <a:r>
              <a:rPr lang="en-US" dirty="0">
                <a:latin typeface="Arial" panose="020B0604020202020204" pitchFamily="34" charset="0"/>
                <a:cs typeface="Arial" panose="020B0604020202020204" pitchFamily="34" charset="0"/>
              </a:rPr>
              <a:t>To increase the accountability, quality and accessibility of energy consumption information through consistent internal data reporting to all Technician Network Limited employees</a:t>
            </a:r>
            <a:endParaRPr dirty="0">
              <a:latin typeface="Arial" panose="020B0604020202020204" pitchFamily="34" charset="0"/>
              <a:cs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3527805" y="395731"/>
            <a:ext cx="191516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ENVIRONMENTAL</a:t>
            </a:r>
            <a:endParaRPr sz="1900">
              <a:latin typeface="Trebuchet MS"/>
              <a:cs typeface="Trebuchet MS"/>
            </a:endParaRPr>
          </a:p>
        </p:txBody>
      </p:sp>
      <p:sp>
        <p:nvSpPr>
          <p:cNvPr id="6" name="object 6"/>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04463B"/>
          </a:solidFill>
        </p:spPr>
        <p:txBody>
          <a:bodyPr wrap="square" lIns="0" tIns="0" rIns="0" bIns="0" rtlCol="0"/>
          <a:lstStyle/>
          <a:p>
            <a:endParaRPr/>
          </a:p>
        </p:txBody>
      </p:sp>
      <p:pic>
        <p:nvPicPr>
          <p:cNvPr id="7" name="object 7"/>
          <p:cNvPicPr/>
          <p:nvPr/>
        </p:nvPicPr>
        <p:blipFill>
          <a:blip r:embed="rId6" cstate="print"/>
          <a:stretch>
            <a:fillRect/>
          </a:stretch>
        </p:blipFill>
        <p:spPr>
          <a:xfrm>
            <a:off x="14376400" y="8978265"/>
            <a:ext cx="914400" cy="914400"/>
          </a:xfrm>
          <a:prstGeom prst="rect">
            <a:avLst/>
          </a:prstGeom>
        </p:spPr>
      </p:pic>
      <p:sp>
        <p:nvSpPr>
          <p:cNvPr id="8" name="object 8"/>
          <p:cNvSpPr txBox="1"/>
          <p:nvPr/>
        </p:nvSpPr>
        <p:spPr>
          <a:xfrm>
            <a:off x="1548130" y="3933571"/>
            <a:ext cx="2280920" cy="683260"/>
          </a:xfrm>
          <a:prstGeom prst="rect">
            <a:avLst/>
          </a:prstGeom>
        </p:spPr>
        <p:txBody>
          <a:bodyPr vert="horz" wrap="square" lIns="0" tIns="33020" rIns="0" bIns="0" rtlCol="0">
            <a:spAutoFit/>
          </a:bodyPr>
          <a:lstStyle/>
          <a:p>
            <a:pPr marL="12700" marR="5080">
              <a:lnSpc>
                <a:spcPts val="2540"/>
              </a:lnSpc>
              <a:spcBef>
                <a:spcPts val="260"/>
              </a:spcBef>
            </a:pPr>
            <a:r>
              <a:rPr sz="2200" b="1" spc="-120" dirty="0">
                <a:latin typeface="Trebuchet MS"/>
                <a:cs typeface="Trebuchet MS"/>
              </a:rPr>
              <a:t>NET-</a:t>
            </a:r>
            <a:r>
              <a:rPr sz="2200" b="1" spc="-95" dirty="0">
                <a:latin typeface="Trebuchet MS"/>
                <a:cs typeface="Trebuchet MS"/>
              </a:rPr>
              <a:t>ZERO</a:t>
            </a:r>
            <a:r>
              <a:rPr sz="2200" b="1" spc="-325" dirty="0">
                <a:latin typeface="Trebuchet MS"/>
                <a:cs typeface="Trebuchet MS"/>
              </a:rPr>
              <a:t> </a:t>
            </a:r>
            <a:r>
              <a:rPr sz="2200" b="1" spc="-80" dirty="0">
                <a:latin typeface="Trebuchet MS"/>
                <a:cs typeface="Trebuchet MS"/>
              </a:rPr>
              <a:t>CARBON </a:t>
            </a:r>
            <a:r>
              <a:rPr sz="2200" b="1" spc="-10" dirty="0">
                <a:latin typeface="Trebuchet MS"/>
                <a:cs typeface="Trebuchet MS"/>
              </a:rPr>
              <a:t>EMISSIONS</a:t>
            </a:r>
            <a:endParaRPr sz="2200">
              <a:latin typeface="Trebuchet MS"/>
              <a:cs typeface="Trebuchet MS"/>
            </a:endParaRPr>
          </a:p>
        </p:txBody>
      </p:sp>
      <p:sp>
        <p:nvSpPr>
          <p:cNvPr id="9" name="object 9"/>
          <p:cNvSpPr txBox="1"/>
          <p:nvPr/>
        </p:nvSpPr>
        <p:spPr>
          <a:xfrm>
            <a:off x="5536819" y="4250563"/>
            <a:ext cx="3526790" cy="360680"/>
          </a:xfrm>
          <a:prstGeom prst="rect">
            <a:avLst/>
          </a:prstGeom>
        </p:spPr>
        <p:txBody>
          <a:bodyPr vert="horz" wrap="square" lIns="0" tIns="12065" rIns="0" bIns="0" rtlCol="0">
            <a:spAutoFit/>
          </a:bodyPr>
          <a:lstStyle/>
          <a:p>
            <a:pPr marL="12700">
              <a:lnSpc>
                <a:spcPct val="100000"/>
              </a:lnSpc>
              <a:spcBef>
                <a:spcPts val="95"/>
              </a:spcBef>
              <a:tabLst>
                <a:tab pos="3513454"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9680829" y="4250563"/>
            <a:ext cx="5268595" cy="360680"/>
          </a:xfrm>
          <a:prstGeom prst="rect">
            <a:avLst/>
          </a:prstGeom>
        </p:spPr>
        <p:txBody>
          <a:bodyPr vert="horz" wrap="square" lIns="0" tIns="12065" rIns="0" bIns="0" rtlCol="0">
            <a:spAutoFit/>
          </a:bodyPr>
          <a:lstStyle/>
          <a:p>
            <a:pPr marL="12700">
              <a:lnSpc>
                <a:spcPct val="100000"/>
              </a:lnSpc>
              <a:spcBef>
                <a:spcPts val="95"/>
              </a:spcBef>
              <a:tabLst>
                <a:tab pos="5255260" algn="l"/>
              </a:tabLst>
            </a:pPr>
            <a:r>
              <a:rPr sz="2200" b="1" u="sng" spc="-35" dirty="0">
                <a:uFill>
                  <a:solidFill>
                    <a:srgbClr val="000000"/>
                  </a:solidFill>
                </a:uFill>
                <a:latin typeface="Trebuchet MS"/>
                <a:cs typeface="Trebuchet MS"/>
              </a:rPr>
              <a:t>HOW</a:t>
            </a:r>
            <a:r>
              <a:rPr sz="2200" b="1" u="sng" spc="-16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WE</a:t>
            </a:r>
            <a:r>
              <a:rPr sz="2200" b="1" u="sng" spc="-155"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PLAN</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TO</a:t>
            </a:r>
            <a:r>
              <a:rPr sz="2200" b="1" u="sng" spc="-150"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6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1" name="object 11"/>
          <p:cNvSpPr txBox="1"/>
          <p:nvPr/>
        </p:nvSpPr>
        <p:spPr>
          <a:xfrm>
            <a:off x="5538342" y="4962016"/>
            <a:ext cx="3277235" cy="1775460"/>
          </a:xfrm>
          <a:prstGeom prst="rect">
            <a:avLst/>
          </a:prstGeom>
        </p:spPr>
        <p:txBody>
          <a:bodyPr vert="horz" wrap="square" lIns="0" tIns="10160" rIns="0" bIns="0" rtlCol="0">
            <a:spAutoFit/>
          </a:bodyPr>
          <a:lstStyle/>
          <a:p>
            <a:pPr marL="12700" marR="5080">
              <a:lnSpc>
                <a:spcPct val="106500"/>
              </a:lnSpc>
              <a:spcBef>
                <a:spcPts val="80"/>
              </a:spcBef>
            </a:pPr>
            <a:r>
              <a:rPr sz="1800" dirty="0">
                <a:latin typeface="Arial"/>
                <a:cs typeface="Arial"/>
              </a:rPr>
              <a:t>Simply, to</a:t>
            </a:r>
            <a:r>
              <a:rPr sz="1800" spc="20" dirty="0">
                <a:latin typeface="Arial"/>
                <a:cs typeface="Arial"/>
              </a:rPr>
              <a:t> </a:t>
            </a:r>
            <a:r>
              <a:rPr sz="1800" dirty="0">
                <a:latin typeface="Arial"/>
                <a:cs typeface="Arial"/>
              </a:rPr>
              <a:t>do</a:t>
            </a:r>
            <a:r>
              <a:rPr sz="1800" spc="20" dirty="0">
                <a:latin typeface="Arial"/>
                <a:cs typeface="Arial"/>
              </a:rPr>
              <a:t> </a:t>
            </a:r>
            <a:r>
              <a:rPr sz="1800" dirty="0">
                <a:latin typeface="Arial"/>
                <a:cs typeface="Arial"/>
              </a:rPr>
              <a:t>our</a:t>
            </a:r>
            <a:r>
              <a:rPr sz="1800" spc="10" dirty="0">
                <a:latin typeface="Arial"/>
                <a:cs typeface="Arial"/>
              </a:rPr>
              <a:t> </a:t>
            </a:r>
            <a:r>
              <a:rPr sz="1800" dirty="0">
                <a:latin typeface="Arial"/>
                <a:cs typeface="Arial"/>
              </a:rPr>
              <a:t>part</a:t>
            </a:r>
            <a:r>
              <a:rPr sz="1800" spc="5" dirty="0">
                <a:latin typeface="Arial"/>
                <a:cs typeface="Arial"/>
              </a:rPr>
              <a:t> </a:t>
            </a:r>
            <a:r>
              <a:rPr sz="1800" dirty="0">
                <a:latin typeface="Arial"/>
                <a:cs typeface="Arial"/>
              </a:rPr>
              <a:t>to</a:t>
            </a:r>
            <a:r>
              <a:rPr sz="1800" spc="15" dirty="0">
                <a:latin typeface="Arial"/>
                <a:cs typeface="Arial"/>
              </a:rPr>
              <a:t> </a:t>
            </a:r>
            <a:r>
              <a:rPr sz="1800" spc="-10" dirty="0">
                <a:latin typeface="Arial"/>
                <a:cs typeface="Arial"/>
              </a:rPr>
              <a:t>reduce </a:t>
            </a:r>
            <a:r>
              <a:rPr sz="1800" dirty="0">
                <a:latin typeface="Arial"/>
                <a:cs typeface="Arial"/>
              </a:rPr>
              <a:t>the</a:t>
            </a:r>
            <a:r>
              <a:rPr sz="1800" spc="180" dirty="0">
                <a:latin typeface="Arial"/>
                <a:cs typeface="Arial"/>
              </a:rPr>
              <a:t> </a:t>
            </a:r>
            <a:r>
              <a:rPr sz="1800" dirty="0">
                <a:latin typeface="Arial"/>
                <a:cs typeface="Arial"/>
              </a:rPr>
              <a:t>carbon</a:t>
            </a:r>
            <a:r>
              <a:rPr sz="1800" spc="180" dirty="0">
                <a:latin typeface="Arial"/>
                <a:cs typeface="Arial"/>
              </a:rPr>
              <a:t> </a:t>
            </a:r>
            <a:r>
              <a:rPr sz="1800" dirty="0">
                <a:latin typeface="Arial"/>
                <a:cs typeface="Arial"/>
              </a:rPr>
              <a:t>footprint</a:t>
            </a:r>
            <a:r>
              <a:rPr sz="1800" spc="190" dirty="0">
                <a:latin typeface="Arial"/>
                <a:cs typeface="Arial"/>
              </a:rPr>
              <a:t> </a:t>
            </a:r>
            <a:r>
              <a:rPr sz="1800" dirty="0">
                <a:latin typeface="Arial"/>
                <a:cs typeface="Arial"/>
              </a:rPr>
              <a:t>of</a:t>
            </a:r>
            <a:r>
              <a:rPr sz="1800" spc="210" dirty="0">
                <a:latin typeface="Arial"/>
                <a:cs typeface="Arial"/>
              </a:rPr>
              <a:t> </a:t>
            </a:r>
            <a:r>
              <a:rPr sz="1800" spc="-25" dirty="0">
                <a:latin typeface="Arial"/>
                <a:cs typeface="Arial"/>
              </a:rPr>
              <a:t>our </a:t>
            </a:r>
            <a:r>
              <a:rPr sz="1800" dirty="0">
                <a:latin typeface="Arial"/>
                <a:cs typeface="Arial"/>
              </a:rPr>
              <a:t>business</a:t>
            </a:r>
            <a:r>
              <a:rPr sz="1800" spc="275" dirty="0">
                <a:latin typeface="Arial"/>
                <a:cs typeface="Arial"/>
              </a:rPr>
              <a:t> </a:t>
            </a:r>
            <a:r>
              <a:rPr sz="1800" dirty="0">
                <a:latin typeface="Arial"/>
                <a:cs typeface="Arial"/>
              </a:rPr>
              <a:t>and</a:t>
            </a:r>
            <a:r>
              <a:rPr sz="1800" spc="290" dirty="0">
                <a:latin typeface="Arial"/>
                <a:cs typeface="Arial"/>
              </a:rPr>
              <a:t> </a:t>
            </a:r>
            <a:r>
              <a:rPr sz="1800" dirty="0">
                <a:latin typeface="Arial"/>
                <a:cs typeface="Arial"/>
              </a:rPr>
              <a:t>construction</a:t>
            </a:r>
            <a:r>
              <a:rPr sz="1800" spc="295" dirty="0">
                <a:latin typeface="Arial"/>
                <a:cs typeface="Arial"/>
              </a:rPr>
              <a:t> </a:t>
            </a:r>
            <a:r>
              <a:rPr sz="1800" spc="-20" dirty="0">
                <a:latin typeface="Arial"/>
                <a:cs typeface="Arial"/>
              </a:rPr>
              <a:t>site </a:t>
            </a:r>
            <a:r>
              <a:rPr sz="1800" dirty="0">
                <a:latin typeface="Tahoma"/>
                <a:cs typeface="Tahoma"/>
              </a:rPr>
              <a:t>offices,</a:t>
            </a:r>
            <a:r>
              <a:rPr sz="1800" spc="265" dirty="0">
                <a:latin typeface="Tahoma"/>
                <a:cs typeface="Tahoma"/>
              </a:rPr>
              <a:t> </a:t>
            </a:r>
            <a:r>
              <a:rPr sz="1800" dirty="0">
                <a:latin typeface="Tahoma"/>
                <a:cs typeface="Tahoma"/>
              </a:rPr>
              <a:t>through</a:t>
            </a:r>
            <a:r>
              <a:rPr sz="1800" spc="265" dirty="0">
                <a:latin typeface="Tahoma"/>
                <a:cs typeface="Tahoma"/>
              </a:rPr>
              <a:t> </a:t>
            </a:r>
            <a:r>
              <a:rPr sz="1800" spc="-10" dirty="0">
                <a:latin typeface="Tahoma"/>
                <a:cs typeface="Tahoma"/>
              </a:rPr>
              <a:t>greenhouse </a:t>
            </a:r>
            <a:r>
              <a:rPr sz="1800" dirty="0">
                <a:latin typeface="Arial"/>
                <a:cs typeface="Arial"/>
              </a:rPr>
              <a:t>gas</a:t>
            </a:r>
            <a:r>
              <a:rPr sz="1800" spc="204" dirty="0">
                <a:latin typeface="Arial"/>
                <a:cs typeface="Arial"/>
              </a:rPr>
              <a:t> </a:t>
            </a:r>
            <a:r>
              <a:rPr sz="1800" dirty="0">
                <a:latin typeface="Arial"/>
                <a:cs typeface="Arial"/>
              </a:rPr>
              <a:t>(GHG)</a:t>
            </a:r>
            <a:r>
              <a:rPr sz="1800" spc="204" dirty="0">
                <a:latin typeface="Arial"/>
                <a:cs typeface="Arial"/>
              </a:rPr>
              <a:t> </a:t>
            </a:r>
            <a:r>
              <a:rPr sz="1800" dirty="0">
                <a:latin typeface="Arial"/>
                <a:cs typeface="Arial"/>
              </a:rPr>
              <a:t>reduction</a:t>
            </a:r>
            <a:r>
              <a:rPr sz="1800" spc="210" dirty="0">
                <a:latin typeface="Arial"/>
                <a:cs typeface="Arial"/>
              </a:rPr>
              <a:t> </a:t>
            </a:r>
            <a:r>
              <a:rPr sz="1800" dirty="0">
                <a:latin typeface="Arial"/>
                <a:cs typeface="Arial"/>
              </a:rPr>
              <a:t>and</a:t>
            </a:r>
            <a:r>
              <a:rPr sz="1800" spc="220" dirty="0">
                <a:latin typeface="Arial"/>
                <a:cs typeface="Arial"/>
              </a:rPr>
              <a:t> </a:t>
            </a:r>
            <a:r>
              <a:rPr sz="1800" spc="-20" dirty="0">
                <a:latin typeface="Arial"/>
                <a:cs typeface="Arial"/>
              </a:rPr>
              <a:t>work </a:t>
            </a:r>
            <a:r>
              <a:rPr sz="1800" dirty="0">
                <a:latin typeface="Arial"/>
                <a:cs typeface="Arial"/>
              </a:rPr>
              <a:t>towards</a:t>
            </a:r>
            <a:r>
              <a:rPr sz="1800" spc="240" dirty="0">
                <a:latin typeface="Arial"/>
                <a:cs typeface="Arial"/>
              </a:rPr>
              <a:t> </a:t>
            </a:r>
            <a:r>
              <a:rPr sz="1800" dirty="0">
                <a:latin typeface="Arial"/>
                <a:cs typeface="Arial"/>
              </a:rPr>
              <a:t>reaching</a:t>
            </a:r>
            <a:r>
              <a:rPr sz="1800" spc="245" dirty="0">
                <a:latin typeface="Arial"/>
                <a:cs typeface="Arial"/>
              </a:rPr>
              <a:t> </a:t>
            </a:r>
            <a:r>
              <a:rPr sz="1800" dirty="0">
                <a:latin typeface="Arial"/>
                <a:cs typeface="Arial"/>
              </a:rPr>
              <a:t>Net</a:t>
            </a:r>
            <a:r>
              <a:rPr sz="1800" spc="229" dirty="0">
                <a:latin typeface="Arial"/>
                <a:cs typeface="Arial"/>
              </a:rPr>
              <a:t> </a:t>
            </a:r>
            <a:r>
              <a:rPr sz="1800" spc="-20" dirty="0">
                <a:latin typeface="Arial"/>
                <a:cs typeface="Arial"/>
              </a:rPr>
              <a:t>Zero.</a:t>
            </a:r>
            <a:endParaRPr sz="1800">
              <a:latin typeface="Arial"/>
              <a:cs typeface="Arial"/>
            </a:endParaRPr>
          </a:p>
        </p:txBody>
      </p:sp>
      <p:sp>
        <p:nvSpPr>
          <p:cNvPr id="12" name="object 12"/>
          <p:cNvSpPr txBox="1"/>
          <p:nvPr/>
        </p:nvSpPr>
        <p:spPr>
          <a:xfrm>
            <a:off x="9854565" y="4958969"/>
            <a:ext cx="4919345" cy="3470910"/>
          </a:xfrm>
          <a:prstGeom prst="rect">
            <a:avLst/>
          </a:prstGeom>
        </p:spPr>
        <p:txBody>
          <a:bodyPr vert="horz" wrap="square" lIns="0" tIns="13335" rIns="0" bIns="0" rtlCol="0">
            <a:spAutoFit/>
          </a:bodyPr>
          <a:lstStyle/>
          <a:p>
            <a:pPr marL="241300" marR="379095" indent="-228600">
              <a:lnSpc>
                <a:spcPct val="106400"/>
              </a:lnSpc>
              <a:spcBef>
                <a:spcPts val="105"/>
              </a:spcBef>
              <a:buChar char="•"/>
              <a:tabLst>
                <a:tab pos="241300" algn="l"/>
              </a:tabLst>
            </a:pPr>
            <a:r>
              <a:rPr sz="1800" dirty="0">
                <a:latin typeface="Arial"/>
                <a:cs typeface="Arial"/>
              </a:rPr>
              <a:t>Consistently</a:t>
            </a:r>
            <a:r>
              <a:rPr sz="1800" spc="285" dirty="0">
                <a:latin typeface="Arial"/>
                <a:cs typeface="Arial"/>
              </a:rPr>
              <a:t> </a:t>
            </a:r>
            <a:r>
              <a:rPr sz="1800" dirty="0">
                <a:latin typeface="Arial"/>
                <a:cs typeface="Arial"/>
              </a:rPr>
              <a:t>track</a:t>
            </a:r>
            <a:r>
              <a:rPr sz="1800" spc="285" dirty="0">
                <a:latin typeface="Arial"/>
                <a:cs typeface="Arial"/>
              </a:rPr>
              <a:t> </a:t>
            </a:r>
            <a:r>
              <a:rPr sz="1800" dirty="0">
                <a:latin typeface="Arial"/>
                <a:cs typeface="Arial"/>
              </a:rPr>
              <a:t>energy</a:t>
            </a:r>
            <a:r>
              <a:rPr sz="1800" spc="300" dirty="0">
                <a:latin typeface="Arial"/>
                <a:cs typeface="Arial"/>
              </a:rPr>
              <a:t> </a:t>
            </a:r>
            <a:r>
              <a:rPr sz="1800" spc="-10" dirty="0">
                <a:latin typeface="Arial"/>
                <a:cs typeface="Arial"/>
              </a:rPr>
              <a:t>consumption </a:t>
            </a:r>
            <a:r>
              <a:rPr sz="1800" dirty="0">
                <a:latin typeface="Arial"/>
                <a:cs typeface="Arial"/>
              </a:rPr>
              <a:t>and</a:t>
            </a:r>
            <a:r>
              <a:rPr sz="1800" spc="100" dirty="0">
                <a:latin typeface="Arial"/>
                <a:cs typeface="Arial"/>
              </a:rPr>
              <a:t> </a:t>
            </a:r>
            <a:r>
              <a:rPr sz="1800" dirty="0">
                <a:latin typeface="Arial"/>
                <a:cs typeface="Arial"/>
              </a:rPr>
              <a:t>waste</a:t>
            </a:r>
            <a:r>
              <a:rPr sz="1800" spc="100" dirty="0">
                <a:latin typeface="Arial"/>
                <a:cs typeface="Arial"/>
              </a:rPr>
              <a:t> </a:t>
            </a:r>
            <a:r>
              <a:rPr sz="1800" dirty="0">
                <a:latin typeface="Arial"/>
                <a:cs typeface="Arial"/>
              </a:rPr>
              <a:t>production</a:t>
            </a:r>
            <a:r>
              <a:rPr sz="1800" spc="135" dirty="0">
                <a:latin typeface="Arial"/>
                <a:cs typeface="Arial"/>
              </a:rPr>
              <a:t> </a:t>
            </a:r>
            <a:r>
              <a:rPr sz="1800" dirty="0">
                <a:latin typeface="Arial"/>
                <a:cs typeface="Arial"/>
              </a:rPr>
              <a:t>using</a:t>
            </a:r>
            <a:r>
              <a:rPr sz="1800" spc="114" dirty="0">
                <a:latin typeface="Arial"/>
                <a:cs typeface="Arial"/>
              </a:rPr>
              <a:t> </a:t>
            </a:r>
            <a:r>
              <a:rPr sz="1800" dirty="0">
                <a:latin typeface="Arial"/>
                <a:cs typeface="Arial"/>
              </a:rPr>
              <a:t>a</a:t>
            </a:r>
            <a:r>
              <a:rPr sz="1800" spc="95" dirty="0">
                <a:latin typeface="Arial"/>
                <a:cs typeface="Arial"/>
              </a:rPr>
              <a:t> </a:t>
            </a:r>
            <a:r>
              <a:rPr sz="1800" spc="-10" dirty="0">
                <a:latin typeface="Arial"/>
                <a:cs typeface="Arial"/>
              </a:rPr>
              <a:t>centralized </a:t>
            </a:r>
            <a:r>
              <a:rPr sz="1800" dirty="0">
                <a:latin typeface="Arial"/>
                <a:cs typeface="Arial"/>
              </a:rPr>
              <a:t>sustainability</a:t>
            </a:r>
            <a:r>
              <a:rPr sz="1800" spc="300" dirty="0">
                <a:latin typeface="Arial"/>
                <a:cs typeface="Arial"/>
              </a:rPr>
              <a:t> </a:t>
            </a:r>
            <a:r>
              <a:rPr sz="1800" dirty="0">
                <a:latin typeface="Arial"/>
                <a:cs typeface="Arial"/>
              </a:rPr>
              <a:t>data</a:t>
            </a:r>
            <a:r>
              <a:rPr sz="1800" spc="300" dirty="0">
                <a:latin typeface="Arial"/>
                <a:cs typeface="Arial"/>
              </a:rPr>
              <a:t> </a:t>
            </a:r>
            <a:r>
              <a:rPr sz="1800" spc="-10" dirty="0">
                <a:latin typeface="Arial"/>
                <a:cs typeface="Arial"/>
              </a:rPr>
              <a:t>dashboard.</a:t>
            </a:r>
            <a:endParaRPr sz="1800">
              <a:latin typeface="Arial"/>
              <a:cs typeface="Arial"/>
            </a:endParaRPr>
          </a:p>
          <a:p>
            <a:pPr marL="241300" marR="5080" indent="-228600">
              <a:lnSpc>
                <a:spcPct val="106300"/>
              </a:lnSpc>
              <a:spcBef>
                <a:spcPts val="935"/>
              </a:spcBef>
              <a:buFont typeface="Arial"/>
              <a:buChar char="•"/>
              <a:tabLst>
                <a:tab pos="241300" algn="l"/>
              </a:tabLst>
            </a:pPr>
            <a:r>
              <a:rPr sz="1800" dirty="0">
                <a:latin typeface="Tahoma"/>
                <a:cs typeface="Tahoma"/>
              </a:rPr>
              <a:t>Build</a:t>
            </a:r>
            <a:r>
              <a:rPr sz="1800" spc="190" dirty="0">
                <a:latin typeface="Tahoma"/>
                <a:cs typeface="Tahoma"/>
              </a:rPr>
              <a:t> </a:t>
            </a:r>
            <a:r>
              <a:rPr sz="1800" dirty="0">
                <a:latin typeface="Tahoma"/>
                <a:cs typeface="Tahoma"/>
              </a:rPr>
              <a:t>advocacy</a:t>
            </a:r>
            <a:r>
              <a:rPr sz="1800" spc="195" dirty="0">
                <a:latin typeface="Tahoma"/>
                <a:cs typeface="Tahoma"/>
              </a:rPr>
              <a:t> </a:t>
            </a:r>
            <a:r>
              <a:rPr sz="1800" dirty="0">
                <a:latin typeface="Tahoma"/>
                <a:cs typeface="Tahoma"/>
              </a:rPr>
              <a:t>across</a:t>
            </a:r>
            <a:r>
              <a:rPr sz="1800" spc="195" dirty="0">
                <a:latin typeface="Tahoma"/>
                <a:cs typeface="Tahoma"/>
              </a:rPr>
              <a:t> </a:t>
            </a:r>
            <a:r>
              <a:rPr sz="1800" dirty="0">
                <a:latin typeface="Tahoma"/>
                <a:cs typeface="Tahoma"/>
              </a:rPr>
              <a:t>the</a:t>
            </a:r>
            <a:r>
              <a:rPr sz="1800" spc="204" dirty="0">
                <a:latin typeface="Tahoma"/>
                <a:cs typeface="Tahoma"/>
              </a:rPr>
              <a:t> </a:t>
            </a:r>
            <a:r>
              <a:rPr sz="1800" dirty="0">
                <a:latin typeface="Tahoma"/>
                <a:cs typeface="Tahoma"/>
              </a:rPr>
              <a:t>field</a:t>
            </a:r>
            <a:r>
              <a:rPr sz="1800" spc="195" dirty="0">
                <a:latin typeface="Tahoma"/>
                <a:cs typeface="Tahoma"/>
              </a:rPr>
              <a:t> </a:t>
            </a:r>
            <a:r>
              <a:rPr sz="1800" dirty="0">
                <a:latin typeface="Tahoma"/>
                <a:cs typeface="Tahoma"/>
              </a:rPr>
              <a:t>and</a:t>
            </a:r>
            <a:r>
              <a:rPr sz="1800" spc="195" dirty="0">
                <a:latin typeface="Tahoma"/>
                <a:cs typeface="Tahoma"/>
              </a:rPr>
              <a:t> </a:t>
            </a:r>
            <a:r>
              <a:rPr sz="1800" spc="-10" dirty="0">
                <a:latin typeface="Tahoma"/>
                <a:cs typeface="Tahoma"/>
              </a:rPr>
              <a:t>offices </a:t>
            </a:r>
            <a:r>
              <a:rPr sz="1800" dirty="0">
                <a:latin typeface="Arial"/>
                <a:cs typeface="Arial"/>
              </a:rPr>
              <a:t>through</a:t>
            </a:r>
            <a:r>
              <a:rPr sz="1800" spc="290" dirty="0">
                <a:latin typeface="Arial"/>
                <a:cs typeface="Arial"/>
              </a:rPr>
              <a:t> </a:t>
            </a:r>
            <a:r>
              <a:rPr sz="1800" dirty="0">
                <a:latin typeface="Arial"/>
                <a:cs typeface="Arial"/>
              </a:rPr>
              <a:t>the</a:t>
            </a:r>
            <a:r>
              <a:rPr sz="1800" spc="290" dirty="0">
                <a:latin typeface="Arial"/>
                <a:cs typeface="Arial"/>
              </a:rPr>
              <a:t> </a:t>
            </a:r>
            <a:r>
              <a:rPr sz="1800" dirty="0">
                <a:latin typeface="Arial"/>
                <a:cs typeface="Arial"/>
              </a:rPr>
              <a:t>“Sustainability</a:t>
            </a:r>
            <a:r>
              <a:rPr sz="1800" spc="290" dirty="0">
                <a:latin typeface="Arial"/>
                <a:cs typeface="Arial"/>
              </a:rPr>
              <a:t> </a:t>
            </a:r>
            <a:r>
              <a:rPr sz="1800" spc="-10" dirty="0">
                <a:latin typeface="Arial"/>
                <a:cs typeface="Arial"/>
              </a:rPr>
              <a:t>Champions” </a:t>
            </a:r>
            <a:r>
              <a:rPr sz="1800" dirty="0">
                <a:latin typeface="Arial"/>
                <a:cs typeface="Arial"/>
              </a:rPr>
              <a:t>program,</a:t>
            </a:r>
            <a:r>
              <a:rPr sz="1800" spc="275" dirty="0">
                <a:latin typeface="Arial"/>
                <a:cs typeface="Arial"/>
              </a:rPr>
              <a:t> </a:t>
            </a:r>
            <a:r>
              <a:rPr sz="1800" dirty="0">
                <a:latin typeface="Arial"/>
                <a:cs typeface="Arial"/>
              </a:rPr>
              <a:t>driving</a:t>
            </a:r>
            <a:r>
              <a:rPr sz="1800" spc="270" dirty="0">
                <a:latin typeface="Arial"/>
                <a:cs typeface="Arial"/>
              </a:rPr>
              <a:t> </a:t>
            </a:r>
            <a:r>
              <a:rPr sz="1800" dirty="0">
                <a:latin typeface="Arial"/>
                <a:cs typeface="Arial"/>
              </a:rPr>
              <a:t>a</a:t>
            </a:r>
            <a:r>
              <a:rPr sz="1800" spc="235" dirty="0">
                <a:latin typeface="Arial"/>
                <a:cs typeface="Arial"/>
              </a:rPr>
              <a:t> </a:t>
            </a:r>
            <a:r>
              <a:rPr sz="1800" dirty="0">
                <a:latin typeface="Arial"/>
                <a:cs typeface="Arial"/>
              </a:rPr>
              <a:t>sustainability</a:t>
            </a:r>
            <a:r>
              <a:rPr sz="1800" spc="270" dirty="0">
                <a:latin typeface="Arial"/>
                <a:cs typeface="Arial"/>
              </a:rPr>
              <a:t> </a:t>
            </a:r>
            <a:r>
              <a:rPr sz="1800" dirty="0">
                <a:latin typeface="Arial"/>
                <a:cs typeface="Arial"/>
              </a:rPr>
              <a:t>culture</a:t>
            </a:r>
            <a:r>
              <a:rPr sz="1800" spc="245" dirty="0">
                <a:latin typeface="Arial"/>
                <a:cs typeface="Arial"/>
              </a:rPr>
              <a:t> </a:t>
            </a:r>
            <a:r>
              <a:rPr sz="1800" spc="-10" dirty="0">
                <a:latin typeface="Arial"/>
                <a:cs typeface="Arial"/>
              </a:rPr>
              <a:t>shift </a:t>
            </a:r>
            <a:r>
              <a:rPr sz="1800" spc="10" dirty="0">
                <a:latin typeface="Arial"/>
                <a:cs typeface="Arial"/>
              </a:rPr>
              <a:t>and</a:t>
            </a:r>
            <a:r>
              <a:rPr sz="1800" spc="90" dirty="0">
                <a:latin typeface="Arial"/>
                <a:cs typeface="Arial"/>
              </a:rPr>
              <a:t> </a:t>
            </a:r>
            <a:r>
              <a:rPr sz="1800" spc="10" dirty="0">
                <a:latin typeface="Arial"/>
                <a:cs typeface="Arial"/>
              </a:rPr>
              <a:t>disperse</a:t>
            </a:r>
            <a:r>
              <a:rPr sz="1800" spc="145" dirty="0">
                <a:latin typeface="Arial"/>
                <a:cs typeface="Arial"/>
              </a:rPr>
              <a:t> </a:t>
            </a:r>
            <a:r>
              <a:rPr sz="1800" spc="10" dirty="0">
                <a:latin typeface="Arial"/>
                <a:cs typeface="Arial"/>
              </a:rPr>
              <a:t>sustainability</a:t>
            </a:r>
            <a:r>
              <a:rPr sz="1800" spc="95" dirty="0">
                <a:latin typeface="Arial"/>
                <a:cs typeface="Arial"/>
              </a:rPr>
              <a:t> </a:t>
            </a:r>
            <a:r>
              <a:rPr sz="1800" spc="10" dirty="0">
                <a:latin typeface="Arial"/>
                <a:cs typeface="Arial"/>
              </a:rPr>
              <a:t>practices</a:t>
            </a:r>
            <a:r>
              <a:rPr sz="1800" spc="100" dirty="0">
                <a:latin typeface="Arial"/>
                <a:cs typeface="Arial"/>
              </a:rPr>
              <a:t> </a:t>
            </a:r>
            <a:r>
              <a:rPr sz="1800" spc="-10" dirty="0">
                <a:latin typeface="Arial"/>
                <a:cs typeface="Arial"/>
              </a:rPr>
              <a:t>through </a:t>
            </a:r>
            <a:r>
              <a:rPr sz="1800" dirty="0">
                <a:latin typeface="Arial"/>
                <a:cs typeface="Arial"/>
              </a:rPr>
              <a:t>peer</a:t>
            </a:r>
            <a:r>
              <a:rPr sz="1800" spc="170" dirty="0">
                <a:latin typeface="Arial"/>
                <a:cs typeface="Arial"/>
              </a:rPr>
              <a:t> </a:t>
            </a:r>
            <a:r>
              <a:rPr sz="1800" spc="-10" dirty="0">
                <a:latin typeface="Arial"/>
                <a:cs typeface="Arial"/>
              </a:rPr>
              <a:t>networks.</a:t>
            </a:r>
            <a:endParaRPr sz="1800">
              <a:latin typeface="Arial"/>
              <a:cs typeface="Arial"/>
            </a:endParaRPr>
          </a:p>
          <a:p>
            <a:pPr marL="241300" marR="397510" indent="-228600">
              <a:lnSpc>
                <a:spcPct val="106400"/>
              </a:lnSpc>
              <a:spcBef>
                <a:spcPts val="915"/>
              </a:spcBef>
              <a:buChar char="•"/>
              <a:tabLst>
                <a:tab pos="241300" algn="l"/>
              </a:tabLst>
            </a:pPr>
            <a:r>
              <a:rPr sz="1800" dirty="0">
                <a:latin typeface="Arial"/>
                <a:cs typeface="Arial"/>
              </a:rPr>
              <a:t>Advocate</a:t>
            </a:r>
            <a:r>
              <a:rPr sz="1800" spc="265" dirty="0">
                <a:latin typeface="Arial"/>
                <a:cs typeface="Arial"/>
              </a:rPr>
              <a:t> </a:t>
            </a:r>
            <a:r>
              <a:rPr sz="1800" dirty="0">
                <a:latin typeface="Arial"/>
                <a:cs typeface="Arial"/>
              </a:rPr>
              <a:t>externally</a:t>
            </a:r>
            <a:r>
              <a:rPr sz="1800" spc="285" dirty="0">
                <a:latin typeface="Arial"/>
                <a:cs typeface="Arial"/>
              </a:rPr>
              <a:t> </a:t>
            </a:r>
            <a:r>
              <a:rPr sz="1800" dirty="0">
                <a:latin typeface="Arial"/>
                <a:cs typeface="Arial"/>
              </a:rPr>
              <a:t>and</a:t>
            </a:r>
            <a:r>
              <a:rPr sz="1800" spc="265" dirty="0">
                <a:latin typeface="Arial"/>
                <a:cs typeface="Arial"/>
              </a:rPr>
              <a:t> </a:t>
            </a:r>
            <a:r>
              <a:rPr sz="1800" spc="-10" dirty="0">
                <a:latin typeface="Arial"/>
                <a:cs typeface="Arial"/>
              </a:rPr>
              <a:t>promote </a:t>
            </a:r>
            <a:r>
              <a:rPr sz="1800" spc="10" dirty="0">
                <a:latin typeface="Arial"/>
                <a:cs typeface="Arial"/>
              </a:rPr>
              <a:t>sustainability</a:t>
            </a:r>
            <a:r>
              <a:rPr sz="1800" spc="125" dirty="0">
                <a:latin typeface="Arial"/>
                <a:cs typeface="Arial"/>
              </a:rPr>
              <a:t> </a:t>
            </a:r>
            <a:r>
              <a:rPr sz="1800" spc="10" dirty="0">
                <a:latin typeface="Arial"/>
                <a:cs typeface="Arial"/>
              </a:rPr>
              <a:t>leadership</a:t>
            </a:r>
            <a:r>
              <a:rPr sz="1800" spc="130" dirty="0">
                <a:latin typeface="Arial"/>
                <a:cs typeface="Arial"/>
              </a:rPr>
              <a:t> </a:t>
            </a:r>
            <a:r>
              <a:rPr sz="1800" spc="10" dirty="0">
                <a:latin typeface="Arial"/>
                <a:cs typeface="Arial"/>
              </a:rPr>
              <a:t>among</a:t>
            </a:r>
            <a:r>
              <a:rPr sz="1800" spc="125" dirty="0">
                <a:latin typeface="Arial"/>
                <a:cs typeface="Arial"/>
              </a:rPr>
              <a:t> </a:t>
            </a:r>
            <a:r>
              <a:rPr sz="1800" spc="-10" dirty="0">
                <a:latin typeface="Arial"/>
                <a:cs typeface="Arial"/>
              </a:rPr>
              <a:t>Partners </a:t>
            </a:r>
            <a:r>
              <a:rPr sz="1800" dirty="0">
                <a:latin typeface="Arial"/>
                <a:cs typeface="Arial"/>
              </a:rPr>
              <a:t>and</a:t>
            </a:r>
            <a:r>
              <a:rPr sz="1800" spc="140" dirty="0">
                <a:latin typeface="Arial"/>
                <a:cs typeface="Arial"/>
              </a:rPr>
              <a:t> </a:t>
            </a:r>
            <a:r>
              <a:rPr sz="1800" spc="-10" dirty="0">
                <a:latin typeface="Arial"/>
                <a:cs typeface="Arial"/>
              </a:rPr>
              <a:t>Owners.</a:t>
            </a:r>
            <a:endParaRPr sz="1800">
              <a:latin typeface="Arial"/>
              <a:cs typeface="Arial"/>
            </a:endParaRPr>
          </a:p>
        </p:txBody>
      </p:sp>
      <p:grpSp>
        <p:nvGrpSpPr>
          <p:cNvPr id="13" name="object 13"/>
          <p:cNvGrpSpPr/>
          <p:nvPr/>
        </p:nvGrpSpPr>
        <p:grpSpPr>
          <a:xfrm>
            <a:off x="0" y="995997"/>
            <a:ext cx="15544800" cy="2468880"/>
            <a:chOff x="0" y="995997"/>
            <a:chExt cx="15544800" cy="2468880"/>
          </a:xfrm>
        </p:grpSpPr>
        <p:pic>
          <p:nvPicPr>
            <p:cNvPr id="14" name="object 14"/>
            <p:cNvPicPr/>
            <p:nvPr/>
          </p:nvPicPr>
          <p:blipFill>
            <a:blip r:embed="rId7" cstate="print"/>
            <a:stretch>
              <a:fillRect/>
            </a:stretch>
          </p:blipFill>
          <p:spPr>
            <a:xfrm>
              <a:off x="0" y="996061"/>
              <a:ext cx="15544799" cy="2468499"/>
            </a:xfrm>
            <a:prstGeom prst="rect">
              <a:avLst/>
            </a:prstGeom>
          </p:spPr>
        </p:pic>
        <p:sp>
          <p:nvSpPr>
            <p:cNvPr id="15" name="object 15"/>
            <p:cNvSpPr/>
            <p:nvPr/>
          </p:nvSpPr>
          <p:spPr>
            <a:xfrm>
              <a:off x="0" y="99758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16" name="object 16"/>
          <p:cNvSpPr txBox="1"/>
          <p:nvPr/>
        </p:nvSpPr>
        <p:spPr>
          <a:xfrm>
            <a:off x="746251" y="2565857"/>
            <a:ext cx="4302760" cy="635000"/>
          </a:xfrm>
          <a:prstGeom prst="rect">
            <a:avLst/>
          </a:prstGeom>
        </p:spPr>
        <p:txBody>
          <a:bodyPr vert="horz" wrap="square" lIns="0" tIns="12065" rIns="0" bIns="0" rtlCol="0">
            <a:spAutoFit/>
          </a:bodyPr>
          <a:lstStyle/>
          <a:p>
            <a:pPr marL="12700">
              <a:lnSpc>
                <a:spcPct val="100000"/>
              </a:lnSpc>
              <a:spcBef>
                <a:spcPts val="95"/>
              </a:spcBef>
            </a:pPr>
            <a:r>
              <a:rPr sz="4000" b="1" spc="55" dirty="0">
                <a:solidFill>
                  <a:srgbClr val="FFFFFF"/>
                </a:solidFill>
                <a:latin typeface="Trebuchet MS"/>
                <a:cs typeface="Trebuchet MS"/>
              </a:rPr>
              <a:t>CLIMATE</a:t>
            </a:r>
            <a:r>
              <a:rPr sz="4000" b="1" spc="-125" dirty="0">
                <a:solidFill>
                  <a:srgbClr val="FFFFFF"/>
                </a:solidFill>
                <a:latin typeface="Trebuchet MS"/>
                <a:cs typeface="Trebuchet MS"/>
              </a:rPr>
              <a:t> </a:t>
            </a:r>
            <a:r>
              <a:rPr sz="4000" b="1" spc="85" dirty="0">
                <a:solidFill>
                  <a:srgbClr val="FFFFFF"/>
                </a:solidFill>
                <a:latin typeface="Trebuchet MS"/>
                <a:cs typeface="Trebuchet MS"/>
              </a:rPr>
              <a:t>CHANGE</a:t>
            </a:r>
            <a:endParaRPr sz="4000">
              <a:latin typeface="Trebuchet MS"/>
              <a:cs typeface="Trebuchet MS"/>
            </a:endParaRPr>
          </a:p>
        </p:txBody>
      </p:sp>
      <p:sp>
        <p:nvSpPr>
          <p:cNvPr id="41" name="object 41"/>
          <p:cNvSpPr txBox="1"/>
          <p:nvPr/>
        </p:nvSpPr>
        <p:spPr>
          <a:xfrm>
            <a:off x="758825" y="4774565"/>
            <a:ext cx="4157345" cy="723900"/>
          </a:xfrm>
          <a:prstGeom prst="rect">
            <a:avLst/>
          </a:prstGeom>
          <a:solidFill>
            <a:srgbClr val="04463B"/>
          </a:solidFill>
        </p:spPr>
        <p:txBody>
          <a:bodyPr vert="horz" wrap="square" lIns="0" tIns="200025" rIns="0" bIns="0" rtlCol="0">
            <a:spAutoFit/>
          </a:bodyPr>
          <a:lstStyle/>
          <a:p>
            <a:pPr marL="286385">
              <a:lnSpc>
                <a:spcPct val="100000"/>
              </a:lnSpc>
              <a:spcBef>
                <a:spcPts val="1575"/>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42" name="object 42"/>
          <p:cNvGrpSpPr/>
          <p:nvPr/>
        </p:nvGrpSpPr>
        <p:grpSpPr>
          <a:xfrm>
            <a:off x="746125" y="4031996"/>
            <a:ext cx="651510" cy="563880"/>
            <a:chOff x="746125" y="4031996"/>
            <a:chExt cx="651510" cy="563880"/>
          </a:xfrm>
        </p:grpSpPr>
        <p:sp>
          <p:nvSpPr>
            <p:cNvPr id="43" name="object 43"/>
            <p:cNvSpPr/>
            <p:nvPr/>
          </p:nvSpPr>
          <p:spPr>
            <a:xfrm>
              <a:off x="746125" y="4031996"/>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04463B"/>
            </a:solidFill>
          </p:spPr>
          <p:txBody>
            <a:bodyPr wrap="square" lIns="0" tIns="0" rIns="0" bIns="0" rtlCol="0"/>
            <a:lstStyle/>
            <a:p>
              <a:endParaRPr/>
            </a:p>
          </p:txBody>
        </p:sp>
        <p:pic>
          <p:nvPicPr>
            <p:cNvPr id="44" name="object 44"/>
            <p:cNvPicPr/>
            <p:nvPr/>
          </p:nvPicPr>
          <p:blipFill>
            <a:blip r:embed="rId8" cstate="print"/>
            <a:stretch>
              <a:fillRect/>
            </a:stretch>
          </p:blipFill>
          <p:spPr>
            <a:xfrm>
              <a:off x="940879" y="4201414"/>
              <a:ext cx="143992" cy="206375"/>
            </a:xfrm>
            <a:prstGeom prst="rect">
              <a:avLst/>
            </a:prstGeom>
          </p:spPr>
        </p:pic>
        <p:pic>
          <p:nvPicPr>
            <p:cNvPr id="45" name="object 45"/>
            <p:cNvPicPr/>
            <p:nvPr/>
          </p:nvPicPr>
          <p:blipFill>
            <a:blip r:embed="rId9" cstate="print"/>
            <a:stretch>
              <a:fillRect/>
            </a:stretch>
          </p:blipFill>
          <p:spPr>
            <a:xfrm>
              <a:off x="1107528" y="4201287"/>
              <a:ext cx="116432" cy="205739"/>
            </a:xfrm>
            <a:prstGeom prst="rect">
              <a:avLst/>
            </a:prstGeom>
          </p:spPr>
        </p:pic>
      </p:grpSp>
      <p:grpSp>
        <p:nvGrpSpPr>
          <p:cNvPr id="46" name="Group 45">
            <a:extLst>
              <a:ext uri="{FF2B5EF4-FFF2-40B4-BE49-F238E27FC236}">
                <a16:creationId xmlns:a16="http://schemas.microsoft.com/office/drawing/2014/main" id="{49251C0D-18DE-08EA-6219-CD0BBD41B5D3}"/>
              </a:ext>
            </a:extLst>
          </p:cNvPr>
          <p:cNvGrpSpPr/>
          <p:nvPr/>
        </p:nvGrpSpPr>
        <p:grpSpPr>
          <a:xfrm>
            <a:off x="12117225" y="94718"/>
            <a:ext cx="2584422" cy="788694"/>
            <a:chOff x="12117225" y="94718"/>
            <a:chExt cx="2584422" cy="788694"/>
          </a:xfrm>
        </p:grpSpPr>
        <p:sp>
          <p:nvSpPr>
            <p:cNvPr id="47" name="object 2">
              <a:extLst>
                <a:ext uri="{FF2B5EF4-FFF2-40B4-BE49-F238E27FC236}">
                  <a16:creationId xmlns:a16="http://schemas.microsoft.com/office/drawing/2014/main" id="{2D4D0971-2908-C451-3B95-D1B85A4FC5E5}"/>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48" name="Group 47">
              <a:extLst>
                <a:ext uri="{FF2B5EF4-FFF2-40B4-BE49-F238E27FC236}">
                  <a16:creationId xmlns:a16="http://schemas.microsoft.com/office/drawing/2014/main" id="{A68B85F8-9199-CF61-59FA-31C737F9A681}"/>
                </a:ext>
              </a:extLst>
            </p:cNvPr>
            <p:cNvGrpSpPr/>
            <p:nvPr/>
          </p:nvGrpSpPr>
          <p:grpSpPr>
            <a:xfrm>
              <a:off x="12117225" y="94718"/>
              <a:ext cx="609600" cy="788694"/>
              <a:chOff x="0" y="0"/>
              <a:chExt cx="660000" cy="841294"/>
            </a:xfrm>
          </p:grpSpPr>
          <p:sp>
            <p:nvSpPr>
              <p:cNvPr id="49" name="Shape 9">
                <a:extLst>
                  <a:ext uri="{FF2B5EF4-FFF2-40B4-BE49-F238E27FC236}">
                    <a16:creationId xmlns:a16="http://schemas.microsoft.com/office/drawing/2014/main" id="{1B0A686D-EE5B-4293-4E9C-0D3B7A16624B}"/>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50" name="Shape 10">
                <a:extLst>
                  <a:ext uri="{FF2B5EF4-FFF2-40B4-BE49-F238E27FC236}">
                    <a16:creationId xmlns:a16="http://schemas.microsoft.com/office/drawing/2014/main" id="{936C4E55-7792-995B-397B-BCCD2329238C}"/>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51" name="Shape 11">
                <a:extLst>
                  <a:ext uri="{FF2B5EF4-FFF2-40B4-BE49-F238E27FC236}">
                    <a16:creationId xmlns:a16="http://schemas.microsoft.com/office/drawing/2014/main" id="{4ECBC2D6-4731-354B-AF87-2ED4F8FFA807}"/>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52" name="object 22">
            <a:extLst>
              <a:ext uri="{FF2B5EF4-FFF2-40B4-BE49-F238E27FC236}">
                <a16:creationId xmlns:a16="http://schemas.microsoft.com/office/drawing/2014/main" id="{194D0E06-7EBF-4CB6-F74C-098C93203530}"/>
              </a:ext>
            </a:extLst>
          </p:cNvPr>
          <p:cNvSpPr txBox="1"/>
          <p:nvPr/>
        </p:nvSpPr>
        <p:spPr>
          <a:xfrm>
            <a:off x="746125" y="5700345"/>
            <a:ext cx="4157345" cy="1265667"/>
          </a:xfrm>
          <a:prstGeom prst="rect">
            <a:avLst/>
          </a:prstGeom>
          <a:ln w="25400">
            <a:solidFill>
              <a:srgbClr val="04463B"/>
            </a:solidFill>
          </a:ln>
        </p:spPr>
        <p:txBody>
          <a:bodyPr vert="horz" wrap="square" lIns="0" tIns="131445" rIns="0" bIns="0" rtlCol="0">
            <a:spAutoFit/>
          </a:bodyPr>
          <a:lstStyle/>
          <a:p>
            <a:pPr marL="301625" marR="346075">
              <a:lnSpc>
                <a:spcPct val="104299"/>
              </a:lnSpc>
              <a:spcBef>
                <a:spcPts val="1035"/>
              </a:spcBef>
            </a:pPr>
            <a:r>
              <a:rPr lang="en-US" dirty="0">
                <a:latin typeface="Arial" panose="020B0604020202020204" pitchFamily="34" charset="0"/>
                <a:cs typeface="Arial" panose="020B0604020202020204" pitchFamily="34" charset="0"/>
              </a:rPr>
              <a:t>Achieve Scope 1 and 2 annual net-zero carbon emissions for all business and construction site offices by 2038</a:t>
            </a:r>
            <a:endParaRPr dirty="0">
              <a:latin typeface="Arial" panose="020B0604020202020204" pitchFamily="34" charset="0"/>
              <a:cs typeface="Arial" panose="020B06040202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3527805" y="395731"/>
            <a:ext cx="191516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ENVIRONMENTAL</a:t>
            </a:r>
            <a:endParaRPr sz="1900">
              <a:latin typeface="Trebuchet MS"/>
              <a:cs typeface="Trebuchet MS"/>
            </a:endParaRPr>
          </a:p>
        </p:txBody>
      </p:sp>
      <p:sp>
        <p:nvSpPr>
          <p:cNvPr id="6" name="object 6"/>
          <p:cNvSpPr txBox="1"/>
          <p:nvPr/>
        </p:nvSpPr>
        <p:spPr>
          <a:xfrm>
            <a:off x="1549653" y="4255135"/>
            <a:ext cx="2433320" cy="360680"/>
          </a:xfrm>
          <a:prstGeom prst="rect">
            <a:avLst/>
          </a:prstGeom>
        </p:spPr>
        <p:txBody>
          <a:bodyPr vert="horz" wrap="square" lIns="0" tIns="12065" rIns="0" bIns="0" rtlCol="0">
            <a:spAutoFit/>
          </a:bodyPr>
          <a:lstStyle/>
          <a:p>
            <a:pPr marL="12700">
              <a:lnSpc>
                <a:spcPct val="100000"/>
              </a:lnSpc>
              <a:spcBef>
                <a:spcPts val="95"/>
              </a:spcBef>
            </a:pPr>
            <a:r>
              <a:rPr sz="2200" b="1" spc="-75" dirty="0">
                <a:latin typeface="Trebuchet MS"/>
                <a:cs typeface="Trebuchet MS"/>
              </a:rPr>
              <a:t>WASTE</a:t>
            </a:r>
            <a:r>
              <a:rPr sz="2200" b="1" spc="-185" dirty="0">
                <a:latin typeface="Trebuchet MS"/>
                <a:cs typeface="Trebuchet MS"/>
              </a:rPr>
              <a:t> </a:t>
            </a:r>
            <a:r>
              <a:rPr sz="2200" b="1" spc="-10" dirty="0">
                <a:latin typeface="Trebuchet MS"/>
                <a:cs typeface="Trebuchet MS"/>
              </a:rPr>
              <a:t>REDUCTION</a:t>
            </a:r>
            <a:endParaRPr sz="2200">
              <a:latin typeface="Trebuchet MS"/>
              <a:cs typeface="Trebuchet MS"/>
            </a:endParaRPr>
          </a:p>
        </p:txBody>
      </p:sp>
      <p:sp>
        <p:nvSpPr>
          <p:cNvPr id="7" name="object 7"/>
          <p:cNvSpPr txBox="1"/>
          <p:nvPr/>
        </p:nvSpPr>
        <p:spPr>
          <a:xfrm>
            <a:off x="5536819" y="4255135"/>
            <a:ext cx="3526790" cy="360680"/>
          </a:xfrm>
          <a:prstGeom prst="rect">
            <a:avLst/>
          </a:prstGeom>
        </p:spPr>
        <p:txBody>
          <a:bodyPr vert="horz" wrap="square" lIns="0" tIns="12065" rIns="0" bIns="0" rtlCol="0">
            <a:spAutoFit/>
          </a:bodyPr>
          <a:lstStyle/>
          <a:p>
            <a:pPr marL="12700">
              <a:lnSpc>
                <a:spcPct val="100000"/>
              </a:lnSpc>
              <a:spcBef>
                <a:spcPts val="95"/>
              </a:spcBef>
              <a:tabLst>
                <a:tab pos="3513454"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8" name="object 8"/>
          <p:cNvSpPr txBox="1"/>
          <p:nvPr/>
        </p:nvSpPr>
        <p:spPr>
          <a:xfrm>
            <a:off x="9685401" y="4255135"/>
            <a:ext cx="5264150" cy="360680"/>
          </a:xfrm>
          <a:prstGeom prst="rect">
            <a:avLst/>
          </a:prstGeom>
        </p:spPr>
        <p:txBody>
          <a:bodyPr vert="horz" wrap="square" lIns="0" tIns="12065" rIns="0" bIns="0" rtlCol="0">
            <a:spAutoFit/>
          </a:bodyPr>
          <a:lstStyle/>
          <a:p>
            <a:pPr marL="12700">
              <a:lnSpc>
                <a:spcPct val="100000"/>
              </a:lnSpc>
              <a:spcBef>
                <a:spcPts val="95"/>
              </a:spcBef>
              <a:tabLst>
                <a:tab pos="5250815" algn="l"/>
              </a:tabLst>
            </a:pPr>
            <a:r>
              <a:rPr sz="2200" b="1" u="sng" spc="-35" dirty="0">
                <a:uFill>
                  <a:solidFill>
                    <a:srgbClr val="000000"/>
                  </a:solidFill>
                </a:uFill>
                <a:latin typeface="Trebuchet MS"/>
                <a:cs typeface="Trebuchet MS"/>
              </a:rPr>
              <a:t>HOW</a:t>
            </a:r>
            <a:r>
              <a:rPr sz="2200" b="1" u="sng" spc="-16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WE</a:t>
            </a:r>
            <a:r>
              <a:rPr sz="2200" b="1" u="sng" spc="-155"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PLAN</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TO</a:t>
            </a:r>
            <a:r>
              <a:rPr sz="2200" b="1" u="sng" spc="-150"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6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9" name="object 9"/>
          <p:cNvSpPr txBox="1"/>
          <p:nvPr/>
        </p:nvSpPr>
        <p:spPr>
          <a:xfrm>
            <a:off x="5538342" y="4962016"/>
            <a:ext cx="3302000" cy="1775460"/>
          </a:xfrm>
          <a:prstGeom prst="rect">
            <a:avLst/>
          </a:prstGeom>
        </p:spPr>
        <p:txBody>
          <a:bodyPr vert="horz" wrap="square" lIns="0" tIns="10160" rIns="0" bIns="0" rtlCol="0">
            <a:spAutoFit/>
          </a:bodyPr>
          <a:lstStyle/>
          <a:p>
            <a:pPr marL="12700" marR="5080">
              <a:lnSpc>
                <a:spcPct val="106500"/>
              </a:lnSpc>
              <a:spcBef>
                <a:spcPts val="80"/>
              </a:spcBef>
            </a:pPr>
            <a:r>
              <a:rPr sz="1800" dirty="0">
                <a:latin typeface="Tahoma"/>
                <a:cs typeface="Tahoma"/>
              </a:rPr>
              <a:t>By</a:t>
            </a:r>
            <a:r>
              <a:rPr sz="1800" spc="160" dirty="0">
                <a:latin typeface="Tahoma"/>
                <a:cs typeface="Tahoma"/>
              </a:rPr>
              <a:t> </a:t>
            </a:r>
            <a:r>
              <a:rPr sz="1800" dirty="0">
                <a:latin typeface="Tahoma"/>
                <a:cs typeface="Tahoma"/>
              </a:rPr>
              <a:t>finding</a:t>
            </a:r>
            <a:r>
              <a:rPr sz="1800" spc="160" dirty="0">
                <a:latin typeface="Tahoma"/>
                <a:cs typeface="Tahoma"/>
              </a:rPr>
              <a:t> </a:t>
            </a:r>
            <a:r>
              <a:rPr sz="1800" dirty="0">
                <a:latin typeface="Tahoma"/>
                <a:cs typeface="Tahoma"/>
              </a:rPr>
              <a:t>ways</a:t>
            </a:r>
            <a:r>
              <a:rPr sz="1800" spc="155" dirty="0">
                <a:latin typeface="Tahoma"/>
                <a:cs typeface="Tahoma"/>
              </a:rPr>
              <a:t> </a:t>
            </a:r>
            <a:r>
              <a:rPr sz="1800" dirty="0">
                <a:latin typeface="Tahoma"/>
                <a:cs typeface="Tahoma"/>
              </a:rPr>
              <a:t>to</a:t>
            </a:r>
            <a:r>
              <a:rPr sz="1800" spc="165" dirty="0">
                <a:latin typeface="Tahoma"/>
                <a:cs typeface="Tahoma"/>
              </a:rPr>
              <a:t> </a:t>
            </a:r>
            <a:r>
              <a:rPr sz="1800" spc="-20" dirty="0">
                <a:latin typeface="Tahoma"/>
                <a:cs typeface="Tahoma"/>
              </a:rPr>
              <a:t>reuse </a:t>
            </a:r>
            <a:r>
              <a:rPr sz="1800" dirty="0">
                <a:latin typeface="Arial"/>
                <a:cs typeface="Arial"/>
              </a:rPr>
              <a:t>materials</a:t>
            </a:r>
            <a:r>
              <a:rPr sz="1800" spc="180" dirty="0">
                <a:latin typeface="Arial"/>
                <a:cs typeface="Arial"/>
              </a:rPr>
              <a:t> </a:t>
            </a:r>
            <a:r>
              <a:rPr sz="1800" dirty="0">
                <a:latin typeface="Arial"/>
                <a:cs typeface="Arial"/>
              </a:rPr>
              <a:t>and</a:t>
            </a:r>
            <a:r>
              <a:rPr sz="1800" spc="195" dirty="0">
                <a:latin typeface="Arial"/>
                <a:cs typeface="Arial"/>
              </a:rPr>
              <a:t> </a:t>
            </a:r>
            <a:r>
              <a:rPr sz="1800" dirty="0">
                <a:latin typeface="Arial"/>
                <a:cs typeface="Arial"/>
              </a:rPr>
              <a:t>cut</a:t>
            </a:r>
            <a:r>
              <a:rPr sz="1800" spc="195" dirty="0">
                <a:latin typeface="Arial"/>
                <a:cs typeface="Arial"/>
              </a:rPr>
              <a:t> </a:t>
            </a:r>
            <a:r>
              <a:rPr sz="1800" dirty="0">
                <a:latin typeface="Arial"/>
                <a:cs typeface="Arial"/>
              </a:rPr>
              <a:t>back</a:t>
            </a:r>
            <a:r>
              <a:rPr sz="1800" spc="190" dirty="0">
                <a:latin typeface="Arial"/>
                <a:cs typeface="Arial"/>
              </a:rPr>
              <a:t> </a:t>
            </a:r>
            <a:r>
              <a:rPr sz="1800" spc="-25" dirty="0">
                <a:latin typeface="Arial"/>
                <a:cs typeface="Arial"/>
              </a:rPr>
              <a:t>on </a:t>
            </a:r>
            <a:r>
              <a:rPr sz="1800" dirty="0">
                <a:latin typeface="Arial"/>
                <a:cs typeface="Arial"/>
              </a:rPr>
              <a:t>waste</a:t>
            </a:r>
            <a:r>
              <a:rPr sz="1800" spc="190" dirty="0">
                <a:latin typeface="Arial"/>
                <a:cs typeface="Arial"/>
              </a:rPr>
              <a:t> </a:t>
            </a:r>
            <a:r>
              <a:rPr sz="1800" dirty="0">
                <a:latin typeface="Arial"/>
                <a:cs typeface="Arial"/>
              </a:rPr>
              <a:t>from</a:t>
            </a:r>
            <a:r>
              <a:rPr sz="1800" spc="210" dirty="0">
                <a:latin typeface="Arial"/>
                <a:cs typeface="Arial"/>
              </a:rPr>
              <a:t> </a:t>
            </a:r>
            <a:r>
              <a:rPr sz="1800" dirty="0">
                <a:latin typeface="Arial"/>
                <a:cs typeface="Arial"/>
              </a:rPr>
              <a:t>our</a:t>
            </a:r>
            <a:r>
              <a:rPr sz="1800" spc="204" dirty="0">
                <a:latin typeface="Arial"/>
                <a:cs typeface="Arial"/>
              </a:rPr>
              <a:t> </a:t>
            </a:r>
            <a:r>
              <a:rPr sz="1800" dirty="0">
                <a:latin typeface="Arial"/>
                <a:cs typeface="Arial"/>
              </a:rPr>
              <a:t>business</a:t>
            </a:r>
            <a:r>
              <a:rPr sz="1800" spc="204" dirty="0">
                <a:latin typeface="Arial"/>
                <a:cs typeface="Arial"/>
              </a:rPr>
              <a:t> </a:t>
            </a:r>
            <a:r>
              <a:rPr sz="1800" spc="-25" dirty="0">
                <a:latin typeface="Arial"/>
                <a:cs typeface="Arial"/>
              </a:rPr>
              <a:t>and </a:t>
            </a:r>
            <a:r>
              <a:rPr sz="1800" dirty="0">
                <a:latin typeface="Arial"/>
                <a:cs typeface="Arial"/>
              </a:rPr>
              <a:t>construction</a:t>
            </a:r>
            <a:r>
              <a:rPr sz="1800" spc="120" dirty="0">
                <a:latin typeface="Arial"/>
                <a:cs typeface="Arial"/>
              </a:rPr>
              <a:t> </a:t>
            </a:r>
            <a:r>
              <a:rPr sz="1800" dirty="0">
                <a:latin typeface="Arial"/>
                <a:cs typeface="Arial"/>
              </a:rPr>
              <a:t>sites</a:t>
            </a:r>
            <a:r>
              <a:rPr sz="1800" spc="100" dirty="0">
                <a:latin typeface="Arial"/>
                <a:cs typeface="Arial"/>
              </a:rPr>
              <a:t> </a:t>
            </a:r>
            <a:r>
              <a:rPr sz="1800" dirty="0">
                <a:latin typeface="Arial"/>
                <a:cs typeface="Arial"/>
              </a:rPr>
              <a:t>we</a:t>
            </a:r>
            <a:r>
              <a:rPr sz="1800" spc="90" dirty="0">
                <a:latin typeface="Arial"/>
                <a:cs typeface="Arial"/>
              </a:rPr>
              <a:t> </a:t>
            </a:r>
            <a:r>
              <a:rPr sz="1800" dirty="0">
                <a:latin typeface="Arial"/>
                <a:cs typeface="Arial"/>
              </a:rPr>
              <a:t>can</a:t>
            </a:r>
            <a:r>
              <a:rPr sz="1800" spc="90" dirty="0">
                <a:latin typeface="Arial"/>
                <a:cs typeface="Arial"/>
              </a:rPr>
              <a:t> </a:t>
            </a:r>
            <a:r>
              <a:rPr sz="1800" spc="-20" dirty="0">
                <a:latin typeface="Arial"/>
                <a:cs typeface="Arial"/>
              </a:rPr>
              <a:t>make </a:t>
            </a:r>
            <a:r>
              <a:rPr sz="1800" dirty="0">
                <a:latin typeface="Arial"/>
                <a:cs typeface="Arial"/>
              </a:rPr>
              <a:t>an</a:t>
            </a:r>
            <a:r>
              <a:rPr sz="1800" spc="65" dirty="0">
                <a:latin typeface="Arial"/>
                <a:cs typeface="Arial"/>
              </a:rPr>
              <a:t> </a:t>
            </a:r>
            <a:r>
              <a:rPr sz="1800" dirty="0">
                <a:latin typeface="Arial"/>
                <a:cs typeface="Arial"/>
              </a:rPr>
              <a:t>impact</a:t>
            </a:r>
            <a:r>
              <a:rPr sz="1800" spc="90" dirty="0">
                <a:latin typeface="Arial"/>
                <a:cs typeface="Arial"/>
              </a:rPr>
              <a:t> </a:t>
            </a:r>
            <a:r>
              <a:rPr sz="1800" dirty="0">
                <a:latin typeface="Arial"/>
                <a:cs typeface="Arial"/>
              </a:rPr>
              <a:t>by</a:t>
            </a:r>
            <a:r>
              <a:rPr sz="1800" spc="60" dirty="0">
                <a:latin typeface="Arial"/>
                <a:cs typeface="Arial"/>
              </a:rPr>
              <a:t> </a:t>
            </a:r>
            <a:r>
              <a:rPr sz="1800" dirty="0">
                <a:latin typeface="Arial"/>
                <a:cs typeface="Arial"/>
              </a:rPr>
              <a:t>reducing</a:t>
            </a:r>
            <a:r>
              <a:rPr sz="1800" spc="85" dirty="0">
                <a:latin typeface="Arial"/>
                <a:cs typeface="Arial"/>
              </a:rPr>
              <a:t> </a:t>
            </a:r>
            <a:r>
              <a:rPr sz="1800" spc="-10" dirty="0">
                <a:latin typeface="Arial"/>
                <a:cs typeface="Arial"/>
              </a:rPr>
              <a:t>products </a:t>
            </a:r>
            <a:r>
              <a:rPr sz="1800" dirty="0">
                <a:latin typeface="Tahoma"/>
                <a:cs typeface="Tahoma"/>
              </a:rPr>
              <a:t>and</a:t>
            </a:r>
            <a:r>
              <a:rPr sz="1800" spc="150" dirty="0">
                <a:latin typeface="Tahoma"/>
                <a:cs typeface="Tahoma"/>
              </a:rPr>
              <a:t> </a:t>
            </a:r>
            <a:r>
              <a:rPr sz="1800" dirty="0">
                <a:latin typeface="Tahoma"/>
                <a:cs typeface="Tahoma"/>
              </a:rPr>
              <a:t>waste</a:t>
            </a:r>
            <a:r>
              <a:rPr sz="1800" spc="150" dirty="0">
                <a:latin typeface="Tahoma"/>
                <a:cs typeface="Tahoma"/>
              </a:rPr>
              <a:t> </a:t>
            </a:r>
            <a:r>
              <a:rPr sz="1800" dirty="0">
                <a:latin typeface="Tahoma"/>
                <a:cs typeface="Tahoma"/>
              </a:rPr>
              <a:t>sent</a:t>
            </a:r>
            <a:r>
              <a:rPr sz="1800" spc="155" dirty="0">
                <a:latin typeface="Tahoma"/>
                <a:cs typeface="Tahoma"/>
              </a:rPr>
              <a:t> </a:t>
            </a:r>
            <a:r>
              <a:rPr sz="1800" dirty="0">
                <a:latin typeface="Tahoma"/>
                <a:cs typeface="Tahoma"/>
              </a:rPr>
              <a:t>to</a:t>
            </a:r>
            <a:r>
              <a:rPr sz="1800" spc="145" dirty="0">
                <a:latin typeface="Tahoma"/>
                <a:cs typeface="Tahoma"/>
              </a:rPr>
              <a:t> </a:t>
            </a:r>
            <a:r>
              <a:rPr sz="1800" spc="-10" dirty="0">
                <a:latin typeface="Tahoma"/>
                <a:cs typeface="Tahoma"/>
              </a:rPr>
              <a:t>landfills.</a:t>
            </a:r>
            <a:endParaRPr sz="1800">
              <a:latin typeface="Tahoma"/>
              <a:cs typeface="Tahoma"/>
            </a:endParaRPr>
          </a:p>
        </p:txBody>
      </p:sp>
      <p:sp>
        <p:nvSpPr>
          <p:cNvPr id="10" name="object 10"/>
          <p:cNvSpPr txBox="1"/>
          <p:nvPr/>
        </p:nvSpPr>
        <p:spPr>
          <a:xfrm>
            <a:off x="9857613" y="4962016"/>
            <a:ext cx="4966335" cy="4298315"/>
          </a:xfrm>
          <a:prstGeom prst="rect">
            <a:avLst/>
          </a:prstGeom>
        </p:spPr>
        <p:txBody>
          <a:bodyPr vert="horz" wrap="square" lIns="0" tIns="12700" rIns="0" bIns="0" rtlCol="0">
            <a:spAutoFit/>
          </a:bodyPr>
          <a:lstStyle/>
          <a:p>
            <a:pPr marL="241300" marR="5080" indent="-228600">
              <a:lnSpc>
                <a:spcPct val="106200"/>
              </a:lnSpc>
              <a:spcBef>
                <a:spcPts val="100"/>
              </a:spcBef>
              <a:buChar char="•"/>
              <a:tabLst>
                <a:tab pos="241300" algn="l"/>
              </a:tabLst>
            </a:pPr>
            <a:r>
              <a:rPr sz="1800" dirty="0">
                <a:latin typeface="Arial"/>
                <a:cs typeface="Arial"/>
              </a:rPr>
              <a:t>Determine</a:t>
            </a:r>
            <a:r>
              <a:rPr sz="1800" spc="195" dirty="0">
                <a:latin typeface="Arial"/>
                <a:cs typeface="Arial"/>
              </a:rPr>
              <a:t> </a:t>
            </a:r>
            <a:r>
              <a:rPr sz="1800" dirty="0">
                <a:latin typeface="Arial"/>
                <a:cs typeface="Arial"/>
              </a:rPr>
              <a:t>baseline</a:t>
            </a:r>
            <a:r>
              <a:rPr sz="1800" spc="200" dirty="0">
                <a:latin typeface="Arial"/>
                <a:cs typeface="Arial"/>
              </a:rPr>
              <a:t> </a:t>
            </a:r>
            <a:r>
              <a:rPr sz="1800" dirty="0">
                <a:latin typeface="Arial"/>
                <a:cs typeface="Arial"/>
              </a:rPr>
              <a:t>by</a:t>
            </a:r>
            <a:r>
              <a:rPr sz="1800" spc="200" dirty="0">
                <a:latin typeface="Arial"/>
                <a:cs typeface="Arial"/>
              </a:rPr>
              <a:t> </a:t>
            </a:r>
            <a:r>
              <a:rPr sz="1800" dirty="0">
                <a:latin typeface="Arial"/>
                <a:cs typeface="Arial"/>
              </a:rPr>
              <a:t>using</a:t>
            </a:r>
            <a:r>
              <a:rPr sz="1800" spc="200" dirty="0">
                <a:latin typeface="Arial"/>
                <a:cs typeface="Arial"/>
              </a:rPr>
              <a:t> </a:t>
            </a:r>
            <a:r>
              <a:rPr sz="1800" dirty="0">
                <a:latin typeface="Arial"/>
                <a:cs typeface="Arial"/>
              </a:rPr>
              <a:t>a</a:t>
            </a:r>
            <a:r>
              <a:rPr sz="1800" spc="200" dirty="0">
                <a:latin typeface="Arial"/>
                <a:cs typeface="Arial"/>
              </a:rPr>
              <a:t> </a:t>
            </a:r>
            <a:r>
              <a:rPr sz="1800" spc="-10" dirty="0">
                <a:latin typeface="Arial"/>
                <a:cs typeface="Arial"/>
              </a:rPr>
              <a:t>combination</a:t>
            </a:r>
            <a:r>
              <a:rPr sz="1800" spc="500" dirty="0">
                <a:latin typeface="Arial"/>
                <a:cs typeface="Arial"/>
              </a:rPr>
              <a:t> </a:t>
            </a:r>
            <a:r>
              <a:rPr sz="1800" dirty="0">
                <a:latin typeface="Arial"/>
                <a:cs typeface="Arial"/>
              </a:rPr>
              <a:t>of</a:t>
            </a:r>
            <a:r>
              <a:rPr sz="1800" spc="80" dirty="0">
                <a:latin typeface="Arial"/>
                <a:cs typeface="Arial"/>
              </a:rPr>
              <a:t> </a:t>
            </a:r>
            <a:r>
              <a:rPr sz="1800" dirty="0">
                <a:latin typeface="Arial"/>
                <a:cs typeface="Arial"/>
              </a:rPr>
              <a:t>existing</a:t>
            </a:r>
            <a:r>
              <a:rPr sz="1800" spc="75" dirty="0">
                <a:latin typeface="Arial"/>
                <a:cs typeface="Arial"/>
              </a:rPr>
              <a:t> </a:t>
            </a:r>
            <a:r>
              <a:rPr sz="1800" dirty="0">
                <a:latin typeface="Arial"/>
                <a:cs typeface="Arial"/>
              </a:rPr>
              <a:t>LEED</a:t>
            </a:r>
            <a:r>
              <a:rPr sz="1800" spc="80" dirty="0">
                <a:latin typeface="Arial"/>
                <a:cs typeface="Arial"/>
              </a:rPr>
              <a:t> </a:t>
            </a:r>
            <a:r>
              <a:rPr sz="1800" dirty="0">
                <a:latin typeface="Arial"/>
                <a:cs typeface="Arial"/>
              </a:rPr>
              <a:t>projects</a:t>
            </a:r>
            <a:r>
              <a:rPr sz="1800" spc="75" dirty="0">
                <a:latin typeface="Arial"/>
                <a:cs typeface="Arial"/>
              </a:rPr>
              <a:t> </a:t>
            </a:r>
            <a:r>
              <a:rPr sz="1800" dirty="0">
                <a:latin typeface="Arial"/>
                <a:cs typeface="Arial"/>
              </a:rPr>
              <a:t>and</a:t>
            </a:r>
            <a:r>
              <a:rPr sz="1800" spc="70" dirty="0">
                <a:latin typeface="Arial"/>
                <a:cs typeface="Arial"/>
              </a:rPr>
              <a:t> </a:t>
            </a:r>
            <a:r>
              <a:rPr sz="1800" dirty="0">
                <a:latin typeface="Arial"/>
                <a:cs typeface="Arial"/>
              </a:rPr>
              <a:t>new</a:t>
            </a:r>
            <a:r>
              <a:rPr sz="1800" spc="80" dirty="0">
                <a:latin typeface="Arial"/>
                <a:cs typeface="Arial"/>
              </a:rPr>
              <a:t> </a:t>
            </a:r>
            <a:r>
              <a:rPr sz="1800" dirty="0">
                <a:latin typeface="Arial"/>
                <a:cs typeface="Arial"/>
              </a:rPr>
              <a:t>projects</a:t>
            </a:r>
            <a:r>
              <a:rPr sz="1800" spc="90" dirty="0">
                <a:latin typeface="Arial"/>
                <a:cs typeface="Arial"/>
              </a:rPr>
              <a:t> </a:t>
            </a:r>
            <a:r>
              <a:rPr sz="1800" spc="-25" dirty="0">
                <a:latin typeface="Arial"/>
                <a:cs typeface="Arial"/>
              </a:rPr>
              <a:t>to </a:t>
            </a:r>
            <a:r>
              <a:rPr sz="1800" dirty="0">
                <a:latin typeface="Arial"/>
                <a:cs typeface="Arial"/>
              </a:rPr>
              <a:t>establish</a:t>
            </a:r>
            <a:r>
              <a:rPr sz="1800" spc="245" dirty="0">
                <a:latin typeface="Arial"/>
                <a:cs typeface="Arial"/>
              </a:rPr>
              <a:t> </a:t>
            </a:r>
            <a:r>
              <a:rPr sz="1800" dirty="0">
                <a:latin typeface="Arial"/>
                <a:cs typeface="Arial"/>
              </a:rPr>
              <a:t>rough</a:t>
            </a:r>
            <a:r>
              <a:rPr sz="1800" spc="245" dirty="0">
                <a:latin typeface="Arial"/>
                <a:cs typeface="Arial"/>
              </a:rPr>
              <a:t> </a:t>
            </a:r>
            <a:r>
              <a:rPr sz="1800" dirty="0">
                <a:latin typeface="Arial"/>
                <a:cs typeface="Arial"/>
              </a:rPr>
              <a:t>waste</a:t>
            </a:r>
            <a:r>
              <a:rPr sz="1800" spc="245" dirty="0">
                <a:latin typeface="Arial"/>
                <a:cs typeface="Arial"/>
              </a:rPr>
              <a:t> </a:t>
            </a:r>
            <a:r>
              <a:rPr sz="1800" spc="-10" dirty="0">
                <a:latin typeface="Arial"/>
                <a:cs typeface="Arial"/>
              </a:rPr>
              <a:t>baseline.</a:t>
            </a:r>
            <a:endParaRPr sz="1800">
              <a:latin typeface="Arial"/>
              <a:cs typeface="Arial"/>
            </a:endParaRPr>
          </a:p>
          <a:p>
            <a:pPr marL="241300" marR="22860" indent="-228600">
              <a:lnSpc>
                <a:spcPct val="105000"/>
              </a:lnSpc>
              <a:spcBef>
                <a:spcPts val="994"/>
              </a:spcBef>
              <a:buChar char="•"/>
              <a:tabLst>
                <a:tab pos="241300" algn="l"/>
              </a:tabLst>
            </a:pPr>
            <a:r>
              <a:rPr sz="1800" dirty="0">
                <a:latin typeface="Arial"/>
                <a:cs typeface="Arial"/>
              </a:rPr>
              <a:t>Include</a:t>
            </a:r>
            <a:r>
              <a:rPr sz="1800" spc="140" dirty="0">
                <a:latin typeface="Arial"/>
                <a:cs typeface="Arial"/>
              </a:rPr>
              <a:t> </a:t>
            </a:r>
            <a:r>
              <a:rPr sz="1800" dirty="0">
                <a:latin typeface="Arial"/>
                <a:cs typeface="Arial"/>
              </a:rPr>
              <a:t>a</a:t>
            </a:r>
            <a:r>
              <a:rPr sz="1800" spc="170" dirty="0">
                <a:latin typeface="Arial"/>
                <a:cs typeface="Arial"/>
              </a:rPr>
              <a:t> </a:t>
            </a:r>
            <a:r>
              <a:rPr sz="1800" dirty="0">
                <a:latin typeface="Arial"/>
                <a:cs typeface="Arial"/>
              </a:rPr>
              <a:t>budget</a:t>
            </a:r>
            <a:r>
              <a:rPr sz="1800" spc="155" dirty="0">
                <a:latin typeface="Arial"/>
                <a:cs typeface="Arial"/>
              </a:rPr>
              <a:t> </a:t>
            </a:r>
            <a:r>
              <a:rPr sz="1800" dirty="0">
                <a:latin typeface="Arial"/>
                <a:cs typeface="Arial"/>
              </a:rPr>
              <a:t>for</a:t>
            </a:r>
            <a:r>
              <a:rPr sz="1800" spc="155" dirty="0">
                <a:latin typeface="Arial"/>
                <a:cs typeface="Arial"/>
              </a:rPr>
              <a:t> </a:t>
            </a:r>
            <a:r>
              <a:rPr sz="1800" dirty="0">
                <a:latin typeface="Arial"/>
                <a:cs typeface="Arial"/>
              </a:rPr>
              <a:t>waste</a:t>
            </a:r>
            <a:r>
              <a:rPr sz="1800" spc="155" dirty="0">
                <a:latin typeface="Arial"/>
                <a:cs typeface="Arial"/>
              </a:rPr>
              <a:t> </a:t>
            </a:r>
            <a:r>
              <a:rPr sz="1800" dirty="0">
                <a:latin typeface="Arial"/>
                <a:cs typeface="Arial"/>
              </a:rPr>
              <a:t>management</a:t>
            </a:r>
            <a:r>
              <a:rPr sz="1800" spc="175" dirty="0">
                <a:latin typeface="Arial"/>
                <a:cs typeface="Arial"/>
              </a:rPr>
              <a:t> </a:t>
            </a:r>
            <a:r>
              <a:rPr sz="1800" spc="-25" dirty="0">
                <a:latin typeface="Arial"/>
                <a:cs typeface="Arial"/>
              </a:rPr>
              <a:t>and </a:t>
            </a:r>
            <a:r>
              <a:rPr sz="1800" dirty="0">
                <a:latin typeface="Arial"/>
                <a:cs typeface="Arial"/>
              </a:rPr>
              <a:t>recycling</a:t>
            </a:r>
            <a:r>
              <a:rPr sz="1800" spc="150" dirty="0">
                <a:latin typeface="Arial"/>
                <a:cs typeface="Arial"/>
              </a:rPr>
              <a:t> </a:t>
            </a:r>
            <a:r>
              <a:rPr sz="1800" dirty="0">
                <a:latin typeface="Arial"/>
                <a:cs typeface="Arial"/>
              </a:rPr>
              <a:t>in</a:t>
            </a:r>
            <a:r>
              <a:rPr sz="1800" spc="160" dirty="0">
                <a:latin typeface="Arial"/>
                <a:cs typeface="Arial"/>
              </a:rPr>
              <a:t> </a:t>
            </a:r>
            <a:r>
              <a:rPr sz="1800" dirty="0">
                <a:latin typeface="Arial"/>
                <a:cs typeface="Arial"/>
              </a:rPr>
              <a:t>all</a:t>
            </a:r>
            <a:r>
              <a:rPr sz="1800" spc="170" dirty="0">
                <a:latin typeface="Arial"/>
                <a:cs typeface="Arial"/>
              </a:rPr>
              <a:t> </a:t>
            </a:r>
            <a:r>
              <a:rPr sz="1800" spc="-10" dirty="0">
                <a:latin typeface="Arial"/>
                <a:cs typeface="Arial"/>
              </a:rPr>
              <a:t>projects.</a:t>
            </a:r>
            <a:endParaRPr sz="1800">
              <a:latin typeface="Arial"/>
              <a:cs typeface="Arial"/>
            </a:endParaRPr>
          </a:p>
          <a:p>
            <a:pPr marL="241300" marR="370205" indent="-228600">
              <a:lnSpc>
                <a:spcPct val="105600"/>
              </a:lnSpc>
              <a:spcBef>
                <a:spcPts val="994"/>
              </a:spcBef>
              <a:buFont typeface="Arial"/>
              <a:buChar char="•"/>
              <a:tabLst>
                <a:tab pos="241300" algn="l"/>
              </a:tabLst>
            </a:pPr>
            <a:r>
              <a:rPr sz="1800" dirty="0">
                <a:latin typeface="Tahoma"/>
                <a:cs typeface="Tahoma"/>
              </a:rPr>
              <a:t>Develop</a:t>
            </a:r>
            <a:r>
              <a:rPr sz="1800" spc="70" dirty="0">
                <a:latin typeface="Tahoma"/>
                <a:cs typeface="Tahoma"/>
              </a:rPr>
              <a:t> </a:t>
            </a:r>
            <a:r>
              <a:rPr sz="1800" dirty="0">
                <a:latin typeface="Tahoma"/>
                <a:cs typeface="Tahoma"/>
              </a:rPr>
              <a:t>a</a:t>
            </a:r>
            <a:r>
              <a:rPr sz="1800" spc="75" dirty="0">
                <a:latin typeface="Tahoma"/>
                <a:cs typeface="Tahoma"/>
              </a:rPr>
              <a:t> </a:t>
            </a:r>
            <a:r>
              <a:rPr sz="1800" dirty="0">
                <a:latin typeface="Tahoma"/>
                <a:cs typeface="Tahoma"/>
              </a:rPr>
              <a:t>how-to</a:t>
            </a:r>
            <a:r>
              <a:rPr sz="1800" spc="40" dirty="0">
                <a:latin typeface="Tahoma"/>
                <a:cs typeface="Tahoma"/>
              </a:rPr>
              <a:t> </a:t>
            </a:r>
            <a:r>
              <a:rPr sz="1800" dirty="0">
                <a:latin typeface="Tahoma"/>
                <a:cs typeface="Tahoma"/>
              </a:rPr>
              <a:t>guide</a:t>
            </a:r>
            <a:r>
              <a:rPr sz="1800" spc="95" dirty="0">
                <a:latin typeface="Tahoma"/>
                <a:cs typeface="Tahoma"/>
              </a:rPr>
              <a:t> </a:t>
            </a:r>
            <a:r>
              <a:rPr sz="1800" dirty="0">
                <a:latin typeface="Tahoma"/>
                <a:cs typeface="Tahoma"/>
              </a:rPr>
              <a:t>for</a:t>
            </a:r>
            <a:r>
              <a:rPr sz="1800" spc="55" dirty="0">
                <a:latin typeface="Tahoma"/>
                <a:cs typeface="Tahoma"/>
              </a:rPr>
              <a:t> </a:t>
            </a:r>
            <a:r>
              <a:rPr sz="1800" dirty="0">
                <a:latin typeface="Tahoma"/>
                <a:cs typeface="Tahoma"/>
              </a:rPr>
              <a:t>site</a:t>
            </a:r>
            <a:r>
              <a:rPr sz="1800" spc="35" dirty="0">
                <a:latin typeface="Tahoma"/>
                <a:cs typeface="Tahoma"/>
              </a:rPr>
              <a:t> </a:t>
            </a:r>
            <a:r>
              <a:rPr sz="1800" dirty="0">
                <a:latin typeface="Tahoma"/>
                <a:cs typeface="Tahoma"/>
              </a:rPr>
              <a:t>and</a:t>
            </a:r>
            <a:r>
              <a:rPr sz="1800" spc="50" dirty="0">
                <a:latin typeface="Tahoma"/>
                <a:cs typeface="Tahoma"/>
              </a:rPr>
              <a:t> </a:t>
            </a:r>
            <a:r>
              <a:rPr sz="1800" spc="-10" dirty="0">
                <a:latin typeface="Tahoma"/>
                <a:cs typeface="Tahoma"/>
              </a:rPr>
              <a:t>office </a:t>
            </a:r>
            <a:r>
              <a:rPr sz="1800" dirty="0">
                <a:latin typeface="Arial"/>
                <a:cs typeface="Arial"/>
              </a:rPr>
              <a:t>recycling</a:t>
            </a:r>
            <a:r>
              <a:rPr sz="1800" spc="280" dirty="0">
                <a:latin typeface="Arial"/>
                <a:cs typeface="Arial"/>
              </a:rPr>
              <a:t> </a:t>
            </a:r>
            <a:r>
              <a:rPr sz="1800" dirty="0">
                <a:latin typeface="Arial"/>
                <a:cs typeface="Arial"/>
              </a:rPr>
              <a:t>identifying</a:t>
            </a:r>
            <a:r>
              <a:rPr sz="1800" spc="285" dirty="0">
                <a:latin typeface="Arial"/>
                <a:cs typeface="Arial"/>
              </a:rPr>
              <a:t> </a:t>
            </a:r>
            <a:r>
              <a:rPr sz="1800" dirty="0">
                <a:latin typeface="Arial"/>
                <a:cs typeface="Arial"/>
              </a:rPr>
              <a:t>major</a:t>
            </a:r>
            <a:r>
              <a:rPr sz="1800" spc="300" dirty="0">
                <a:latin typeface="Arial"/>
                <a:cs typeface="Arial"/>
              </a:rPr>
              <a:t> </a:t>
            </a:r>
            <a:r>
              <a:rPr sz="1800" dirty="0">
                <a:latin typeface="Arial"/>
                <a:cs typeface="Arial"/>
              </a:rPr>
              <a:t>sources</a:t>
            </a:r>
            <a:r>
              <a:rPr sz="1800" spc="285" dirty="0">
                <a:latin typeface="Arial"/>
                <a:cs typeface="Arial"/>
              </a:rPr>
              <a:t> </a:t>
            </a:r>
            <a:r>
              <a:rPr sz="1800" spc="-25" dirty="0">
                <a:latin typeface="Arial"/>
                <a:cs typeface="Arial"/>
              </a:rPr>
              <a:t>of </a:t>
            </a:r>
            <a:r>
              <a:rPr sz="1800" dirty="0">
                <a:latin typeface="Arial"/>
                <a:cs typeface="Arial"/>
              </a:rPr>
              <a:t>hazardous</a:t>
            </a:r>
            <a:r>
              <a:rPr sz="1800" spc="340" dirty="0">
                <a:latin typeface="Arial"/>
                <a:cs typeface="Arial"/>
              </a:rPr>
              <a:t> </a:t>
            </a:r>
            <a:r>
              <a:rPr sz="1800" dirty="0">
                <a:latin typeface="Arial"/>
                <a:cs typeface="Arial"/>
              </a:rPr>
              <a:t>and</a:t>
            </a:r>
            <a:r>
              <a:rPr sz="1800" spc="345" dirty="0">
                <a:latin typeface="Arial"/>
                <a:cs typeface="Arial"/>
              </a:rPr>
              <a:t> </a:t>
            </a:r>
            <a:r>
              <a:rPr sz="1800" dirty="0">
                <a:latin typeface="Arial"/>
                <a:cs typeface="Arial"/>
              </a:rPr>
              <a:t>non-hazardous</a:t>
            </a:r>
            <a:r>
              <a:rPr sz="1800" spc="360" dirty="0">
                <a:latin typeface="Arial"/>
                <a:cs typeface="Arial"/>
              </a:rPr>
              <a:t> </a:t>
            </a:r>
            <a:r>
              <a:rPr sz="1800" spc="-10" dirty="0">
                <a:latin typeface="Arial"/>
                <a:cs typeface="Arial"/>
              </a:rPr>
              <a:t>waste.</a:t>
            </a:r>
            <a:endParaRPr sz="1800">
              <a:latin typeface="Arial"/>
              <a:cs typeface="Arial"/>
            </a:endParaRPr>
          </a:p>
          <a:p>
            <a:pPr marL="241300" marR="247015" indent="-228600">
              <a:lnSpc>
                <a:spcPct val="106400"/>
              </a:lnSpc>
              <a:spcBef>
                <a:spcPts val="955"/>
              </a:spcBef>
              <a:buChar char="•"/>
              <a:tabLst>
                <a:tab pos="241300" algn="l"/>
              </a:tabLst>
            </a:pPr>
            <a:r>
              <a:rPr sz="1800" dirty="0">
                <a:latin typeface="Arial"/>
                <a:cs typeface="Arial"/>
              </a:rPr>
              <a:t>Integrate</a:t>
            </a:r>
            <a:r>
              <a:rPr sz="1800" spc="305" dirty="0">
                <a:latin typeface="Arial"/>
                <a:cs typeface="Arial"/>
              </a:rPr>
              <a:t> </a:t>
            </a:r>
            <a:r>
              <a:rPr sz="1800" dirty="0">
                <a:latin typeface="Arial"/>
                <a:cs typeface="Arial"/>
              </a:rPr>
              <a:t>waste</a:t>
            </a:r>
            <a:r>
              <a:rPr sz="1800" spc="305" dirty="0">
                <a:latin typeface="Arial"/>
                <a:cs typeface="Arial"/>
              </a:rPr>
              <a:t> </a:t>
            </a:r>
            <a:r>
              <a:rPr sz="1800" dirty="0">
                <a:latin typeface="Arial"/>
                <a:cs typeface="Arial"/>
              </a:rPr>
              <a:t>reduction</a:t>
            </a:r>
            <a:r>
              <a:rPr sz="1800" spc="305" dirty="0">
                <a:latin typeface="Arial"/>
                <a:cs typeface="Arial"/>
              </a:rPr>
              <a:t> </a:t>
            </a:r>
            <a:r>
              <a:rPr sz="1800" dirty="0">
                <a:latin typeface="Arial"/>
                <a:cs typeface="Arial"/>
              </a:rPr>
              <a:t>techniques</a:t>
            </a:r>
            <a:r>
              <a:rPr sz="1800" spc="305" dirty="0">
                <a:latin typeface="Arial"/>
                <a:cs typeface="Arial"/>
              </a:rPr>
              <a:t> </a:t>
            </a:r>
            <a:r>
              <a:rPr sz="1800" spc="-25" dirty="0">
                <a:latin typeface="Arial"/>
                <a:cs typeface="Arial"/>
              </a:rPr>
              <a:t>and </a:t>
            </a:r>
            <a:r>
              <a:rPr sz="1800" spc="10" dirty="0">
                <a:latin typeface="Arial"/>
                <a:cs typeface="Arial"/>
              </a:rPr>
              <a:t>management,</a:t>
            </a:r>
            <a:r>
              <a:rPr sz="1800" spc="110" dirty="0">
                <a:latin typeface="Arial"/>
                <a:cs typeface="Arial"/>
              </a:rPr>
              <a:t> </a:t>
            </a:r>
            <a:r>
              <a:rPr sz="1800" spc="10" dirty="0">
                <a:latin typeface="Arial"/>
                <a:cs typeface="Arial"/>
              </a:rPr>
              <a:t>recycling</a:t>
            </a:r>
            <a:r>
              <a:rPr sz="1800" spc="70" dirty="0">
                <a:latin typeface="Arial"/>
                <a:cs typeface="Arial"/>
              </a:rPr>
              <a:t> </a:t>
            </a:r>
            <a:r>
              <a:rPr sz="1800" spc="10" dirty="0">
                <a:latin typeface="Arial"/>
                <a:cs typeface="Arial"/>
              </a:rPr>
              <a:t>of</a:t>
            </a:r>
            <a:r>
              <a:rPr sz="1800" spc="75" dirty="0">
                <a:latin typeface="Arial"/>
                <a:cs typeface="Arial"/>
              </a:rPr>
              <a:t> </a:t>
            </a:r>
            <a:r>
              <a:rPr sz="1800" spc="10" dirty="0">
                <a:latin typeface="Arial"/>
                <a:cs typeface="Arial"/>
              </a:rPr>
              <a:t>typical</a:t>
            </a:r>
            <a:r>
              <a:rPr sz="1800" spc="70" dirty="0">
                <a:latin typeface="Arial"/>
                <a:cs typeface="Arial"/>
              </a:rPr>
              <a:t> </a:t>
            </a:r>
            <a:r>
              <a:rPr sz="1800" spc="-10" dirty="0">
                <a:latin typeface="Arial"/>
                <a:cs typeface="Arial"/>
              </a:rPr>
              <a:t>materials </a:t>
            </a:r>
            <a:r>
              <a:rPr sz="1800" dirty="0">
                <a:latin typeface="Arial"/>
                <a:cs typeface="Arial"/>
              </a:rPr>
              <a:t>and</a:t>
            </a:r>
            <a:r>
              <a:rPr sz="1800" spc="170" dirty="0">
                <a:latin typeface="Arial"/>
                <a:cs typeface="Arial"/>
              </a:rPr>
              <a:t> </a:t>
            </a:r>
            <a:r>
              <a:rPr sz="1800" dirty="0">
                <a:latin typeface="Arial"/>
                <a:cs typeface="Arial"/>
              </a:rPr>
              <a:t>tracking</a:t>
            </a:r>
            <a:r>
              <a:rPr sz="1800" spc="170" dirty="0">
                <a:latin typeface="Arial"/>
                <a:cs typeface="Arial"/>
              </a:rPr>
              <a:t> </a:t>
            </a:r>
            <a:r>
              <a:rPr sz="1800" dirty="0">
                <a:latin typeface="Arial"/>
                <a:cs typeface="Arial"/>
              </a:rPr>
              <a:t>on</a:t>
            </a:r>
            <a:r>
              <a:rPr sz="1800" spc="170" dirty="0">
                <a:latin typeface="Arial"/>
                <a:cs typeface="Arial"/>
              </a:rPr>
              <a:t> </a:t>
            </a:r>
            <a:r>
              <a:rPr sz="1800" dirty="0">
                <a:latin typeface="Arial"/>
                <a:cs typeface="Arial"/>
              </a:rPr>
              <a:t>new</a:t>
            </a:r>
            <a:r>
              <a:rPr sz="1800" spc="180" dirty="0">
                <a:latin typeface="Arial"/>
                <a:cs typeface="Arial"/>
              </a:rPr>
              <a:t> </a:t>
            </a:r>
            <a:r>
              <a:rPr sz="1800" spc="-10" dirty="0">
                <a:latin typeface="Arial"/>
                <a:cs typeface="Arial"/>
              </a:rPr>
              <a:t>projects.</a:t>
            </a:r>
            <a:endParaRPr sz="1800">
              <a:latin typeface="Arial"/>
              <a:cs typeface="Arial"/>
            </a:endParaRPr>
          </a:p>
          <a:p>
            <a:pPr marL="241300" marR="1250315" indent="-228600">
              <a:lnSpc>
                <a:spcPct val="106100"/>
              </a:lnSpc>
              <a:spcBef>
                <a:spcPts val="960"/>
              </a:spcBef>
              <a:buChar char="•"/>
              <a:tabLst>
                <a:tab pos="241300" algn="l"/>
              </a:tabLst>
            </a:pPr>
            <a:r>
              <a:rPr sz="1800" dirty="0">
                <a:latin typeface="Arial"/>
                <a:cs typeface="Arial"/>
              </a:rPr>
              <a:t>Establish</a:t>
            </a:r>
            <a:r>
              <a:rPr sz="1800" spc="-20" dirty="0">
                <a:latin typeface="Arial"/>
                <a:cs typeface="Arial"/>
              </a:rPr>
              <a:t> </a:t>
            </a:r>
            <a:r>
              <a:rPr sz="1800" dirty="0">
                <a:latin typeface="Arial"/>
                <a:cs typeface="Arial"/>
              </a:rPr>
              <a:t>a</a:t>
            </a:r>
            <a:r>
              <a:rPr sz="1800" spc="-30" dirty="0">
                <a:latin typeface="Arial"/>
                <a:cs typeface="Arial"/>
              </a:rPr>
              <a:t> </a:t>
            </a:r>
            <a:r>
              <a:rPr sz="1800" dirty="0">
                <a:latin typeface="Arial"/>
                <a:cs typeface="Arial"/>
              </a:rPr>
              <a:t>waste</a:t>
            </a:r>
            <a:r>
              <a:rPr sz="1800" spc="-20" dirty="0">
                <a:latin typeface="Arial"/>
                <a:cs typeface="Arial"/>
              </a:rPr>
              <a:t> </a:t>
            </a:r>
            <a:r>
              <a:rPr sz="1800" dirty="0">
                <a:latin typeface="Arial"/>
                <a:cs typeface="Arial"/>
              </a:rPr>
              <a:t>%</a:t>
            </a:r>
            <a:r>
              <a:rPr sz="1800" spc="-20" dirty="0">
                <a:latin typeface="Arial"/>
                <a:cs typeface="Arial"/>
              </a:rPr>
              <a:t> </a:t>
            </a:r>
            <a:r>
              <a:rPr sz="1800" dirty="0">
                <a:latin typeface="Arial"/>
                <a:cs typeface="Arial"/>
              </a:rPr>
              <a:t>diversion</a:t>
            </a:r>
            <a:r>
              <a:rPr sz="1800" spc="-15" dirty="0">
                <a:latin typeface="Arial"/>
                <a:cs typeface="Arial"/>
              </a:rPr>
              <a:t> </a:t>
            </a:r>
            <a:r>
              <a:rPr sz="1800" spc="-25" dirty="0">
                <a:latin typeface="Arial"/>
                <a:cs typeface="Arial"/>
              </a:rPr>
              <a:t>and </a:t>
            </a:r>
            <a:r>
              <a:rPr sz="1800" dirty="0">
                <a:latin typeface="Arial"/>
                <a:cs typeface="Arial"/>
              </a:rPr>
              <a:t>reduction</a:t>
            </a:r>
            <a:r>
              <a:rPr sz="1800" spc="305" dirty="0">
                <a:latin typeface="Arial"/>
                <a:cs typeface="Arial"/>
              </a:rPr>
              <a:t> </a:t>
            </a:r>
            <a:r>
              <a:rPr sz="1800" spc="-10" dirty="0">
                <a:latin typeface="Arial"/>
                <a:cs typeface="Arial"/>
              </a:rPr>
              <a:t>commitment.</a:t>
            </a:r>
            <a:endParaRPr sz="1800">
              <a:latin typeface="Arial"/>
              <a:cs typeface="Arial"/>
            </a:endParaRPr>
          </a:p>
        </p:txBody>
      </p:sp>
      <p:sp>
        <p:nvSpPr>
          <p:cNvPr id="11" name="object 11"/>
          <p:cNvSpPr/>
          <p:nvPr/>
        </p:nvSpPr>
        <p:spPr>
          <a:xfrm>
            <a:off x="0" y="9277236"/>
            <a:ext cx="467995" cy="717550"/>
          </a:xfrm>
          <a:custGeom>
            <a:avLst/>
            <a:gdLst/>
            <a:ahLst/>
            <a:cxnLst/>
            <a:rect l="l" t="t" r="r" b="b"/>
            <a:pathLst>
              <a:path w="467995" h="717550">
                <a:moveTo>
                  <a:pt x="0" y="0"/>
                </a:moveTo>
                <a:lnTo>
                  <a:pt x="0" y="717209"/>
                </a:lnTo>
                <a:lnTo>
                  <a:pt x="217551" y="717209"/>
                </a:lnTo>
                <a:lnTo>
                  <a:pt x="467385" y="467385"/>
                </a:lnTo>
                <a:lnTo>
                  <a:pt x="0" y="0"/>
                </a:lnTo>
                <a:close/>
              </a:path>
            </a:pathLst>
          </a:custGeom>
          <a:solidFill>
            <a:srgbClr val="04463B"/>
          </a:solidFill>
        </p:spPr>
        <p:txBody>
          <a:bodyPr wrap="square" lIns="0" tIns="0" rIns="0" bIns="0" rtlCol="0"/>
          <a:lstStyle/>
          <a:p>
            <a:endParaRPr/>
          </a:p>
        </p:txBody>
      </p:sp>
      <p:pic>
        <p:nvPicPr>
          <p:cNvPr id="12" name="object 12"/>
          <p:cNvPicPr/>
          <p:nvPr/>
        </p:nvPicPr>
        <p:blipFill>
          <a:blip r:embed="rId6" cstate="print"/>
          <a:stretch>
            <a:fillRect/>
          </a:stretch>
        </p:blipFill>
        <p:spPr>
          <a:xfrm>
            <a:off x="14376400" y="8930119"/>
            <a:ext cx="914400" cy="914400"/>
          </a:xfrm>
          <a:prstGeom prst="rect">
            <a:avLst/>
          </a:prstGeom>
        </p:spPr>
      </p:pic>
      <p:grpSp>
        <p:nvGrpSpPr>
          <p:cNvPr id="13" name="object 13"/>
          <p:cNvGrpSpPr/>
          <p:nvPr/>
        </p:nvGrpSpPr>
        <p:grpSpPr>
          <a:xfrm>
            <a:off x="0" y="996696"/>
            <a:ext cx="15544800" cy="2454910"/>
            <a:chOff x="0" y="996696"/>
            <a:chExt cx="15544800" cy="2454910"/>
          </a:xfrm>
        </p:grpSpPr>
        <p:pic>
          <p:nvPicPr>
            <p:cNvPr id="14" name="object 14"/>
            <p:cNvPicPr/>
            <p:nvPr/>
          </p:nvPicPr>
          <p:blipFill>
            <a:blip r:embed="rId7" cstate="print"/>
            <a:stretch>
              <a:fillRect/>
            </a:stretch>
          </p:blipFill>
          <p:spPr>
            <a:xfrm>
              <a:off x="0" y="996696"/>
              <a:ext cx="15544799" cy="2419730"/>
            </a:xfrm>
            <a:prstGeom prst="rect">
              <a:avLst/>
            </a:prstGeom>
          </p:spPr>
        </p:pic>
        <p:sp>
          <p:nvSpPr>
            <p:cNvPr id="15" name="object 15"/>
            <p:cNvSpPr/>
            <p:nvPr/>
          </p:nvSpPr>
          <p:spPr>
            <a:xfrm>
              <a:off x="762139" y="2669095"/>
              <a:ext cx="5548630" cy="782955"/>
            </a:xfrm>
            <a:custGeom>
              <a:avLst/>
              <a:gdLst/>
              <a:ahLst/>
              <a:cxnLst/>
              <a:rect l="l" t="t" r="r" b="b"/>
              <a:pathLst>
                <a:path w="5548630" h="782954">
                  <a:moveTo>
                    <a:pt x="5548122" y="0"/>
                  </a:moveTo>
                  <a:lnTo>
                    <a:pt x="0" y="0"/>
                  </a:lnTo>
                  <a:lnTo>
                    <a:pt x="0" y="782510"/>
                  </a:lnTo>
                  <a:lnTo>
                    <a:pt x="5548122" y="782510"/>
                  </a:lnTo>
                  <a:lnTo>
                    <a:pt x="5548122" y="0"/>
                  </a:lnTo>
                  <a:close/>
                </a:path>
              </a:pathLst>
            </a:custGeom>
            <a:solidFill>
              <a:srgbClr val="FFFFFF">
                <a:alpha val="79998"/>
              </a:srgbClr>
            </a:solidFill>
          </p:spPr>
          <p:txBody>
            <a:bodyPr wrap="square" lIns="0" tIns="0" rIns="0" bIns="0" rtlCol="0"/>
            <a:lstStyle/>
            <a:p>
              <a:endParaRPr/>
            </a:p>
          </p:txBody>
        </p:sp>
        <p:sp>
          <p:nvSpPr>
            <p:cNvPr id="16" name="object 16"/>
            <p:cNvSpPr/>
            <p:nvPr/>
          </p:nvSpPr>
          <p:spPr>
            <a:xfrm>
              <a:off x="0" y="998347"/>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17" name="object 17"/>
          <p:cNvSpPr txBox="1"/>
          <p:nvPr/>
        </p:nvSpPr>
        <p:spPr>
          <a:xfrm>
            <a:off x="993139" y="2718942"/>
            <a:ext cx="5071745" cy="635000"/>
          </a:xfrm>
          <a:prstGeom prst="rect">
            <a:avLst/>
          </a:prstGeom>
        </p:spPr>
        <p:txBody>
          <a:bodyPr vert="horz" wrap="square" lIns="0" tIns="12065" rIns="0" bIns="0" rtlCol="0">
            <a:spAutoFit/>
          </a:bodyPr>
          <a:lstStyle/>
          <a:p>
            <a:pPr marL="12700">
              <a:lnSpc>
                <a:spcPct val="100000"/>
              </a:lnSpc>
              <a:spcBef>
                <a:spcPts val="95"/>
              </a:spcBef>
            </a:pPr>
            <a:r>
              <a:rPr sz="4000" b="1" spc="95" dirty="0">
                <a:latin typeface="Trebuchet MS"/>
                <a:cs typeface="Trebuchet MS"/>
              </a:rPr>
              <a:t>CIRCULAR</a:t>
            </a:r>
            <a:r>
              <a:rPr sz="4000" b="1" spc="-10" dirty="0">
                <a:latin typeface="Trebuchet MS"/>
                <a:cs typeface="Trebuchet MS"/>
              </a:rPr>
              <a:t> </a:t>
            </a:r>
            <a:r>
              <a:rPr sz="4000" b="1" spc="85" dirty="0">
                <a:latin typeface="Trebuchet MS"/>
                <a:cs typeface="Trebuchet MS"/>
              </a:rPr>
              <a:t>ECONOMY</a:t>
            </a:r>
            <a:endParaRPr sz="4000">
              <a:latin typeface="Trebuchet MS"/>
              <a:cs typeface="Trebuchet MS"/>
            </a:endParaRPr>
          </a:p>
        </p:txBody>
      </p:sp>
      <p:sp>
        <p:nvSpPr>
          <p:cNvPr id="34" name="object 34"/>
          <p:cNvSpPr txBox="1"/>
          <p:nvPr/>
        </p:nvSpPr>
        <p:spPr>
          <a:xfrm>
            <a:off x="758825" y="4775072"/>
            <a:ext cx="4157345" cy="723900"/>
          </a:xfrm>
          <a:prstGeom prst="rect">
            <a:avLst/>
          </a:prstGeom>
          <a:solidFill>
            <a:srgbClr val="04463B"/>
          </a:solidFill>
        </p:spPr>
        <p:txBody>
          <a:bodyPr vert="horz" wrap="square" lIns="0" tIns="199390" rIns="0" bIns="0" rtlCol="0">
            <a:spAutoFit/>
          </a:bodyPr>
          <a:lstStyle/>
          <a:p>
            <a:pPr marL="286385">
              <a:lnSpc>
                <a:spcPct val="100000"/>
              </a:lnSpc>
              <a:spcBef>
                <a:spcPts val="1570"/>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sp>
        <p:nvSpPr>
          <p:cNvPr id="35" name="object 35"/>
          <p:cNvSpPr/>
          <p:nvPr/>
        </p:nvSpPr>
        <p:spPr>
          <a:xfrm>
            <a:off x="746125" y="4033901"/>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04463B"/>
          </a:solidFill>
        </p:spPr>
        <p:txBody>
          <a:bodyPr wrap="square" lIns="0" tIns="0" rIns="0" bIns="0" rtlCol="0"/>
          <a:lstStyle/>
          <a:p>
            <a:endParaRPr/>
          </a:p>
        </p:txBody>
      </p:sp>
      <p:sp>
        <p:nvSpPr>
          <p:cNvPr id="36" name="object 36"/>
          <p:cNvSpPr txBox="1"/>
          <p:nvPr/>
        </p:nvSpPr>
        <p:spPr>
          <a:xfrm>
            <a:off x="907796" y="4114927"/>
            <a:ext cx="353695" cy="360680"/>
          </a:xfrm>
          <a:prstGeom prst="rect">
            <a:avLst/>
          </a:prstGeom>
        </p:spPr>
        <p:txBody>
          <a:bodyPr vert="horz" wrap="square" lIns="0" tIns="12065" rIns="0" bIns="0" rtlCol="0">
            <a:spAutoFit/>
          </a:bodyPr>
          <a:lstStyle/>
          <a:p>
            <a:pPr marL="12700">
              <a:lnSpc>
                <a:spcPct val="100000"/>
              </a:lnSpc>
              <a:spcBef>
                <a:spcPts val="95"/>
              </a:spcBef>
            </a:pPr>
            <a:r>
              <a:rPr sz="2200" b="1" spc="-25" dirty="0">
                <a:solidFill>
                  <a:srgbClr val="FFFFFF"/>
                </a:solidFill>
                <a:latin typeface="Trebuchet MS"/>
                <a:cs typeface="Trebuchet MS"/>
              </a:rPr>
              <a:t>C4</a:t>
            </a:r>
            <a:endParaRPr sz="2200">
              <a:latin typeface="Trebuchet MS"/>
              <a:cs typeface="Trebuchet MS"/>
            </a:endParaRPr>
          </a:p>
        </p:txBody>
      </p:sp>
      <p:grpSp>
        <p:nvGrpSpPr>
          <p:cNvPr id="37" name="Group 36">
            <a:extLst>
              <a:ext uri="{FF2B5EF4-FFF2-40B4-BE49-F238E27FC236}">
                <a16:creationId xmlns:a16="http://schemas.microsoft.com/office/drawing/2014/main" id="{1F0E0EBD-A5B7-7853-E85C-E146611570BF}"/>
              </a:ext>
            </a:extLst>
          </p:cNvPr>
          <p:cNvGrpSpPr/>
          <p:nvPr/>
        </p:nvGrpSpPr>
        <p:grpSpPr>
          <a:xfrm>
            <a:off x="12117225" y="94718"/>
            <a:ext cx="2584422" cy="788694"/>
            <a:chOff x="12117225" y="94718"/>
            <a:chExt cx="2584422" cy="788694"/>
          </a:xfrm>
        </p:grpSpPr>
        <p:sp>
          <p:nvSpPr>
            <p:cNvPr id="38" name="object 2">
              <a:extLst>
                <a:ext uri="{FF2B5EF4-FFF2-40B4-BE49-F238E27FC236}">
                  <a16:creationId xmlns:a16="http://schemas.microsoft.com/office/drawing/2014/main" id="{949B766F-613D-95F3-EDA2-105683C92BF8}"/>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39" name="Group 38">
              <a:extLst>
                <a:ext uri="{FF2B5EF4-FFF2-40B4-BE49-F238E27FC236}">
                  <a16:creationId xmlns:a16="http://schemas.microsoft.com/office/drawing/2014/main" id="{27D681D7-F490-5DFD-54EF-AC80107611D7}"/>
                </a:ext>
              </a:extLst>
            </p:cNvPr>
            <p:cNvGrpSpPr/>
            <p:nvPr/>
          </p:nvGrpSpPr>
          <p:grpSpPr>
            <a:xfrm>
              <a:off x="12117225" y="94718"/>
              <a:ext cx="609600" cy="788694"/>
              <a:chOff x="0" y="0"/>
              <a:chExt cx="660000" cy="841294"/>
            </a:xfrm>
          </p:grpSpPr>
          <p:sp>
            <p:nvSpPr>
              <p:cNvPr id="40" name="Shape 9">
                <a:extLst>
                  <a:ext uri="{FF2B5EF4-FFF2-40B4-BE49-F238E27FC236}">
                    <a16:creationId xmlns:a16="http://schemas.microsoft.com/office/drawing/2014/main" id="{37B9159C-20F2-FF2E-714C-CB3FA6FFC75C}"/>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41" name="Shape 10">
                <a:extLst>
                  <a:ext uri="{FF2B5EF4-FFF2-40B4-BE49-F238E27FC236}">
                    <a16:creationId xmlns:a16="http://schemas.microsoft.com/office/drawing/2014/main" id="{A9364D18-31AB-9610-57B4-18F9A899FC4D}"/>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42" name="Shape 11">
                <a:extLst>
                  <a:ext uri="{FF2B5EF4-FFF2-40B4-BE49-F238E27FC236}">
                    <a16:creationId xmlns:a16="http://schemas.microsoft.com/office/drawing/2014/main" id="{FB4B3350-A49D-8C9E-337F-0A35FF9714FA}"/>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43" name="object 22">
            <a:extLst>
              <a:ext uri="{FF2B5EF4-FFF2-40B4-BE49-F238E27FC236}">
                <a16:creationId xmlns:a16="http://schemas.microsoft.com/office/drawing/2014/main" id="{A03F0F98-6098-3BE2-50B9-59B97BF0E543}"/>
              </a:ext>
            </a:extLst>
          </p:cNvPr>
          <p:cNvSpPr txBox="1"/>
          <p:nvPr/>
        </p:nvSpPr>
        <p:spPr>
          <a:xfrm>
            <a:off x="758824" y="5713997"/>
            <a:ext cx="4157345" cy="1265667"/>
          </a:xfrm>
          <a:prstGeom prst="rect">
            <a:avLst/>
          </a:prstGeom>
          <a:ln w="25400">
            <a:solidFill>
              <a:srgbClr val="04463B"/>
            </a:solidFill>
          </a:ln>
        </p:spPr>
        <p:txBody>
          <a:bodyPr vert="horz" wrap="square" lIns="0" tIns="131445" rIns="0" bIns="0" rtlCol="0">
            <a:spAutoFit/>
          </a:bodyPr>
          <a:lstStyle/>
          <a:p>
            <a:pPr marL="301625" marR="346075">
              <a:lnSpc>
                <a:spcPct val="104299"/>
              </a:lnSpc>
              <a:spcBef>
                <a:spcPts val="1035"/>
              </a:spcBef>
            </a:pPr>
            <a:r>
              <a:rPr lang="en-US" dirty="0">
                <a:latin typeface="Arial" panose="020B0604020202020204" pitchFamily="34" charset="0"/>
                <a:cs typeface="Arial" panose="020B0604020202020204" pitchFamily="34" charset="0"/>
              </a:rPr>
              <a:t>Determine a baseline for Technician Networks Ltd, waste reduction commitments and reduction of waste sent to landfills.</a:t>
            </a:r>
            <a:endParaRPr dirty="0">
              <a:latin typeface="Arial" panose="020B0604020202020204" pitchFamily="34" charset="0"/>
              <a:cs typeface="Arial" panose="020B060402020202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3527805" y="395731"/>
            <a:ext cx="191516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ENVIRONMENTAL</a:t>
            </a:r>
            <a:endParaRPr sz="1900">
              <a:latin typeface="Trebuchet MS"/>
              <a:cs typeface="Trebuchet MS"/>
            </a:endParaRPr>
          </a:p>
        </p:txBody>
      </p:sp>
      <p:sp>
        <p:nvSpPr>
          <p:cNvPr id="23" name="object 23"/>
          <p:cNvSpPr txBox="1"/>
          <p:nvPr/>
        </p:nvSpPr>
        <p:spPr>
          <a:xfrm>
            <a:off x="746125" y="4774565"/>
            <a:ext cx="4182745" cy="723900"/>
          </a:xfrm>
          <a:prstGeom prst="rect">
            <a:avLst/>
          </a:prstGeom>
          <a:solidFill>
            <a:srgbClr val="04463B"/>
          </a:solidFill>
        </p:spPr>
        <p:txBody>
          <a:bodyPr vert="horz" wrap="square" lIns="0" tIns="200025" rIns="0" bIns="0" rtlCol="0">
            <a:spAutoFit/>
          </a:bodyPr>
          <a:lstStyle/>
          <a:p>
            <a:pPr marL="299085">
              <a:lnSpc>
                <a:spcPct val="100000"/>
              </a:lnSpc>
              <a:spcBef>
                <a:spcPts val="1575"/>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sp>
        <p:nvSpPr>
          <p:cNvPr id="24" name="object 24"/>
          <p:cNvSpPr txBox="1"/>
          <p:nvPr/>
        </p:nvSpPr>
        <p:spPr>
          <a:xfrm>
            <a:off x="1549653" y="3933571"/>
            <a:ext cx="2127250" cy="683260"/>
          </a:xfrm>
          <a:prstGeom prst="rect">
            <a:avLst/>
          </a:prstGeom>
        </p:spPr>
        <p:txBody>
          <a:bodyPr vert="horz" wrap="square" lIns="0" tIns="33020" rIns="0" bIns="0" rtlCol="0">
            <a:spAutoFit/>
          </a:bodyPr>
          <a:lstStyle/>
          <a:p>
            <a:pPr marL="12700" marR="5080">
              <a:lnSpc>
                <a:spcPts val="2540"/>
              </a:lnSpc>
              <a:spcBef>
                <a:spcPts val="260"/>
              </a:spcBef>
            </a:pPr>
            <a:r>
              <a:rPr sz="2200" b="1" spc="-90" dirty="0">
                <a:latin typeface="Trebuchet MS"/>
                <a:cs typeface="Trebuchet MS"/>
              </a:rPr>
              <a:t>MONITOR</a:t>
            </a:r>
            <a:r>
              <a:rPr sz="2200" b="1" spc="-290" dirty="0">
                <a:latin typeface="Trebuchet MS"/>
                <a:cs typeface="Trebuchet MS"/>
              </a:rPr>
              <a:t> </a:t>
            </a:r>
            <a:r>
              <a:rPr sz="2200" b="1" spc="-20" dirty="0">
                <a:latin typeface="Trebuchet MS"/>
                <a:cs typeface="Trebuchet MS"/>
              </a:rPr>
              <a:t>WATER </a:t>
            </a:r>
            <a:r>
              <a:rPr sz="2200" b="1" spc="-10" dirty="0">
                <a:latin typeface="Trebuchet MS"/>
                <a:cs typeface="Trebuchet MS"/>
              </a:rPr>
              <a:t>CONSUMPTION</a:t>
            </a:r>
            <a:endParaRPr sz="2200">
              <a:latin typeface="Trebuchet MS"/>
              <a:cs typeface="Trebuchet MS"/>
            </a:endParaRPr>
          </a:p>
        </p:txBody>
      </p:sp>
      <p:sp>
        <p:nvSpPr>
          <p:cNvPr id="25" name="object 25"/>
          <p:cNvSpPr txBox="1"/>
          <p:nvPr/>
        </p:nvSpPr>
        <p:spPr>
          <a:xfrm>
            <a:off x="5538342" y="4250563"/>
            <a:ext cx="3570604" cy="360680"/>
          </a:xfrm>
          <a:prstGeom prst="rect">
            <a:avLst/>
          </a:prstGeom>
        </p:spPr>
        <p:txBody>
          <a:bodyPr vert="horz" wrap="square" lIns="0" tIns="12065" rIns="0" bIns="0" rtlCol="0">
            <a:spAutoFit/>
          </a:bodyPr>
          <a:lstStyle/>
          <a:p>
            <a:pPr marL="12700">
              <a:lnSpc>
                <a:spcPct val="100000"/>
              </a:lnSpc>
              <a:spcBef>
                <a:spcPts val="95"/>
              </a:spcBef>
              <a:tabLst>
                <a:tab pos="3557270"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26" name="object 26"/>
          <p:cNvSpPr txBox="1"/>
          <p:nvPr/>
        </p:nvSpPr>
        <p:spPr>
          <a:xfrm>
            <a:off x="9685401" y="4250563"/>
            <a:ext cx="5264150" cy="360680"/>
          </a:xfrm>
          <a:prstGeom prst="rect">
            <a:avLst/>
          </a:prstGeom>
        </p:spPr>
        <p:txBody>
          <a:bodyPr vert="horz" wrap="square" lIns="0" tIns="12065" rIns="0" bIns="0" rtlCol="0">
            <a:spAutoFit/>
          </a:bodyPr>
          <a:lstStyle/>
          <a:p>
            <a:pPr marL="12700">
              <a:lnSpc>
                <a:spcPct val="100000"/>
              </a:lnSpc>
              <a:spcBef>
                <a:spcPts val="95"/>
              </a:spcBef>
              <a:tabLst>
                <a:tab pos="5250815" algn="l"/>
              </a:tabLst>
            </a:pPr>
            <a:r>
              <a:rPr sz="2200" b="1" u="sng" spc="-35" dirty="0">
                <a:uFill>
                  <a:solidFill>
                    <a:srgbClr val="000000"/>
                  </a:solidFill>
                </a:uFill>
                <a:latin typeface="Trebuchet MS"/>
                <a:cs typeface="Trebuchet MS"/>
              </a:rPr>
              <a:t>HOW</a:t>
            </a:r>
            <a:r>
              <a:rPr sz="2200" b="1" u="sng" spc="-16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WE</a:t>
            </a:r>
            <a:r>
              <a:rPr sz="2200" b="1" u="sng" spc="-155"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PLAN</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TO</a:t>
            </a:r>
            <a:r>
              <a:rPr sz="2200" b="1" u="sng" spc="-150"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6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27" name="object 27"/>
          <p:cNvSpPr txBox="1"/>
          <p:nvPr/>
        </p:nvSpPr>
        <p:spPr>
          <a:xfrm>
            <a:off x="5538342" y="4958969"/>
            <a:ext cx="3333115" cy="2638425"/>
          </a:xfrm>
          <a:prstGeom prst="rect">
            <a:avLst/>
          </a:prstGeom>
        </p:spPr>
        <p:txBody>
          <a:bodyPr vert="horz" wrap="square" lIns="0" tIns="13970" rIns="0" bIns="0" rtlCol="0">
            <a:spAutoFit/>
          </a:bodyPr>
          <a:lstStyle/>
          <a:p>
            <a:pPr marL="12700" marR="5080">
              <a:lnSpc>
                <a:spcPct val="106300"/>
              </a:lnSpc>
              <a:spcBef>
                <a:spcPts val="110"/>
              </a:spcBef>
            </a:pPr>
            <a:r>
              <a:rPr sz="1800" spc="85" dirty="0">
                <a:latin typeface="Arial"/>
                <a:cs typeface="Arial"/>
              </a:rPr>
              <a:t>Water</a:t>
            </a:r>
            <a:r>
              <a:rPr sz="1800" spc="65" dirty="0">
                <a:latin typeface="Arial"/>
                <a:cs typeface="Arial"/>
              </a:rPr>
              <a:t> </a:t>
            </a:r>
            <a:r>
              <a:rPr sz="1800" spc="60" dirty="0">
                <a:latin typeface="Arial"/>
                <a:cs typeface="Arial"/>
              </a:rPr>
              <a:t>is</a:t>
            </a:r>
            <a:r>
              <a:rPr sz="1800" spc="65" dirty="0">
                <a:latin typeface="Arial"/>
                <a:cs typeface="Arial"/>
              </a:rPr>
              <a:t> </a:t>
            </a:r>
            <a:r>
              <a:rPr sz="1800" spc="90" dirty="0">
                <a:latin typeface="Arial"/>
                <a:cs typeface="Arial"/>
              </a:rPr>
              <a:t>an</a:t>
            </a:r>
            <a:r>
              <a:rPr sz="1800" spc="80" dirty="0">
                <a:latin typeface="Arial"/>
                <a:cs typeface="Arial"/>
              </a:rPr>
              <a:t> </a:t>
            </a:r>
            <a:r>
              <a:rPr sz="1800" spc="70" dirty="0">
                <a:latin typeface="Arial"/>
                <a:cs typeface="Arial"/>
              </a:rPr>
              <a:t>essential </a:t>
            </a:r>
            <a:r>
              <a:rPr sz="1800" spc="55" dirty="0">
                <a:latin typeface="Arial"/>
                <a:cs typeface="Arial"/>
              </a:rPr>
              <a:t>limited </a:t>
            </a:r>
            <a:r>
              <a:rPr sz="1800" spc="80" dirty="0">
                <a:latin typeface="Arial"/>
                <a:cs typeface="Arial"/>
              </a:rPr>
              <a:t>resource</a:t>
            </a:r>
            <a:r>
              <a:rPr sz="1800" spc="40" dirty="0">
                <a:latin typeface="Arial"/>
                <a:cs typeface="Arial"/>
              </a:rPr>
              <a:t> </a:t>
            </a:r>
            <a:r>
              <a:rPr sz="1800" spc="65" dirty="0">
                <a:latin typeface="Arial"/>
                <a:cs typeface="Arial"/>
              </a:rPr>
              <a:t>that</a:t>
            </a:r>
            <a:r>
              <a:rPr sz="1800" spc="60" dirty="0">
                <a:latin typeface="Arial"/>
                <a:cs typeface="Arial"/>
              </a:rPr>
              <a:t> </a:t>
            </a:r>
            <a:r>
              <a:rPr sz="1800" spc="90" dirty="0">
                <a:latin typeface="Arial"/>
                <a:cs typeface="Arial"/>
              </a:rPr>
              <a:t>must</a:t>
            </a:r>
            <a:r>
              <a:rPr sz="1800" spc="60" dirty="0">
                <a:latin typeface="Arial"/>
                <a:cs typeface="Arial"/>
              </a:rPr>
              <a:t> </a:t>
            </a:r>
            <a:r>
              <a:rPr sz="1800" spc="90" dirty="0">
                <a:latin typeface="Arial"/>
                <a:cs typeface="Arial"/>
              </a:rPr>
              <a:t>be</a:t>
            </a:r>
            <a:r>
              <a:rPr sz="1800" spc="55" dirty="0">
                <a:latin typeface="Arial"/>
                <a:cs typeface="Arial"/>
              </a:rPr>
              <a:t> </a:t>
            </a:r>
            <a:r>
              <a:rPr sz="1800" spc="70" dirty="0">
                <a:latin typeface="Arial"/>
                <a:cs typeface="Arial"/>
              </a:rPr>
              <a:t>taken seriously.</a:t>
            </a:r>
            <a:r>
              <a:rPr sz="1800" spc="35" dirty="0">
                <a:latin typeface="Arial"/>
                <a:cs typeface="Arial"/>
              </a:rPr>
              <a:t> </a:t>
            </a:r>
            <a:r>
              <a:rPr sz="1800" spc="80" dirty="0">
                <a:latin typeface="Arial"/>
                <a:cs typeface="Arial"/>
              </a:rPr>
              <a:t>Implementing</a:t>
            </a:r>
            <a:r>
              <a:rPr sz="1800" spc="45" dirty="0">
                <a:latin typeface="Arial"/>
                <a:cs typeface="Arial"/>
              </a:rPr>
              <a:t> </a:t>
            </a:r>
            <a:r>
              <a:rPr sz="1800" spc="70" dirty="0">
                <a:latin typeface="Arial"/>
                <a:cs typeface="Arial"/>
              </a:rPr>
              <a:t>water </a:t>
            </a:r>
            <a:r>
              <a:rPr sz="1800" dirty="0">
                <a:latin typeface="Arial"/>
                <a:cs typeface="Arial"/>
              </a:rPr>
              <a:t>protection</a:t>
            </a:r>
            <a:r>
              <a:rPr sz="1800" spc="-25" dirty="0">
                <a:latin typeface="Arial"/>
                <a:cs typeface="Arial"/>
              </a:rPr>
              <a:t> </a:t>
            </a:r>
            <a:r>
              <a:rPr sz="1800" dirty="0">
                <a:latin typeface="Arial"/>
                <a:cs typeface="Arial"/>
              </a:rPr>
              <a:t>plans</a:t>
            </a:r>
            <a:r>
              <a:rPr sz="1800" spc="-20" dirty="0">
                <a:latin typeface="Arial"/>
                <a:cs typeface="Arial"/>
              </a:rPr>
              <a:t> </a:t>
            </a:r>
            <a:r>
              <a:rPr sz="1800" dirty="0">
                <a:latin typeface="Arial"/>
                <a:cs typeface="Arial"/>
              </a:rPr>
              <a:t>on</a:t>
            </a:r>
            <a:r>
              <a:rPr sz="1800" spc="-25" dirty="0">
                <a:latin typeface="Arial"/>
                <a:cs typeface="Arial"/>
              </a:rPr>
              <a:t> </a:t>
            </a:r>
            <a:r>
              <a:rPr sz="1800" dirty="0">
                <a:latin typeface="Arial"/>
                <a:cs typeface="Arial"/>
              </a:rPr>
              <a:t>our</a:t>
            </a:r>
            <a:r>
              <a:rPr sz="1800" spc="-20" dirty="0">
                <a:latin typeface="Arial"/>
                <a:cs typeface="Arial"/>
              </a:rPr>
              <a:t> </a:t>
            </a:r>
            <a:r>
              <a:rPr sz="1800" spc="-10" dirty="0">
                <a:latin typeface="Arial"/>
                <a:cs typeface="Arial"/>
              </a:rPr>
              <a:t>medium </a:t>
            </a:r>
            <a:r>
              <a:rPr sz="1800" spc="70" dirty="0">
                <a:latin typeface="Arial"/>
                <a:cs typeface="Arial"/>
              </a:rPr>
              <a:t>to</a:t>
            </a:r>
            <a:r>
              <a:rPr sz="1800" spc="-30" dirty="0">
                <a:latin typeface="Arial"/>
                <a:cs typeface="Arial"/>
              </a:rPr>
              <a:t> </a:t>
            </a:r>
            <a:r>
              <a:rPr sz="1800" spc="80" dirty="0">
                <a:latin typeface="Arial"/>
                <a:cs typeface="Arial"/>
              </a:rPr>
              <a:t>extremely</a:t>
            </a:r>
            <a:r>
              <a:rPr sz="1800" spc="-5" dirty="0">
                <a:latin typeface="Arial"/>
                <a:cs typeface="Arial"/>
              </a:rPr>
              <a:t> </a:t>
            </a:r>
            <a:r>
              <a:rPr sz="1800" spc="70" dirty="0">
                <a:latin typeface="Arial"/>
                <a:cs typeface="Arial"/>
              </a:rPr>
              <a:t>high-</a:t>
            </a:r>
            <a:r>
              <a:rPr sz="1800" spc="65" dirty="0">
                <a:latin typeface="Arial"/>
                <a:cs typeface="Arial"/>
              </a:rPr>
              <a:t>risk</a:t>
            </a:r>
            <a:r>
              <a:rPr sz="1800" dirty="0">
                <a:latin typeface="Arial"/>
                <a:cs typeface="Arial"/>
              </a:rPr>
              <a:t> </a:t>
            </a:r>
            <a:r>
              <a:rPr sz="1800" spc="60" dirty="0">
                <a:latin typeface="Arial"/>
                <a:cs typeface="Arial"/>
              </a:rPr>
              <a:t>projects </a:t>
            </a:r>
            <a:r>
              <a:rPr sz="1800" spc="55" dirty="0">
                <a:latin typeface="Arial"/>
                <a:cs typeface="Arial"/>
              </a:rPr>
              <a:t>will</a:t>
            </a:r>
            <a:r>
              <a:rPr sz="1800" spc="60" dirty="0">
                <a:latin typeface="Arial"/>
                <a:cs typeface="Arial"/>
              </a:rPr>
              <a:t> </a:t>
            </a:r>
            <a:r>
              <a:rPr sz="1800" spc="75" dirty="0">
                <a:latin typeface="Arial"/>
                <a:cs typeface="Arial"/>
              </a:rPr>
              <a:t>help</a:t>
            </a:r>
            <a:r>
              <a:rPr sz="1800" spc="50" dirty="0">
                <a:latin typeface="Arial"/>
                <a:cs typeface="Arial"/>
              </a:rPr>
              <a:t> </a:t>
            </a:r>
            <a:r>
              <a:rPr sz="1800" spc="65" dirty="0">
                <a:latin typeface="Arial"/>
                <a:cs typeface="Arial"/>
              </a:rPr>
              <a:t>to</a:t>
            </a:r>
            <a:r>
              <a:rPr sz="1800" spc="50" dirty="0">
                <a:latin typeface="Arial"/>
                <a:cs typeface="Arial"/>
              </a:rPr>
              <a:t> </a:t>
            </a:r>
            <a:r>
              <a:rPr sz="1800" spc="80" dirty="0">
                <a:latin typeface="Arial"/>
                <a:cs typeface="Arial"/>
              </a:rPr>
              <a:t>create</a:t>
            </a:r>
            <a:r>
              <a:rPr sz="1800" spc="50" dirty="0">
                <a:latin typeface="Arial"/>
                <a:cs typeface="Arial"/>
              </a:rPr>
              <a:t> </a:t>
            </a:r>
            <a:r>
              <a:rPr sz="1800" spc="65" dirty="0">
                <a:latin typeface="Arial"/>
                <a:cs typeface="Arial"/>
              </a:rPr>
              <a:t>sustainable </a:t>
            </a:r>
            <a:r>
              <a:rPr sz="1800" spc="70" dirty="0">
                <a:latin typeface="Arial"/>
                <a:cs typeface="Arial"/>
              </a:rPr>
              <a:t>solutions</a:t>
            </a:r>
            <a:r>
              <a:rPr sz="1800" spc="50" dirty="0">
                <a:latin typeface="Arial"/>
                <a:cs typeface="Arial"/>
              </a:rPr>
              <a:t> </a:t>
            </a:r>
            <a:r>
              <a:rPr sz="1800" spc="65" dirty="0">
                <a:latin typeface="Arial"/>
                <a:cs typeface="Arial"/>
              </a:rPr>
              <a:t>to</a:t>
            </a:r>
            <a:r>
              <a:rPr sz="1800" spc="70" dirty="0">
                <a:latin typeface="Arial"/>
                <a:cs typeface="Arial"/>
              </a:rPr>
              <a:t> </a:t>
            </a:r>
            <a:r>
              <a:rPr sz="1800" spc="85" dirty="0">
                <a:latin typeface="Arial"/>
                <a:cs typeface="Arial"/>
              </a:rPr>
              <a:t>address</a:t>
            </a:r>
            <a:r>
              <a:rPr sz="1800" spc="65" dirty="0">
                <a:latin typeface="Arial"/>
                <a:cs typeface="Arial"/>
              </a:rPr>
              <a:t> </a:t>
            </a:r>
            <a:r>
              <a:rPr sz="1800" spc="50" dirty="0">
                <a:latin typeface="Arial"/>
                <a:cs typeface="Arial"/>
              </a:rPr>
              <a:t>the </a:t>
            </a:r>
            <a:r>
              <a:rPr sz="1800" spc="75" dirty="0">
                <a:latin typeface="Arial"/>
                <a:cs typeface="Arial"/>
              </a:rPr>
              <a:t>challenges</a:t>
            </a:r>
            <a:r>
              <a:rPr sz="1800" spc="65" dirty="0">
                <a:latin typeface="Arial"/>
                <a:cs typeface="Arial"/>
              </a:rPr>
              <a:t> </a:t>
            </a:r>
            <a:r>
              <a:rPr sz="1800" spc="90" dirty="0">
                <a:latin typeface="Arial"/>
                <a:cs typeface="Arial"/>
              </a:rPr>
              <a:t>and</a:t>
            </a:r>
            <a:r>
              <a:rPr sz="1800" spc="60" dirty="0">
                <a:latin typeface="Arial"/>
                <a:cs typeface="Arial"/>
              </a:rPr>
              <a:t> </a:t>
            </a:r>
            <a:r>
              <a:rPr sz="1800" spc="90" dirty="0">
                <a:latin typeface="Arial"/>
                <a:cs typeface="Arial"/>
              </a:rPr>
              <a:t>needs</a:t>
            </a:r>
            <a:r>
              <a:rPr sz="1800" spc="65" dirty="0">
                <a:latin typeface="Arial"/>
                <a:cs typeface="Arial"/>
              </a:rPr>
              <a:t> </a:t>
            </a:r>
            <a:r>
              <a:rPr sz="1800" spc="35" dirty="0">
                <a:latin typeface="Arial"/>
                <a:cs typeface="Arial"/>
              </a:rPr>
              <a:t>for</a:t>
            </a:r>
            <a:endParaRPr sz="1800">
              <a:latin typeface="Arial"/>
              <a:cs typeface="Arial"/>
            </a:endParaRPr>
          </a:p>
          <a:p>
            <a:pPr marL="12700">
              <a:lnSpc>
                <a:spcPct val="100000"/>
              </a:lnSpc>
              <a:spcBef>
                <a:spcPts val="35"/>
              </a:spcBef>
            </a:pPr>
            <a:r>
              <a:rPr sz="1800" dirty="0">
                <a:latin typeface="Arial"/>
                <a:cs typeface="Arial"/>
              </a:rPr>
              <a:t>the</a:t>
            </a:r>
            <a:r>
              <a:rPr sz="1800" spc="55" dirty="0">
                <a:latin typeface="Arial"/>
                <a:cs typeface="Arial"/>
              </a:rPr>
              <a:t> </a:t>
            </a:r>
            <a:r>
              <a:rPr sz="1800" spc="-10" dirty="0">
                <a:latin typeface="Arial"/>
                <a:cs typeface="Arial"/>
              </a:rPr>
              <a:t>future.</a:t>
            </a:r>
            <a:endParaRPr sz="1800">
              <a:latin typeface="Arial"/>
              <a:cs typeface="Arial"/>
            </a:endParaRPr>
          </a:p>
        </p:txBody>
      </p:sp>
      <p:sp>
        <p:nvSpPr>
          <p:cNvPr id="28" name="object 28"/>
          <p:cNvSpPr txBox="1"/>
          <p:nvPr/>
        </p:nvSpPr>
        <p:spPr>
          <a:xfrm>
            <a:off x="9859136" y="4987925"/>
            <a:ext cx="4723130" cy="3014980"/>
          </a:xfrm>
          <a:prstGeom prst="rect">
            <a:avLst/>
          </a:prstGeom>
        </p:spPr>
        <p:txBody>
          <a:bodyPr vert="horz" wrap="square" lIns="0" tIns="13335" rIns="0" bIns="0" rtlCol="0">
            <a:spAutoFit/>
          </a:bodyPr>
          <a:lstStyle/>
          <a:p>
            <a:pPr marL="241300" marR="64135" indent="-228600">
              <a:lnSpc>
                <a:spcPct val="106400"/>
              </a:lnSpc>
              <a:spcBef>
                <a:spcPts val="105"/>
              </a:spcBef>
              <a:buChar char="•"/>
              <a:tabLst>
                <a:tab pos="241300" algn="l"/>
              </a:tabLst>
            </a:pPr>
            <a:r>
              <a:rPr sz="1800" dirty="0">
                <a:latin typeface="Arial"/>
                <a:cs typeface="Arial"/>
              </a:rPr>
              <a:t>Implement</a:t>
            </a:r>
            <a:r>
              <a:rPr sz="1800" spc="265" dirty="0">
                <a:latin typeface="Arial"/>
                <a:cs typeface="Arial"/>
              </a:rPr>
              <a:t> </a:t>
            </a:r>
            <a:r>
              <a:rPr sz="1800" dirty="0">
                <a:latin typeface="Arial"/>
                <a:cs typeface="Arial"/>
              </a:rPr>
              <a:t>water</a:t>
            </a:r>
            <a:r>
              <a:rPr sz="1800" spc="275" dirty="0">
                <a:latin typeface="Arial"/>
                <a:cs typeface="Arial"/>
              </a:rPr>
              <a:t> </a:t>
            </a:r>
            <a:r>
              <a:rPr sz="1800" dirty="0">
                <a:latin typeface="Arial"/>
                <a:cs typeface="Arial"/>
              </a:rPr>
              <a:t>protection</a:t>
            </a:r>
            <a:r>
              <a:rPr sz="1800" spc="285" dirty="0">
                <a:latin typeface="Arial"/>
                <a:cs typeface="Arial"/>
              </a:rPr>
              <a:t> </a:t>
            </a:r>
            <a:r>
              <a:rPr sz="1800" dirty="0">
                <a:latin typeface="Arial"/>
                <a:cs typeface="Arial"/>
              </a:rPr>
              <a:t>plans</a:t>
            </a:r>
            <a:r>
              <a:rPr sz="1800" spc="275" dirty="0">
                <a:latin typeface="Arial"/>
                <a:cs typeface="Arial"/>
              </a:rPr>
              <a:t> </a:t>
            </a:r>
            <a:r>
              <a:rPr sz="1800" spc="-25" dirty="0">
                <a:latin typeface="Arial"/>
                <a:cs typeface="Arial"/>
              </a:rPr>
              <a:t>for </a:t>
            </a:r>
            <a:r>
              <a:rPr sz="1800" dirty="0">
                <a:latin typeface="Arial"/>
                <a:cs typeface="Arial"/>
              </a:rPr>
              <a:t>projects</a:t>
            </a:r>
            <a:r>
              <a:rPr sz="1800" spc="85" dirty="0">
                <a:latin typeface="Arial"/>
                <a:cs typeface="Arial"/>
              </a:rPr>
              <a:t> </a:t>
            </a:r>
            <a:r>
              <a:rPr sz="1800" dirty="0">
                <a:latin typeface="Arial"/>
                <a:cs typeface="Arial"/>
              </a:rPr>
              <a:t>that</a:t>
            </a:r>
            <a:r>
              <a:rPr sz="1800" spc="100" dirty="0">
                <a:latin typeface="Arial"/>
                <a:cs typeface="Arial"/>
              </a:rPr>
              <a:t> </a:t>
            </a:r>
            <a:r>
              <a:rPr sz="1800" dirty="0">
                <a:latin typeface="Arial"/>
                <a:cs typeface="Arial"/>
              </a:rPr>
              <a:t>are</a:t>
            </a:r>
            <a:r>
              <a:rPr sz="1800" spc="85" dirty="0">
                <a:latin typeface="Arial"/>
                <a:cs typeface="Arial"/>
              </a:rPr>
              <a:t> </a:t>
            </a:r>
            <a:r>
              <a:rPr sz="1800" dirty="0">
                <a:latin typeface="Arial"/>
                <a:cs typeface="Arial"/>
              </a:rPr>
              <a:t>deemed</a:t>
            </a:r>
            <a:r>
              <a:rPr sz="1800" spc="95" dirty="0">
                <a:latin typeface="Arial"/>
                <a:cs typeface="Arial"/>
              </a:rPr>
              <a:t> </a:t>
            </a:r>
            <a:r>
              <a:rPr sz="1800" dirty="0">
                <a:latin typeface="Arial"/>
                <a:cs typeface="Arial"/>
              </a:rPr>
              <a:t>medium,</a:t>
            </a:r>
            <a:r>
              <a:rPr sz="1800" spc="114" dirty="0">
                <a:latin typeface="Arial"/>
                <a:cs typeface="Arial"/>
              </a:rPr>
              <a:t> </a:t>
            </a:r>
            <a:r>
              <a:rPr sz="1800" dirty="0">
                <a:latin typeface="Arial"/>
                <a:cs typeface="Arial"/>
              </a:rPr>
              <a:t>high,</a:t>
            </a:r>
            <a:r>
              <a:rPr sz="1800" spc="100" dirty="0">
                <a:latin typeface="Arial"/>
                <a:cs typeface="Arial"/>
              </a:rPr>
              <a:t> </a:t>
            </a:r>
            <a:r>
              <a:rPr sz="1800" spc="-25" dirty="0">
                <a:latin typeface="Arial"/>
                <a:cs typeface="Arial"/>
              </a:rPr>
              <a:t>or </a:t>
            </a:r>
            <a:r>
              <a:rPr sz="1800" dirty="0">
                <a:latin typeface="Arial"/>
                <a:cs typeface="Arial"/>
              </a:rPr>
              <a:t>extremely</a:t>
            </a:r>
            <a:r>
              <a:rPr sz="1800" spc="250" dirty="0">
                <a:latin typeface="Arial"/>
                <a:cs typeface="Arial"/>
              </a:rPr>
              <a:t> </a:t>
            </a:r>
            <a:r>
              <a:rPr sz="1800" dirty="0">
                <a:latin typeface="Arial"/>
                <a:cs typeface="Arial"/>
              </a:rPr>
              <a:t>high</a:t>
            </a:r>
            <a:r>
              <a:rPr sz="1800" spc="250" dirty="0">
                <a:latin typeface="Arial"/>
                <a:cs typeface="Arial"/>
              </a:rPr>
              <a:t> </a:t>
            </a:r>
            <a:r>
              <a:rPr sz="1800" spc="-20" dirty="0">
                <a:latin typeface="Arial"/>
                <a:cs typeface="Arial"/>
              </a:rPr>
              <a:t>risk.</a:t>
            </a:r>
            <a:endParaRPr sz="1800">
              <a:latin typeface="Arial"/>
              <a:cs typeface="Arial"/>
            </a:endParaRPr>
          </a:p>
          <a:p>
            <a:pPr marL="241300" marR="322580" indent="-228600">
              <a:lnSpc>
                <a:spcPct val="106700"/>
              </a:lnSpc>
              <a:spcBef>
                <a:spcPts val="925"/>
              </a:spcBef>
              <a:buChar char="•"/>
              <a:tabLst>
                <a:tab pos="241300" algn="l"/>
              </a:tabLst>
            </a:pPr>
            <a:r>
              <a:rPr sz="1800" dirty="0">
                <a:latin typeface="Arial"/>
                <a:cs typeface="Arial"/>
              </a:rPr>
              <a:t>Implement</a:t>
            </a:r>
            <a:r>
              <a:rPr sz="1800" spc="-65" dirty="0">
                <a:latin typeface="Arial"/>
                <a:cs typeface="Arial"/>
              </a:rPr>
              <a:t> </a:t>
            </a:r>
            <a:r>
              <a:rPr sz="1800" dirty="0">
                <a:latin typeface="Arial"/>
                <a:cs typeface="Arial"/>
              </a:rPr>
              <a:t>water</a:t>
            </a:r>
            <a:r>
              <a:rPr sz="1800" spc="-70" dirty="0">
                <a:latin typeface="Arial"/>
                <a:cs typeface="Arial"/>
              </a:rPr>
              <a:t> </a:t>
            </a:r>
            <a:r>
              <a:rPr sz="1800" dirty="0">
                <a:latin typeface="Arial"/>
                <a:cs typeface="Arial"/>
              </a:rPr>
              <a:t>tracking</a:t>
            </a:r>
            <a:r>
              <a:rPr sz="1800" spc="-75" dirty="0">
                <a:latin typeface="Arial"/>
                <a:cs typeface="Arial"/>
              </a:rPr>
              <a:t> </a:t>
            </a:r>
            <a:r>
              <a:rPr sz="1800" dirty="0">
                <a:latin typeface="Arial"/>
                <a:cs typeface="Arial"/>
              </a:rPr>
              <a:t>on</a:t>
            </a:r>
            <a:r>
              <a:rPr sz="1800" spc="-60" dirty="0">
                <a:latin typeface="Arial"/>
                <a:cs typeface="Arial"/>
              </a:rPr>
              <a:t> </a:t>
            </a:r>
            <a:r>
              <a:rPr sz="1800" dirty="0">
                <a:latin typeface="Arial"/>
                <a:cs typeface="Arial"/>
              </a:rPr>
              <a:t>projects</a:t>
            </a:r>
            <a:r>
              <a:rPr sz="1800" spc="-60" dirty="0">
                <a:latin typeface="Arial"/>
                <a:cs typeface="Arial"/>
              </a:rPr>
              <a:t> </a:t>
            </a:r>
            <a:r>
              <a:rPr sz="1800" spc="-25" dirty="0">
                <a:latin typeface="Arial"/>
                <a:cs typeface="Arial"/>
              </a:rPr>
              <a:t>and </a:t>
            </a:r>
            <a:r>
              <a:rPr sz="1800" dirty="0">
                <a:latin typeface="Arial"/>
                <a:cs typeface="Arial"/>
              </a:rPr>
              <a:t>identify</a:t>
            </a:r>
            <a:r>
              <a:rPr sz="1800" spc="185" dirty="0">
                <a:latin typeface="Arial"/>
                <a:cs typeface="Arial"/>
              </a:rPr>
              <a:t> </a:t>
            </a:r>
            <a:r>
              <a:rPr sz="1800" dirty="0">
                <a:latin typeface="Arial"/>
                <a:cs typeface="Arial"/>
              </a:rPr>
              <a:t>where</a:t>
            </a:r>
            <a:r>
              <a:rPr sz="1800" spc="195" dirty="0">
                <a:latin typeface="Arial"/>
                <a:cs typeface="Arial"/>
              </a:rPr>
              <a:t> </a:t>
            </a:r>
            <a:r>
              <a:rPr sz="1800" dirty="0">
                <a:latin typeface="Arial"/>
                <a:cs typeface="Arial"/>
              </a:rPr>
              <a:t>gaps</a:t>
            </a:r>
            <a:r>
              <a:rPr sz="1800" spc="190" dirty="0">
                <a:latin typeface="Arial"/>
                <a:cs typeface="Arial"/>
              </a:rPr>
              <a:t> </a:t>
            </a:r>
            <a:r>
              <a:rPr sz="1800" spc="-10" dirty="0">
                <a:latin typeface="Arial"/>
                <a:cs typeface="Arial"/>
              </a:rPr>
              <a:t>exist.</a:t>
            </a:r>
            <a:endParaRPr sz="1800">
              <a:latin typeface="Arial"/>
              <a:cs typeface="Arial"/>
            </a:endParaRPr>
          </a:p>
          <a:p>
            <a:pPr marL="241300" marR="5080" indent="-228600">
              <a:lnSpc>
                <a:spcPct val="106100"/>
              </a:lnSpc>
              <a:spcBef>
                <a:spcPts val="969"/>
              </a:spcBef>
              <a:buChar char="•"/>
              <a:tabLst>
                <a:tab pos="241300" algn="l"/>
              </a:tabLst>
            </a:pPr>
            <a:r>
              <a:rPr sz="1800" dirty="0">
                <a:latin typeface="Arial"/>
                <a:cs typeface="Arial"/>
              </a:rPr>
              <a:t>Develop</a:t>
            </a:r>
            <a:r>
              <a:rPr sz="1800" spc="155" dirty="0">
                <a:latin typeface="Arial"/>
                <a:cs typeface="Arial"/>
              </a:rPr>
              <a:t> </a:t>
            </a:r>
            <a:r>
              <a:rPr sz="1800" dirty="0">
                <a:latin typeface="Arial"/>
                <a:cs typeface="Arial"/>
              </a:rPr>
              <a:t>education</a:t>
            </a:r>
            <a:r>
              <a:rPr sz="1800" spc="170" dirty="0">
                <a:latin typeface="Arial"/>
                <a:cs typeface="Arial"/>
              </a:rPr>
              <a:t> </a:t>
            </a:r>
            <a:r>
              <a:rPr sz="1800" dirty="0">
                <a:latin typeface="Arial"/>
                <a:cs typeface="Arial"/>
              </a:rPr>
              <a:t>and</a:t>
            </a:r>
            <a:r>
              <a:rPr sz="1800" spc="175" dirty="0">
                <a:latin typeface="Arial"/>
                <a:cs typeface="Arial"/>
              </a:rPr>
              <a:t> </a:t>
            </a:r>
            <a:r>
              <a:rPr sz="1800" dirty="0">
                <a:latin typeface="Arial"/>
                <a:cs typeface="Arial"/>
              </a:rPr>
              <a:t>awareness</a:t>
            </a:r>
            <a:r>
              <a:rPr sz="1800" spc="155" dirty="0">
                <a:latin typeface="Arial"/>
                <a:cs typeface="Arial"/>
              </a:rPr>
              <a:t> </a:t>
            </a:r>
            <a:r>
              <a:rPr sz="1800" spc="-10" dirty="0">
                <a:latin typeface="Arial"/>
                <a:cs typeface="Arial"/>
              </a:rPr>
              <a:t>training </a:t>
            </a:r>
            <a:r>
              <a:rPr sz="1800" dirty="0">
                <a:latin typeface="Arial"/>
                <a:cs typeface="Arial"/>
              </a:rPr>
              <a:t>for</a:t>
            </a:r>
            <a:r>
              <a:rPr sz="1800" spc="140" dirty="0">
                <a:latin typeface="Arial"/>
                <a:cs typeface="Arial"/>
              </a:rPr>
              <a:t> </a:t>
            </a:r>
            <a:r>
              <a:rPr sz="1800" dirty="0">
                <a:latin typeface="Arial"/>
                <a:cs typeface="Arial"/>
              </a:rPr>
              <a:t>our</a:t>
            </a:r>
            <a:r>
              <a:rPr sz="1800" spc="155" dirty="0">
                <a:latin typeface="Arial"/>
                <a:cs typeface="Arial"/>
              </a:rPr>
              <a:t> </a:t>
            </a:r>
            <a:r>
              <a:rPr sz="1800" dirty="0">
                <a:latin typeface="Arial"/>
                <a:cs typeface="Arial"/>
              </a:rPr>
              <a:t>teams</a:t>
            </a:r>
            <a:r>
              <a:rPr sz="1800" spc="150" dirty="0">
                <a:latin typeface="Arial"/>
                <a:cs typeface="Arial"/>
              </a:rPr>
              <a:t> </a:t>
            </a:r>
            <a:r>
              <a:rPr sz="1800" dirty="0">
                <a:latin typeface="Arial"/>
                <a:cs typeface="Arial"/>
              </a:rPr>
              <a:t>on</a:t>
            </a:r>
            <a:r>
              <a:rPr sz="1800" spc="165" dirty="0">
                <a:latin typeface="Arial"/>
                <a:cs typeface="Arial"/>
              </a:rPr>
              <a:t> </a:t>
            </a:r>
            <a:r>
              <a:rPr sz="1800" dirty="0">
                <a:latin typeface="Arial"/>
                <a:cs typeface="Arial"/>
              </a:rPr>
              <a:t>water</a:t>
            </a:r>
            <a:r>
              <a:rPr sz="1800" spc="155" dirty="0">
                <a:latin typeface="Arial"/>
                <a:cs typeface="Arial"/>
              </a:rPr>
              <a:t> </a:t>
            </a:r>
            <a:r>
              <a:rPr sz="1800" spc="-10" dirty="0">
                <a:latin typeface="Arial"/>
                <a:cs typeface="Arial"/>
              </a:rPr>
              <a:t>preservation.</a:t>
            </a:r>
            <a:endParaRPr sz="1800">
              <a:latin typeface="Arial"/>
              <a:cs typeface="Arial"/>
            </a:endParaRPr>
          </a:p>
          <a:p>
            <a:pPr marL="241300" marR="702310" indent="-228600">
              <a:lnSpc>
                <a:spcPct val="106700"/>
              </a:lnSpc>
              <a:spcBef>
                <a:spcPts val="940"/>
              </a:spcBef>
              <a:buChar char="•"/>
              <a:tabLst>
                <a:tab pos="241300" algn="l"/>
              </a:tabLst>
            </a:pPr>
            <a:r>
              <a:rPr sz="1800" dirty="0">
                <a:latin typeface="Arial"/>
                <a:cs typeface="Arial"/>
              </a:rPr>
              <a:t>Develop</a:t>
            </a:r>
            <a:r>
              <a:rPr sz="1800" spc="-85" dirty="0">
                <a:latin typeface="Arial"/>
                <a:cs typeface="Arial"/>
              </a:rPr>
              <a:t> </a:t>
            </a:r>
            <a:r>
              <a:rPr sz="1800" dirty="0">
                <a:latin typeface="Arial"/>
                <a:cs typeface="Arial"/>
              </a:rPr>
              <a:t>a</a:t>
            </a:r>
            <a:r>
              <a:rPr sz="1800" spc="-95" dirty="0">
                <a:latin typeface="Arial"/>
                <a:cs typeface="Arial"/>
              </a:rPr>
              <a:t> </a:t>
            </a:r>
            <a:r>
              <a:rPr sz="1800" dirty="0">
                <a:latin typeface="Arial"/>
                <a:cs typeface="Arial"/>
              </a:rPr>
              <a:t>water</a:t>
            </a:r>
            <a:r>
              <a:rPr sz="1800" spc="-70" dirty="0">
                <a:latin typeface="Arial"/>
                <a:cs typeface="Arial"/>
              </a:rPr>
              <a:t> </a:t>
            </a:r>
            <a:r>
              <a:rPr sz="1800" dirty="0">
                <a:latin typeface="Arial"/>
                <a:cs typeface="Arial"/>
              </a:rPr>
              <a:t>reduction</a:t>
            </a:r>
            <a:r>
              <a:rPr sz="1800" spc="-95" dirty="0">
                <a:latin typeface="Arial"/>
                <a:cs typeface="Arial"/>
              </a:rPr>
              <a:t> </a:t>
            </a:r>
            <a:r>
              <a:rPr sz="1800" dirty="0">
                <a:latin typeface="Arial"/>
                <a:cs typeface="Arial"/>
              </a:rPr>
              <a:t>plan</a:t>
            </a:r>
            <a:r>
              <a:rPr sz="1800" spc="-105" dirty="0">
                <a:latin typeface="Arial"/>
                <a:cs typeface="Arial"/>
              </a:rPr>
              <a:t> </a:t>
            </a:r>
            <a:r>
              <a:rPr sz="1800" dirty="0">
                <a:latin typeface="Arial"/>
                <a:cs typeface="Arial"/>
              </a:rPr>
              <a:t>that</a:t>
            </a:r>
            <a:r>
              <a:rPr sz="1800" spc="-75" dirty="0">
                <a:latin typeface="Arial"/>
                <a:cs typeface="Arial"/>
              </a:rPr>
              <a:t> </a:t>
            </a:r>
            <a:r>
              <a:rPr sz="1800" spc="-25" dirty="0">
                <a:latin typeface="Arial"/>
                <a:cs typeface="Arial"/>
              </a:rPr>
              <a:t>is </a:t>
            </a:r>
            <a:r>
              <a:rPr sz="1800" dirty="0">
                <a:latin typeface="Arial"/>
                <a:cs typeface="Arial"/>
              </a:rPr>
              <a:t>incorporated</a:t>
            </a:r>
            <a:r>
              <a:rPr sz="1800" spc="375" dirty="0">
                <a:latin typeface="Arial"/>
                <a:cs typeface="Arial"/>
              </a:rPr>
              <a:t> </a:t>
            </a:r>
            <a:r>
              <a:rPr sz="1800" dirty="0">
                <a:latin typeface="Arial"/>
                <a:cs typeface="Arial"/>
              </a:rPr>
              <a:t>into</a:t>
            </a:r>
            <a:r>
              <a:rPr sz="1800" spc="370" dirty="0">
                <a:latin typeface="Arial"/>
                <a:cs typeface="Arial"/>
              </a:rPr>
              <a:t> </a:t>
            </a:r>
            <a:r>
              <a:rPr sz="1800" dirty="0">
                <a:latin typeface="Arial"/>
                <a:cs typeface="Arial"/>
              </a:rPr>
              <a:t>project</a:t>
            </a:r>
            <a:r>
              <a:rPr sz="1800" spc="375" dirty="0">
                <a:latin typeface="Arial"/>
                <a:cs typeface="Arial"/>
              </a:rPr>
              <a:t> </a:t>
            </a:r>
            <a:r>
              <a:rPr sz="1800" spc="-10" dirty="0">
                <a:latin typeface="Arial"/>
                <a:cs typeface="Arial"/>
              </a:rPr>
              <a:t>launch.</a:t>
            </a:r>
            <a:endParaRPr sz="1800">
              <a:latin typeface="Arial"/>
              <a:cs typeface="Arial"/>
            </a:endParaRPr>
          </a:p>
        </p:txBody>
      </p:sp>
      <p:pic>
        <p:nvPicPr>
          <p:cNvPr id="29" name="object 29"/>
          <p:cNvPicPr/>
          <p:nvPr/>
        </p:nvPicPr>
        <p:blipFill>
          <a:blip r:embed="rId6" cstate="print"/>
          <a:stretch>
            <a:fillRect/>
          </a:stretch>
        </p:blipFill>
        <p:spPr>
          <a:xfrm>
            <a:off x="14376400" y="8253983"/>
            <a:ext cx="918844" cy="918311"/>
          </a:xfrm>
          <a:prstGeom prst="rect">
            <a:avLst/>
          </a:prstGeom>
        </p:spPr>
      </p:pic>
      <p:sp>
        <p:nvSpPr>
          <p:cNvPr id="30" name="object 30"/>
          <p:cNvSpPr/>
          <p:nvPr/>
        </p:nvSpPr>
        <p:spPr>
          <a:xfrm>
            <a:off x="0" y="8614029"/>
            <a:ext cx="467995" cy="717550"/>
          </a:xfrm>
          <a:custGeom>
            <a:avLst/>
            <a:gdLst/>
            <a:ahLst/>
            <a:cxnLst/>
            <a:rect l="l" t="t" r="r" b="b"/>
            <a:pathLst>
              <a:path w="467995" h="717550">
                <a:moveTo>
                  <a:pt x="0" y="0"/>
                </a:moveTo>
                <a:lnTo>
                  <a:pt x="0" y="717169"/>
                </a:lnTo>
                <a:lnTo>
                  <a:pt x="217551" y="717169"/>
                </a:lnTo>
                <a:lnTo>
                  <a:pt x="467385" y="467334"/>
                </a:lnTo>
                <a:lnTo>
                  <a:pt x="0" y="0"/>
                </a:lnTo>
                <a:close/>
              </a:path>
            </a:pathLst>
          </a:custGeom>
          <a:solidFill>
            <a:srgbClr val="04463B"/>
          </a:solidFill>
        </p:spPr>
        <p:txBody>
          <a:bodyPr wrap="square" lIns="0" tIns="0" rIns="0" bIns="0" rtlCol="0"/>
          <a:lstStyle/>
          <a:p>
            <a:endParaRPr/>
          </a:p>
        </p:txBody>
      </p:sp>
      <p:grpSp>
        <p:nvGrpSpPr>
          <p:cNvPr id="31" name="object 31"/>
          <p:cNvGrpSpPr/>
          <p:nvPr/>
        </p:nvGrpSpPr>
        <p:grpSpPr>
          <a:xfrm>
            <a:off x="0" y="995997"/>
            <a:ext cx="15544800" cy="2468880"/>
            <a:chOff x="0" y="995997"/>
            <a:chExt cx="15544800" cy="2468880"/>
          </a:xfrm>
        </p:grpSpPr>
        <p:pic>
          <p:nvPicPr>
            <p:cNvPr id="32" name="object 32"/>
            <p:cNvPicPr/>
            <p:nvPr/>
          </p:nvPicPr>
          <p:blipFill>
            <a:blip r:embed="rId7" cstate="print"/>
            <a:stretch>
              <a:fillRect/>
            </a:stretch>
          </p:blipFill>
          <p:spPr>
            <a:xfrm>
              <a:off x="0" y="996061"/>
              <a:ext cx="15544799" cy="2468499"/>
            </a:xfrm>
            <a:prstGeom prst="rect">
              <a:avLst/>
            </a:prstGeom>
          </p:spPr>
        </p:pic>
        <p:sp>
          <p:nvSpPr>
            <p:cNvPr id="33" name="object 33"/>
            <p:cNvSpPr/>
            <p:nvPr/>
          </p:nvSpPr>
          <p:spPr>
            <a:xfrm>
              <a:off x="0" y="99758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34" name="object 34"/>
          <p:cNvSpPr txBox="1"/>
          <p:nvPr/>
        </p:nvSpPr>
        <p:spPr>
          <a:xfrm>
            <a:off x="746251" y="2565857"/>
            <a:ext cx="5076190" cy="635000"/>
          </a:xfrm>
          <a:prstGeom prst="rect">
            <a:avLst/>
          </a:prstGeom>
        </p:spPr>
        <p:txBody>
          <a:bodyPr vert="horz" wrap="square" lIns="0" tIns="12065" rIns="0" bIns="0" rtlCol="0">
            <a:spAutoFit/>
          </a:bodyPr>
          <a:lstStyle/>
          <a:p>
            <a:pPr marL="12700">
              <a:lnSpc>
                <a:spcPct val="100000"/>
              </a:lnSpc>
              <a:spcBef>
                <a:spcPts val="95"/>
              </a:spcBef>
            </a:pPr>
            <a:r>
              <a:rPr sz="4000" b="1" dirty="0">
                <a:solidFill>
                  <a:srgbClr val="FFFFFF"/>
                </a:solidFill>
                <a:latin typeface="Trebuchet MS"/>
                <a:cs typeface="Trebuchet MS"/>
              </a:rPr>
              <a:t>WATER</a:t>
            </a:r>
            <a:r>
              <a:rPr sz="4000" b="1" spc="360" dirty="0">
                <a:solidFill>
                  <a:srgbClr val="FFFFFF"/>
                </a:solidFill>
                <a:latin typeface="Trebuchet MS"/>
                <a:cs typeface="Trebuchet MS"/>
              </a:rPr>
              <a:t> </a:t>
            </a:r>
            <a:r>
              <a:rPr sz="4000" b="1" spc="70" dirty="0">
                <a:solidFill>
                  <a:srgbClr val="FFFFFF"/>
                </a:solidFill>
                <a:latin typeface="Trebuchet MS"/>
                <a:cs typeface="Trebuchet MS"/>
              </a:rPr>
              <a:t>PROTECTION</a:t>
            </a:r>
            <a:endParaRPr sz="4000">
              <a:latin typeface="Trebuchet MS"/>
              <a:cs typeface="Trebuchet MS"/>
            </a:endParaRPr>
          </a:p>
        </p:txBody>
      </p:sp>
      <p:grpSp>
        <p:nvGrpSpPr>
          <p:cNvPr id="35" name="object 35"/>
          <p:cNvGrpSpPr/>
          <p:nvPr/>
        </p:nvGrpSpPr>
        <p:grpSpPr>
          <a:xfrm>
            <a:off x="746125" y="4031996"/>
            <a:ext cx="651510" cy="563880"/>
            <a:chOff x="746125" y="4031996"/>
            <a:chExt cx="651510" cy="563880"/>
          </a:xfrm>
        </p:grpSpPr>
        <p:sp>
          <p:nvSpPr>
            <p:cNvPr id="36" name="object 36"/>
            <p:cNvSpPr/>
            <p:nvPr/>
          </p:nvSpPr>
          <p:spPr>
            <a:xfrm>
              <a:off x="746125" y="4031996"/>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04463B"/>
            </a:solidFill>
          </p:spPr>
          <p:txBody>
            <a:bodyPr wrap="square" lIns="0" tIns="0" rIns="0" bIns="0" rtlCol="0"/>
            <a:lstStyle/>
            <a:p>
              <a:endParaRPr/>
            </a:p>
          </p:txBody>
        </p:sp>
        <p:pic>
          <p:nvPicPr>
            <p:cNvPr id="37" name="object 37"/>
            <p:cNvPicPr/>
            <p:nvPr/>
          </p:nvPicPr>
          <p:blipFill>
            <a:blip r:embed="rId8" cstate="print"/>
            <a:stretch>
              <a:fillRect/>
            </a:stretch>
          </p:blipFill>
          <p:spPr>
            <a:xfrm>
              <a:off x="939355" y="4201414"/>
              <a:ext cx="143992" cy="206375"/>
            </a:xfrm>
            <a:prstGeom prst="rect">
              <a:avLst/>
            </a:prstGeom>
          </p:spPr>
        </p:pic>
        <p:pic>
          <p:nvPicPr>
            <p:cNvPr id="38" name="object 38"/>
            <p:cNvPicPr/>
            <p:nvPr/>
          </p:nvPicPr>
          <p:blipFill>
            <a:blip r:embed="rId9" cstate="print"/>
            <a:stretch>
              <a:fillRect/>
            </a:stretch>
          </p:blipFill>
          <p:spPr>
            <a:xfrm>
              <a:off x="1108849" y="4204081"/>
              <a:ext cx="116165" cy="202946"/>
            </a:xfrm>
            <a:prstGeom prst="rect">
              <a:avLst/>
            </a:prstGeom>
          </p:spPr>
        </p:pic>
      </p:grpSp>
      <p:grpSp>
        <p:nvGrpSpPr>
          <p:cNvPr id="39" name="Group 38">
            <a:extLst>
              <a:ext uri="{FF2B5EF4-FFF2-40B4-BE49-F238E27FC236}">
                <a16:creationId xmlns:a16="http://schemas.microsoft.com/office/drawing/2014/main" id="{A1F404C6-5A93-A080-5302-0D0E26D2285C}"/>
              </a:ext>
            </a:extLst>
          </p:cNvPr>
          <p:cNvGrpSpPr/>
          <p:nvPr/>
        </p:nvGrpSpPr>
        <p:grpSpPr>
          <a:xfrm>
            <a:off x="12117225" y="94718"/>
            <a:ext cx="2584422" cy="788694"/>
            <a:chOff x="12117225" y="94718"/>
            <a:chExt cx="2584422" cy="788694"/>
          </a:xfrm>
        </p:grpSpPr>
        <p:sp>
          <p:nvSpPr>
            <p:cNvPr id="40" name="object 2">
              <a:extLst>
                <a:ext uri="{FF2B5EF4-FFF2-40B4-BE49-F238E27FC236}">
                  <a16:creationId xmlns:a16="http://schemas.microsoft.com/office/drawing/2014/main" id="{58B6CFDF-7CF3-9DDA-E768-F93D991544D9}"/>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41" name="Group 40">
              <a:extLst>
                <a:ext uri="{FF2B5EF4-FFF2-40B4-BE49-F238E27FC236}">
                  <a16:creationId xmlns:a16="http://schemas.microsoft.com/office/drawing/2014/main" id="{23C13012-6E40-3062-1D94-012FDFAF0465}"/>
                </a:ext>
              </a:extLst>
            </p:cNvPr>
            <p:cNvGrpSpPr/>
            <p:nvPr/>
          </p:nvGrpSpPr>
          <p:grpSpPr>
            <a:xfrm>
              <a:off x="12117225" y="94718"/>
              <a:ext cx="609600" cy="788694"/>
              <a:chOff x="0" y="0"/>
              <a:chExt cx="660000" cy="841294"/>
            </a:xfrm>
          </p:grpSpPr>
          <p:sp>
            <p:nvSpPr>
              <p:cNvPr id="42" name="Shape 9">
                <a:extLst>
                  <a:ext uri="{FF2B5EF4-FFF2-40B4-BE49-F238E27FC236}">
                    <a16:creationId xmlns:a16="http://schemas.microsoft.com/office/drawing/2014/main" id="{0564FC7E-CEDB-181B-2419-3D9487BE524F}"/>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43" name="Shape 10">
                <a:extLst>
                  <a:ext uri="{FF2B5EF4-FFF2-40B4-BE49-F238E27FC236}">
                    <a16:creationId xmlns:a16="http://schemas.microsoft.com/office/drawing/2014/main" id="{3B3C6CD8-D341-39DE-5316-BF1A6B21D5A3}"/>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44" name="Shape 11">
                <a:extLst>
                  <a:ext uri="{FF2B5EF4-FFF2-40B4-BE49-F238E27FC236}">
                    <a16:creationId xmlns:a16="http://schemas.microsoft.com/office/drawing/2014/main" id="{575B553F-8F37-BA81-1D4E-D0D1E96D0260}"/>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45" name="object 22">
            <a:extLst>
              <a:ext uri="{FF2B5EF4-FFF2-40B4-BE49-F238E27FC236}">
                <a16:creationId xmlns:a16="http://schemas.microsoft.com/office/drawing/2014/main" id="{5E67EC31-9E27-DA3A-0FF7-AD4EDC772AF5}"/>
              </a:ext>
            </a:extLst>
          </p:cNvPr>
          <p:cNvSpPr txBox="1"/>
          <p:nvPr/>
        </p:nvSpPr>
        <p:spPr>
          <a:xfrm>
            <a:off x="746125" y="5677154"/>
            <a:ext cx="4157345" cy="2129942"/>
          </a:xfrm>
          <a:prstGeom prst="rect">
            <a:avLst/>
          </a:prstGeom>
          <a:ln w="25400">
            <a:solidFill>
              <a:srgbClr val="04463B"/>
            </a:solidFill>
          </a:ln>
        </p:spPr>
        <p:txBody>
          <a:bodyPr vert="horz" wrap="square" lIns="0" tIns="131445" rIns="0" bIns="0" rtlCol="0">
            <a:spAutoFit/>
          </a:bodyPr>
          <a:lstStyle/>
          <a:p>
            <a:pPr marL="301625" marR="346075">
              <a:lnSpc>
                <a:spcPct val="104299"/>
              </a:lnSpc>
              <a:spcBef>
                <a:spcPts val="1035"/>
              </a:spcBef>
            </a:pPr>
            <a:r>
              <a:rPr lang="en-US" dirty="0">
                <a:latin typeface="Arial" panose="020B0604020202020204" pitchFamily="34" charset="0"/>
                <a:cs typeface="Arial" panose="020B0604020202020204" pitchFamily="34" charset="0"/>
              </a:rPr>
              <a:t>Create awareness and protect water resources by measuring and monitoring water consumption on all projects by 2027. Implement water projection plans for projects that are deemed medium, high and extremely high risk</a:t>
            </a:r>
            <a:endParaRPr dirty="0">
              <a:latin typeface="Arial" panose="020B0604020202020204" pitchFamily="34" charset="0"/>
              <a:cs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3527805" y="395731"/>
            <a:ext cx="191516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ENVIRONMENTAL</a:t>
            </a:r>
            <a:endParaRPr sz="1900">
              <a:latin typeface="Trebuchet MS"/>
              <a:cs typeface="Trebuchet MS"/>
            </a:endParaRPr>
          </a:p>
        </p:txBody>
      </p:sp>
      <p:sp>
        <p:nvSpPr>
          <p:cNvPr id="6" name="object 6"/>
          <p:cNvSpPr txBox="1"/>
          <p:nvPr/>
        </p:nvSpPr>
        <p:spPr>
          <a:xfrm>
            <a:off x="1549653" y="3938142"/>
            <a:ext cx="1668780" cy="683260"/>
          </a:xfrm>
          <a:prstGeom prst="rect">
            <a:avLst/>
          </a:prstGeom>
        </p:spPr>
        <p:txBody>
          <a:bodyPr vert="horz" wrap="square" lIns="0" tIns="33020" rIns="0" bIns="0" rtlCol="0">
            <a:spAutoFit/>
          </a:bodyPr>
          <a:lstStyle/>
          <a:p>
            <a:pPr marL="12700" marR="5080">
              <a:lnSpc>
                <a:spcPts val="2540"/>
              </a:lnSpc>
              <a:spcBef>
                <a:spcPts val="260"/>
              </a:spcBef>
            </a:pPr>
            <a:r>
              <a:rPr sz="2200" b="1" spc="-190" dirty="0">
                <a:latin typeface="Trebuchet MS"/>
                <a:cs typeface="Trebuchet MS"/>
              </a:rPr>
              <a:t>REDUCE</a:t>
            </a:r>
            <a:r>
              <a:rPr sz="2200" b="1" spc="45" dirty="0">
                <a:latin typeface="Trebuchet MS"/>
                <a:cs typeface="Trebuchet MS"/>
              </a:rPr>
              <a:t> </a:t>
            </a:r>
            <a:r>
              <a:rPr sz="2200" b="1" spc="-20" dirty="0">
                <a:latin typeface="Trebuchet MS"/>
                <a:cs typeface="Trebuchet MS"/>
              </a:rPr>
              <a:t>FUEL </a:t>
            </a:r>
            <a:r>
              <a:rPr sz="2200" b="1" spc="-10" dirty="0">
                <a:latin typeface="Trebuchet MS"/>
                <a:cs typeface="Trebuchet MS"/>
              </a:rPr>
              <a:t>EMISSIONS</a:t>
            </a:r>
            <a:endParaRPr sz="2200">
              <a:latin typeface="Trebuchet MS"/>
              <a:cs typeface="Trebuchet MS"/>
            </a:endParaRPr>
          </a:p>
        </p:txBody>
      </p:sp>
      <p:sp>
        <p:nvSpPr>
          <p:cNvPr id="7" name="object 7"/>
          <p:cNvSpPr txBox="1"/>
          <p:nvPr/>
        </p:nvSpPr>
        <p:spPr>
          <a:xfrm>
            <a:off x="5538342" y="4255135"/>
            <a:ext cx="3557270" cy="360680"/>
          </a:xfrm>
          <a:prstGeom prst="rect">
            <a:avLst/>
          </a:prstGeom>
        </p:spPr>
        <p:txBody>
          <a:bodyPr vert="horz" wrap="square" lIns="0" tIns="12065" rIns="0" bIns="0" rtlCol="0">
            <a:spAutoFit/>
          </a:bodyPr>
          <a:lstStyle/>
          <a:p>
            <a:pPr marL="12700">
              <a:lnSpc>
                <a:spcPct val="100000"/>
              </a:lnSpc>
              <a:spcBef>
                <a:spcPts val="95"/>
              </a:spcBef>
              <a:tabLst>
                <a:tab pos="3543935"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8" name="object 8"/>
          <p:cNvSpPr txBox="1"/>
          <p:nvPr/>
        </p:nvSpPr>
        <p:spPr>
          <a:xfrm>
            <a:off x="9685401" y="4261230"/>
            <a:ext cx="5264150" cy="360680"/>
          </a:xfrm>
          <a:prstGeom prst="rect">
            <a:avLst/>
          </a:prstGeom>
        </p:spPr>
        <p:txBody>
          <a:bodyPr vert="horz" wrap="square" lIns="0" tIns="12065" rIns="0" bIns="0" rtlCol="0">
            <a:spAutoFit/>
          </a:bodyPr>
          <a:lstStyle/>
          <a:p>
            <a:pPr marL="12700">
              <a:lnSpc>
                <a:spcPct val="100000"/>
              </a:lnSpc>
              <a:spcBef>
                <a:spcPts val="95"/>
              </a:spcBef>
              <a:tabLst>
                <a:tab pos="5250815" algn="l"/>
              </a:tabLst>
            </a:pPr>
            <a:r>
              <a:rPr sz="2200" b="1" u="sng" spc="-35" dirty="0">
                <a:uFill>
                  <a:solidFill>
                    <a:srgbClr val="000000"/>
                  </a:solidFill>
                </a:uFill>
                <a:latin typeface="Trebuchet MS"/>
                <a:cs typeface="Trebuchet MS"/>
              </a:rPr>
              <a:t>HOW</a:t>
            </a:r>
            <a:r>
              <a:rPr sz="2200" b="1" u="sng" spc="-16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WE</a:t>
            </a:r>
            <a:r>
              <a:rPr sz="2200" b="1" u="sng" spc="-155"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PLAN</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TO</a:t>
            </a:r>
            <a:r>
              <a:rPr sz="2200" b="1" u="sng" spc="-150"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6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9" name="object 9"/>
          <p:cNvSpPr txBox="1"/>
          <p:nvPr/>
        </p:nvSpPr>
        <p:spPr>
          <a:xfrm>
            <a:off x="5538342" y="4948301"/>
            <a:ext cx="3119120" cy="1501140"/>
          </a:xfrm>
          <a:prstGeom prst="rect">
            <a:avLst/>
          </a:prstGeom>
        </p:spPr>
        <p:txBody>
          <a:bodyPr vert="horz" wrap="square" lIns="0" tIns="22860" rIns="0" bIns="0" rtlCol="0">
            <a:spAutoFit/>
          </a:bodyPr>
          <a:lstStyle/>
          <a:p>
            <a:pPr marL="12700" marR="5080">
              <a:lnSpc>
                <a:spcPct val="106800"/>
              </a:lnSpc>
              <a:spcBef>
                <a:spcPts val="180"/>
              </a:spcBef>
            </a:pPr>
            <a:r>
              <a:rPr sz="1800" dirty="0">
                <a:latin typeface="Tahoma"/>
                <a:cs typeface="Tahoma"/>
              </a:rPr>
              <a:t>Implementing</a:t>
            </a:r>
            <a:r>
              <a:rPr sz="1800" spc="254" dirty="0">
                <a:latin typeface="Tahoma"/>
                <a:cs typeface="Tahoma"/>
              </a:rPr>
              <a:t> </a:t>
            </a:r>
            <a:r>
              <a:rPr sz="1800" dirty="0">
                <a:latin typeface="Tahoma"/>
                <a:cs typeface="Tahoma"/>
              </a:rPr>
              <a:t>fuel-efficient</a:t>
            </a:r>
            <a:r>
              <a:rPr sz="1800" spc="185" dirty="0">
                <a:latin typeface="Tahoma"/>
                <a:cs typeface="Tahoma"/>
              </a:rPr>
              <a:t> </a:t>
            </a:r>
            <a:r>
              <a:rPr sz="1800" spc="-25" dirty="0">
                <a:latin typeface="Tahoma"/>
                <a:cs typeface="Tahoma"/>
              </a:rPr>
              <a:t>or </a:t>
            </a:r>
            <a:r>
              <a:rPr sz="1800" dirty="0">
                <a:latin typeface="Tahoma"/>
                <a:cs typeface="Tahoma"/>
              </a:rPr>
              <a:t>net-zero</a:t>
            </a:r>
            <a:r>
              <a:rPr sz="1800" spc="275" dirty="0">
                <a:latin typeface="Tahoma"/>
                <a:cs typeface="Tahoma"/>
              </a:rPr>
              <a:t> </a:t>
            </a:r>
            <a:r>
              <a:rPr sz="1800" dirty="0">
                <a:latin typeface="Tahoma"/>
                <a:cs typeface="Tahoma"/>
              </a:rPr>
              <a:t>fleet</a:t>
            </a:r>
            <a:r>
              <a:rPr sz="1800" spc="280" dirty="0">
                <a:latin typeface="Tahoma"/>
                <a:cs typeface="Tahoma"/>
              </a:rPr>
              <a:t> </a:t>
            </a:r>
            <a:r>
              <a:rPr sz="1800" dirty="0">
                <a:latin typeface="Tahoma"/>
                <a:cs typeface="Tahoma"/>
              </a:rPr>
              <a:t>alternatives</a:t>
            </a:r>
            <a:r>
              <a:rPr sz="1800" spc="295" dirty="0">
                <a:latin typeface="Tahoma"/>
                <a:cs typeface="Tahoma"/>
              </a:rPr>
              <a:t> </a:t>
            </a:r>
            <a:r>
              <a:rPr sz="1800" spc="-25" dirty="0">
                <a:latin typeface="Tahoma"/>
                <a:cs typeface="Tahoma"/>
              </a:rPr>
              <a:t>to </a:t>
            </a:r>
            <a:r>
              <a:rPr sz="1800" dirty="0">
                <a:latin typeface="Arial"/>
                <a:cs typeface="Arial"/>
              </a:rPr>
              <a:t>our</a:t>
            </a:r>
            <a:r>
              <a:rPr sz="1800" spc="290" dirty="0">
                <a:latin typeface="Arial"/>
                <a:cs typeface="Arial"/>
              </a:rPr>
              <a:t> </a:t>
            </a:r>
            <a:r>
              <a:rPr sz="1800" dirty="0">
                <a:latin typeface="Arial"/>
                <a:cs typeface="Arial"/>
              </a:rPr>
              <a:t>Equipment</a:t>
            </a:r>
            <a:r>
              <a:rPr sz="1800" spc="305" dirty="0">
                <a:latin typeface="Arial"/>
                <a:cs typeface="Arial"/>
              </a:rPr>
              <a:t> </a:t>
            </a:r>
            <a:r>
              <a:rPr sz="1800" dirty="0">
                <a:latin typeface="Arial"/>
                <a:cs typeface="Arial"/>
              </a:rPr>
              <a:t>contributes</a:t>
            </a:r>
            <a:r>
              <a:rPr sz="1800" spc="295" dirty="0">
                <a:latin typeface="Arial"/>
                <a:cs typeface="Arial"/>
              </a:rPr>
              <a:t> </a:t>
            </a:r>
            <a:r>
              <a:rPr sz="1800" spc="-25" dirty="0">
                <a:latin typeface="Arial"/>
                <a:cs typeface="Arial"/>
              </a:rPr>
              <a:t>to </a:t>
            </a:r>
            <a:r>
              <a:rPr sz="1800" dirty="0">
                <a:latin typeface="Arial"/>
                <a:cs typeface="Arial"/>
              </a:rPr>
              <a:t>reducing</a:t>
            </a:r>
            <a:r>
              <a:rPr sz="1800" spc="215" dirty="0">
                <a:latin typeface="Arial"/>
                <a:cs typeface="Arial"/>
              </a:rPr>
              <a:t> </a:t>
            </a:r>
            <a:r>
              <a:rPr sz="1800" dirty="0">
                <a:latin typeface="Arial"/>
                <a:cs typeface="Arial"/>
              </a:rPr>
              <a:t>impacts</a:t>
            </a:r>
            <a:r>
              <a:rPr sz="1800" spc="229" dirty="0">
                <a:latin typeface="Arial"/>
                <a:cs typeface="Arial"/>
              </a:rPr>
              <a:t> </a:t>
            </a:r>
            <a:r>
              <a:rPr sz="1800" dirty="0">
                <a:latin typeface="Arial"/>
                <a:cs typeface="Arial"/>
              </a:rPr>
              <a:t>of</a:t>
            </a:r>
            <a:r>
              <a:rPr sz="1800" spc="220" dirty="0">
                <a:latin typeface="Arial"/>
                <a:cs typeface="Arial"/>
              </a:rPr>
              <a:t> </a:t>
            </a:r>
            <a:r>
              <a:rPr sz="1800" spc="-10" dirty="0">
                <a:latin typeface="Arial"/>
                <a:cs typeface="Arial"/>
              </a:rPr>
              <a:t>climate change.</a:t>
            </a:r>
            <a:endParaRPr sz="1800">
              <a:latin typeface="Arial"/>
              <a:cs typeface="Arial"/>
            </a:endParaRPr>
          </a:p>
        </p:txBody>
      </p:sp>
      <p:sp>
        <p:nvSpPr>
          <p:cNvPr id="10" name="object 10"/>
          <p:cNvSpPr txBox="1"/>
          <p:nvPr/>
        </p:nvSpPr>
        <p:spPr>
          <a:xfrm>
            <a:off x="10087736" y="5020437"/>
            <a:ext cx="4493260" cy="1482725"/>
          </a:xfrm>
          <a:prstGeom prst="rect">
            <a:avLst/>
          </a:prstGeom>
        </p:spPr>
        <p:txBody>
          <a:bodyPr vert="horz" wrap="square" lIns="0" tIns="12065" rIns="0" bIns="0" rtlCol="0">
            <a:spAutoFit/>
          </a:bodyPr>
          <a:lstStyle/>
          <a:p>
            <a:pPr marL="12700" marR="5080" indent="39370">
              <a:lnSpc>
                <a:spcPct val="106200"/>
              </a:lnSpc>
              <a:spcBef>
                <a:spcPts val="95"/>
              </a:spcBef>
            </a:pPr>
            <a:r>
              <a:rPr sz="1800" dirty="0">
                <a:latin typeface="Arial"/>
                <a:cs typeface="Arial"/>
              </a:rPr>
              <a:t>Establish</a:t>
            </a:r>
            <a:r>
              <a:rPr sz="1800" spc="120" dirty="0">
                <a:latin typeface="Arial"/>
                <a:cs typeface="Arial"/>
              </a:rPr>
              <a:t> </a:t>
            </a:r>
            <a:r>
              <a:rPr sz="1800" dirty="0">
                <a:latin typeface="Arial"/>
                <a:cs typeface="Arial"/>
              </a:rPr>
              <a:t>a</a:t>
            </a:r>
            <a:r>
              <a:rPr sz="1800" spc="114" dirty="0">
                <a:latin typeface="Arial"/>
                <a:cs typeface="Arial"/>
              </a:rPr>
              <a:t> </a:t>
            </a:r>
            <a:r>
              <a:rPr sz="1800" dirty="0">
                <a:latin typeface="Arial"/>
                <a:cs typeface="Arial"/>
              </a:rPr>
              <a:t>recurring</a:t>
            </a:r>
            <a:r>
              <a:rPr sz="1800" spc="150" dirty="0">
                <a:latin typeface="Arial"/>
                <a:cs typeface="Arial"/>
              </a:rPr>
              <a:t> </a:t>
            </a:r>
            <a:r>
              <a:rPr sz="1800" dirty="0">
                <a:latin typeface="Arial"/>
                <a:cs typeface="Arial"/>
              </a:rPr>
              <a:t>2-year</a:t>
            </a:r>
            <a:r>
              <a:rPr sz="1800" spc="140" dirty="0">
                <a:latin typeface="Arial"/>
                <a:cs typeface="Arial"/>
              </a:rPr>
              <a:t> </a:t>
            </a:r>
            <a:r>
              <a:rPr sz="1800" dirty="0">
                <a:latin typeface="Arial"/>
                <a:cs typeface="Arial"/>
              </a:rPr>
              <a:t>plan</a:t>
            </a:r>
            <a:r>
              <a:rPr sz="1800" spc="120" dirty="0">
                <a:latin typeface="Arial"/>
                <a:cs typeface="Arial"/>
              </a:rPr>
              <a:t> </a:t>
            </a:r>
            <a:r>
              <a:rPr sz="1800" dirty="0">
                <a:latin typeface="Arial"/>
                <a:cs typeface="Arial"/>
              </a:rPr>
              <a:t>to</a:t>
            </a:r>
            <a:r>
              <a:rPr sz="1800" spc="120" dirty="0">
                <a:latin typeface="Arial"/>
                <a:cs typeface="Arial"/>
              </a:rPr>
              <a:t> </a:t>
            </a:r>
            <a:r>
              <a:rPr sz="1800" spc="-10" dirty="0">
                <a:latin typeface="Arial"/>
                <a:cs typeface="Arial"/>
              </a:rPr>
              <a:t>review </a:t>
            </a:r>
            <a:r>
              <a:rPr sz="1800" dirty="0">
                <a:latin typeface="Arial"/>
                <a:cs typeface="Arial"/>
              </a:rPr>
              <a:t>and</a:t>
            </a:r>
            <a:r>
              <a:rPr sz="1800" spc="225" dirty="0">
                <a:latin typeface="Arial"/>
                <a:cs typeface="Arial"/>
              </a:rPr>
              <a:t> </a:t>
            </a:r>
            <a:r>
              <a:rPr sz="1800" dirty="0">
                <a:latin typeface="Arial"/>
                <a:cs typeface="Arial"/>
              </a:rPr>
              <a:t>update</a:t>
            </a:r>
            <a:r>
              <a:rPr sz="1800" spc="225" dirty="0">
                <a:latin typeface="Arial"/>
                <a:cs typeface="Arial"/>
              </a:rPr>
              <a:t> </a:t>
            </a:r>
            <a:r>
              <a:rPr sz="1800" dirty="0">
                <a:latin typeface="Arial"/>
                <a:cs typeface="Arial"/>
              </a:rPr>
              <a:t>the</a:t>
            </a:r>
            <a:r>
              <a:rPr sz="1800" spc="229" dirty="0">
                <a:latin typeface="Arial"/>
                <a:cs typeface="Arial"/>
              </a:rPr>
              <a:t> </a:t>
            </a:r>
            <a:r>
              <a:rPr sz="1800" dirty="0">
                <a:latin typeface="Arial"/>
                <a:cs typeface="Arial"/>
              </a:rPr>
              <a:t>procurement</a:t>
            </a:r>
            <a:r>
              <a:rPr sz="1800" spc="245" dirty="0">
                <a:latin typeface="Arial"/>
                <a:cs typeface="Arial"/>
              </a:rPr>
              <a:t> </a:t>
            </a:r>
            <a:r>
              <a:rPr sz="1800" dirty="0">
                <a:latin typeface="Arial"/>
                <a:cs typeface="Arial"/>
              </a:rPr>
              <a:t>policy</a:t>
            </a:r>
            <a:r>
              <a:rPr sz="1800" spc="215" dirty="0">
                <a:latin typeface="Arial"/>
                <a:cs typeface="Arial"/>
              </a:rPr>
              <a:t> </a:t>
            </a:r>
            <a:r>
              <a:rPr sz="1800" spc="-25" dirty="0">
                <a:latin typeface="Arial"/>
                <a:cs typeface="Arial"/>
              </a:rPr>
              <a:t>to </a:t>
            </a:r>
            <a:r>
              <a:rPr sz="1800" dirty="0">
                <a:latin typeface="Arial"/>
                <a:cs typeface="Arial"/>
              </a:rPr>
              <a:t>ensure</a:t>
            </a:r>
            <a:r>
              <a:rPr sz="1800" spc="250" dirty="0">
                <a:latin typeface="Arial"/>
                <a:cs typeface="Arial"/>
              </a:rPr>
              <a:t> </a:t>
            </a:r>
            <a:r>
              <a:rPr sz="1800" dirty="0">
                <a:latin typeface="Arial"/>
                <a:cs typeface="Arial"/>
              </a:rPr>
              <a:t>alignment</a:t>
            </a:r>
            <a:r>
              <a:rPr sz="1800" spc="250" dirty="0">
                <a:latin typeface="Arial"/>
                <a:cs typeface="Arial"/>
              </a:rPr>
              <a:t> </a:t>
            </a:r>
            <a:r>
              <a:rPr sz="1800" dirty="0">
                <a:latin typeface="Arial"/>
                <a:cs typeface="Arial"/>
              </a:rPr>
              <a:t>with</a:t>
            </a:r>
            <a:r>
              <a:rPr sz="1800" spc="250" dirty="0">
                <a:latin typeface="Arial"/>
                <a:cs typeface="Arial"/>
              </a:rPr>
              <a:t> </a:t>
            </a:r>
            <a:r>
              <a:rPr sz="1800" dirty="0">
                <a:latin typeface="Arial"/>
                <a:cs typeface="Arial"/>
              </a:rPr>
              <a:t>current</a:t>
            </a:r>
            <a:r>
              <a:rPr sz="1800" spc="254" dirty="0">
                <a:latin typeface="Arial"/>
                <a:cs typeface="Arial"/>
              </a:rPr>
              <a:t> </a:t>
            </a:r>
            <a:r>
              <a:rPr sz="1800" spc="-10" dirty="0">
                <a:latin typeface="Arial"/>
                <a:cs typeface="Arial"/>
              </a:rPr>
              <a:t>market </a:t>
            </a:r>
            <a:r>
              <a:rPr sz="1800" dirty="0">
                <a:latin typeface="Arial"/>
                <a:cs typeface="Arial"/>
              </a:rPr>
              <a:t>trends,</a:t>
            </a:r>
            <a:r>
              <a:rPr sz="1800" spc="229" dirty="0">
                <a:latin typeface="Arial"/>
                <a:cs typeface="Arial"/>
              </a:rPr>
              <a:t> </a:t>
            </a:r>
            <a:r>
              <a:rPr sz="1800" dirty="0">
                <a:latin typeface="Arial"/>
                <a:cs typeface="Arial"/>
              </a:rPr>
              <a:t>government</a:t>
            </a:r>
            <a:r>
              <a:rPr sz="1800" spc="260" dirty="0">
                <a:latin typeface="Arial"/>
                <a:cs typeface="Arial"/>
              </a:rPr>
              <a:t> </a:t>
            </a:r>
            <a:r>
              <a:rPr sz="1800" dirty="0">
                <a:latin typeface="Arial"/>
                <a:cs typeface="Arial"/>
              </a:rPr>
              <a:t>and</a:t>
            </a:r>
            <a:r>
              <a:rPr sz="1800" spc="225" dirty="0">
                <a:latin typeface="Arial"/>
                <a:cs typeface="Arial"/>
              </a:rPr>
              <a:t> </a:t>
            </a:r>
            <a:r>
              <a:rPr sz="1800" dirty="0">
                <a:latin typeface="Arial"/>
                <a:cs typeface="Arial"/>
              </a:rPr>
              <a:t>client</a:t>
            </a:r>
            <a:r>
              <a:rPr sz="1800" spc="245" dirty="0">
                <a:latin typeface="Arial"/>
                <a:cs typeface="Arial"/>
              </a:rPr>
              <a:t> </a:t>
            </a:r>
            <a:r>
              <a:rPr sz="1800" dirty="0">
                <a:latin typeface="Arial"/>
                <a:cs typeface="Arial"/>
              </a:rPr>
              <a:t>drivers,</a:t>
            </a:r>
            <a:r>
              <a:rPr sz="1800" spc="225" dirty="0">
                <a:latin typeface="Arial"/>
                <a:cs typeface="Arial"/>
              </a:rPr>
              <a:t> </a:t>
            </a:r>
            <a:r>
              <a:rPr sz="1800" spc="-25" dirty="0">
                <a:latin typeface="Arial"/>
                <a:cs typeface="Arial"/>
              </a:rPr>
              <a:t>and </a:t>
            </a:r>
            <a:r>
              <a:rPr sz="1800" dirty="0">
                <a:latin typeface="Arial"/>
                <a:cs typeface="Arial"/>
              </a:rPr>
              <a:t>technology</a:t>
            </a:r>
            <a:r>
              <a:rPr sz="1800" spc="370" dirty="0">
                <a:latin typeface="Arial"/>
                <a:cs typeface="Arial"/>
              </a:rPr>
              <a:t> </a:t>
            </a:r>
            <a:r>
              <a:rPr sz="1800" spc="-10" dirty="0">
                <a:latin typeface="Arial"/>
                <a:cs typeface="Arial"/>
              </a:rPr>
              <a:t>developments.</a:t>
            </a:r>
            <a:endParaRPr sz="1800">
              <a:latin typeface="Arial"/>
              <a:cs typeface="Arial"/>
            </a:endParaRPr>
          </a:p>
        </p:txBody>
      </p:sp>
      <p:sp>
        <p:nvSpPr>
          <p:cNvPr id="11" name="object 11"/>
          <p:cNvSpPr txBox="1"/>
          <p:nvPr/>
        </p:nvSpPr>
        <p:spPr>
          <a:xfrm>
            <a:off x="12364973" y="6908672"/>
            <a:ext cx="97790" cy="299720"/>
          </a:xfrm>
          <a:prstGeom prst="rect">
            <a:avLst/>
          </a:prstGeom>
        </p:spPr>
        <p:txBody>
          <a:bodyPr vert="horz" wrap="square" lIns="0" tIns="12700" rIns="0" bIns="0" rtlCol="0">
            <a:spAutoFit/>
          </a:bodyPr>
          <a:lstStyle/>
          <a:p>
            <a:pPr marL="12700">
              <a:lnSpc>
                <a:spcPct val="100000"/>
              </a:lnSpc>
              <a:spcBef>
                <a:spcPts val="100"/>
              </a:spcBef>
            </a:pPr>
            <a:r>
              <a:rPr sz="1800" spc="-50" dirty="0">
                <a:latin typeface="Tahoma"/>
                <a:cs typeface="Tahoma"/>
              </a:rPr>
              <a:t>.</a:t>
            </a:r>
            <a:endParaRPr sz="1800">
              <a:latin typeface="Tahoma"/>
              <a:cs typeface="Tahoma"/>
            </a:endParaRPr>
          </a:p>
        </p:txBody>
      </p:sp>
      <p:pic>
        <p:nvPicPr>
          <p:cNvPr id="12" name="object 12"/>
          <p:cNvPicPr/>
          <p:nvPr/>
        </p:nvPicPr>
        <p:blipFill>
          <a:blip r:embed="rId6" cstate="print"/>
          <a:stretch>
            <a:fillRect/>
          </a:stretch>
        </p:blipFill>
        <p:spPr>
          <a:xfrm>
            <a:off x="14376400" y="7847456"/>
            <a:ext cx="918844" cy="918844"/>
          </a:xfrm>
          <a:prstGeom prst="rect">
            <a:avLst/>
          </a:prstGeom>
        </p:spPr>
      </p:pic>
      <p:sp>
        <p:nvSpPr>
          <p:cNvPr id="13" name="object 13"/>
          <p:cNvSpPr/>
          <p:nvPr/>
        </p:nvSpPr>
        <p:spPr>
          <a:xfrm>
            <a:off x="0" y="8207502"/>
            <a:ext cx="467995" cy="717550"/>
          </a:xfrm>
          <a:custGeom>
            <a:avLst/>
            <a:gdLst/>
            <a:ahLst/>
            <a:cxnLst/>
            <a:rect l="l" t="t" r="r" b="b"/>
            <a:pathLst>
              <a:path w="467995" h="717550">
                <a:moveTo>
                  <a:pt x="0" y="0"/>
                </a:moveTo>
                <a:lnTo>
                  <a:pt x="0" y="717270"/>
                </a:lnTo>
                <a:lnTo>
                  <a:pt x="217551" y="717270"/>
                </a:lnTo>
                <a:lnTo>
                  <a:pt x="467385" y="467360"/>
                </a:lnTo>
                <a:lnTo>
                  <a:pt x="0" y="0"/>
                </a:lnTo>
                <a:close/>
              </a:path>
            </a:pathLst>
          </a:custGeom>
          <a:solidFill>
            <a:srgbClr val="04463B"/>
          </a:solidFill>
        </p:spPr>
        <p:txBody>
          <a:bodyPr wrap="square" lIns="0" tIns="0" rIns="0" bIns="0" rtlCol="0"/>
          <a:lstStyle/>
          <a:p>
            <a:endParaRPr/>
          </a:p>
        </p:txBody>
      </p:sp>
      <p:grpSp>
        <p:nvGrpSpPr>
          <p:cNvPr id="14" name="object 14"/>
          <p:cNvGrpSpPr/>
          <p:nvPr/>
        </p:nvGrpSpPr>
        <p:grpSpPr>
          <a:xfrm>
            <a:off x="0" y="995997"/>
            <a:ext cx="15544800" cy="2468880"/>
            <a:chOff x="0" y="995997"/>
            <a:chExt cx="15544800" cy="2468880"/>
          </a:xfrm>
        </p:grpSpPr>
        <p:pic>
          <p:nvPicPr>
            <p:cNvPr id="15" name="object 15"/>
            <p:cNvPicPr/>
            <p:nvPr/>
          </p:nvPicPr>
          <p:blipFill>
            <a:blip r:embed="rId7" cstate="print"/>
            <a:stretch>
              <a:fillRect/>
            </a:stretch>
          </p:blipFill>
          <p:spPr>
            <a:xfrm>
              <a:off x="0" y="996061"/>
              <a:ext cx="15544799" cy="2468499"/>
            </a:xfrm>
            <a:prstGeom prst="rect">
              <a:avLst/>
            </a:prstGeom>
          </p:spPr>
        </p:pic>
        <p:sp>
          <p:nvSpPr>
            <p:cNvPr id="16" name="object 16"/>
            <p:cNvSpPr/>
            <p:nvPr/>
          </p:nvSpPr>
          <p:spPr>
            <a:xfrm>
              <a:off x="0" y="99758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17" name="object 17"/>
          <p:cNvSpPr txBox="1"/>
          <p:nvPr/>
        </p:nvSpPr>
        <p:spPr>
          <a:xfrm>
            <a:off x="749300" y="2094941"/>
            <a:ext cx="6123940" cy="1165860"/>
          </a:xfrm>
          <a:prstGeom prst="rect">
            <a:avLst/>
          </a:prstGeom>
        </p:spPr>
        <p:txBody>
          <a:bodyPr vert="horz" wrap="square" lIns="0" tIns="95885" rIns="0" bIns="0" rtlCol="0">
            <a:spAutoFit/>
          </a:bodyPr>
          <a:lstStyle/>
          <a:p>
            <a:pPr marL="12700" marR="5080">
              <a:lnSpc>
                <a:spcPts val="4180"/>
              </a:lnSpc>
              <a:spcBef>
                <a:spcPts val="755"/>
              </a:spcBef>
            </a:pPr>
            <a:r>
              <a:rPr sz="4000" b="1" spc="90" dirty="0">
                <a:solidFill>
                  <a:srgbClr val="FFFFFF"/>
                </a:solidFill>
                <a:latin typeface="Trebuchet MS"/>
                <a:cs typeface="Trebuchet MS"/>
              </a:rPr>
              <a:t>SUSTAINABLE</a:t>
            </a:r>
            <a:r>
              <a:rPr sz="4000" b="1" spc="70" dirty="0">
                <a:solidFill>
                  <a:srgbClr val="FFFFFF"/>
                </a:solidFill>
                <a:latin typeface="Trebuchet MS"/>
                <a:cs typeface="Trebuchet MS"/>
              </a:rPr>
              <a:t> </a:t>
            </a:r>
            <a:r>
              <a:rPr sz="4000" b="1" spc="55" dirty="0">
                <a:solidFill>
                  <a:srgbClr val="FFFFFF"/>
                </a:solidFill>
                <a:latin typeface="Trebuchet MS"/>
                <a:cs typeface="Trebuchet MS"/>
              </a:rPr>
              <a:t>PRODUCTS </a:t>
            </a:r>
            <a:r>
              <a:rPr sz="4000" b="1" dirty="0">
                <a:solidFill>
                  <a:srgbClr val="FFFFFF"/>
                </a:solidFill>
                <a:latin typeface="Trebuchet MS"/>
                <a:cs typeface="Trebuchet MS"/>
              </a:rPr>
              <a:t>&amp;</a:t>
            </a:r>
            <a:r>
              <a:rPr sz="4000" b="1" spc="-40" dirty="0">
                <a:solidFill>
                  <a:srgbClr val="FFFFFF"/>
                </a:solidFill>
                <a:latin typeface="Trebuchet MS"/>
                <a:cs typeface="Trebuchet MS"/>
              </a:rPr>
              <a:t> </a:t>
            </a:r>
            <a:r>
              <a:rPr sz="4000" b="1" spc="135" dirty="0">
                <a:solidFill>
                  <a:srgbClr val="FFFFFF"/>
                </a:solidFill>
                <a:latin typeface="Trebuchet MS"/>
                <a:cs typeface="Trebuchet MS"/>
              </a:rPr>
              <a:t>SERVICES</a:t>
            </a:r>
            <a:endParaRPr sz="4000">
              <a:latin typeface="Trebuchet MS"/>
              <a:cs typeface="Trebuchet MS"/>
            </a:endParaRPr>
          </a:p>
        </p:txBody>
      </p:sp>
      <p:grpSp>
        <p:nvGrpSpPr>
          <p:cNvPr id="18" name="object 18"/>
          <p:cNvGrpSpPr/>
          <p:nvPr/>
        </p:nvGrpSpPr>
        <p:grpSpPr>
          <a:xfrm>
            <a:off x="746125" y="4031996"/>
            <a:ext cx="651510" cy="563880"/>
            <a:chOff x="746125" y="4031996"/>
            <a:chExt cx="651510" cy="563880"/>
          </a:xfrm>
        </p:grpSpPr>
        <p:sp>
          <p:nvSpPr>
            <p:cNvPr id="19" name="object 19"/>
            <p:cNvSpPr/>
            <p:nvPr/>
          </p:nvSpPr>
          <p:spPr>
            <a:xfrm>
              <a:off x="746125" y="4031996"/>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04463B"/>
            </a:solidFill>
          </p:spPr>
          <p:txBody>
            <a:bodyPr wrap="square" lIns="0" tIns="0" rIns="0" bIns="0" rtlCol="0"/>
            <a:lstStyle/>
            <a:p>
              <a:endParaRPr/>
            </a:p>
          </p:txBody>
        </p:sp>
        <p:pic>
          <p:nvPicPr>
            <p:cNvPr id="20" name="object 20"/>
            <p:cNvPicPr/>
            <p:nvPr/>
          </p:nvPicPr>
          <p:blipFill>
            <a:blip r:embed="rId8" cstate="print"/>
            <a:stretch>
              <a:fillRect/>
            </a:stretch>
          </p:blipFill>
          <p:spPr>
            <a:xfrm>
              <a:off x="936307" y="4201414"/>
              <a:ext cx="143992" cy="206375"/>
            </a:xfrm>
            <a:prstGeom prst="rect">
              <a:avLst/>
            </a:prstGeom>
          </p:spPr>
        </p:pic>
        <p:pic>
          <p:nvPicPr>
            <p:cNvPr id="21" name="object 21"/>
            <p:cNvPicPr/>
            <p:nvPr/>
          </p:nvPicPr>
          <p:blipFill>
            <a:blip r:embed="rId9" cstate="print"/>
            <a:stretch>
              <a:fillRect/>
            </a:stretch>
          </p:blipFill>
          <p:spPr>
            <a:xfrm>
              <a:off x="1101534" y="4200906"/>
              <a:ext cx="124790" cy="206121"/>
            </a:xfrm>
            <a:prstGeom prst="rect">
              <a:avLst/>
            </a:prstGeom>
          </p:spPr>
        </p:pic>
      </p:grpSp>
      <p:sp>
        <p:nvSpPr>
          <p:cNvPr id="22" name="object 22"/>
          <p:cNvSpPr txBox="1"/>
          <p:nvPr/>
        </p:nvSpPr>
        <p:spPr>
          <a:xfrm>
            <a:off x="758825" y="5506084"/>
            <a:ext cx="4157345" cy="1265667"/>
          </a:xfrm>
          <a:prstGeom prst="rect">
            <a:avLst/>
          </a:prstGeom>
          <a:ln w="25400">
            <a:solidFill>
              <a:srgbClr val="04463B"/>
            </a:solidFill>
          </a:ln>
        </p:spPr>
        <p:txBody>
          <a:bodyPr vert="horz" wrap="square" lIns="0" tIns="131445" rIns="0" bIns="0" rtlCol="0">
            <a:spAutoFit/>
          </a:bodyPr>
          <a:lstStyle/>
          <a:p>
            <a:pPr marL="301625" marR="346075">
              <a:lnSpc>
                <a:spcPct val="104299"/>
              </a:lnSpc>
              <a:spcBef>
                <a:spcPts val="1035"/>
              </a:spcBef>
            </a:pPr>
            <a:r>
              <a:rPr dirty="0">
                <a:latin typeface="Arial" panose="020B0604020202020204" pitchFamily="34" charset="0"/>
                <a:cs typeface="Arial" panose="020B0604020202020204" pitchFamily="34" charset="0"/>
              </a:rPr>
              <a:t>Reduce</a:t>
            </a:r>
            <a:r>
              <a:rPr spc="28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fuel</a:t>
            </a:r>
            <a:r>
              <a:rPr spc="29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emissions</a:t>
            </a:r>
            <a:r>
              <a:rPr spc="280" dirty="0">
                <a:latin typeface="Arial" panose="020B0604020202020204" pitchFamily="34" charset="0"/>
                <a:cs typeface="Arial" panose="020B0604020202020204" pitchFamily="34" charset="0"/>
              </a:rPr>
              <a:t> </a:t>
            </a:r>
            <a:r>
              <a:rPr spc="-25" dirty="0">
                <a:latin typeface="Arial" panose="020B0604020202020204" pitchFamily="34" charset="0"/>
                <a:cs typeface="Arial" panose="020B0604020202020204" pitchFamily="34" charset="0"/>
              </a:rPr>
              <a:t>by </a:t>
            </a:r>
            <a:r>
              <a:rPr dirty="0">
                <a:latin typeface="Arial" panose="020B0604020202020204" pitchFamily="34" charset="0"/>
                <a:cs typeface="Arial" panose="020B0604020202020204" pitchFamily="34" charset="0"/>
              </a:rPr>
              <a:t>replacing</a:t>
            </a:r>
            <a:r>
              <a:rPr spc="27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fleet</a:t>
            </a:r>
            <a:r>
              <a:rPr spc="254"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assets</a:t>
            </a:r>
            <a:r>
              <a:rPr spc="265" dirty="0">
                <a:latin typeface="Arial" panose="020B0604020202020204" pitchFamily="34" charset="0"/>
                <a:cs typeface="Arial" panose="020B0604020202020204" pitchFamily="34" charset="0"/>
              </a:rPr>
              <a:t> </a:t>
            </a:r>
            <a:r>
              <a:rPr spc="-20" dirty="0">
                <a:latin typeface="Arial" panose="020B0604020202020204" pitchFamily="34" charset="0"/>
                <a:cs typeface="Arial" panose="020B0604020202020204" pitchFamily="34" charset="0"/>
              </a:rPr>
              <a:t>with </a:t>
            </a:r>
            <a:r>
              <a:rPr dirty="0">
                <a:latin typeface="Arial" panose="020B0604020202020204" pitchFamily="34" charset="0"/>
                <a:cs typeface="Arial" panose="020B0604020202020204" pitchFamily="34" charset="0"/>
              </a:rPr>
              <a:t>more</a:t>
            </a:r>
            <a:r>
              <a:rPr spc="7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fuel</a:t>
            </a:r>
            <a:r>
              <a:rPr spc="4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efficient,</a:t>
            </a:r>
            <a:r>
              <a:rPr spc="12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or</a:t>
            </a:r>
            <a:r>
              <a:rPr spc="9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net</a:t>
            </a:r>
            <a:r>
              <a:rPr spc="100" dirty="0">
                <a:latin typeface="Arial" panose="020B0604020202020204" pitchFamily="34" charset="0"/>
                <a:cs typeface="Arial" panose="020B0604020202020204" pitchFamily="34" charset="0"/>
              </a:rPr>
              <a:t> </a:t>
            </a:r>
            <a:r>
              <a:rPr spc="-20" dirty="0">
                <a:latin typeface="Arial" panose="020B0604020202020204" pitchFamily="34" charset="0"/>
                <a:cs typeface="Arial" panose="020B0604020202020204" pitchFamily="34" charset="0"/>
              </a:rPr>
              <a:t>zero </a:t>
            </a:r>
            <a:r>
              <a:rPr spc="-10" dirty="0">
                <a:latin typeface="Arial" panose="020B0604020202020204" pitchFamily="34" charset="0"/>
                <a:cs typeface="Arial" panose="020B0604020202020204" pitchFamily="34" charset="0"/>
              </a:rPr>
              <a:t>alternatives.</a:t>
            </a:r>
            <a:endParaRPr dirty="0">
              <a:latin typeface="Arial" panose="020B0604020202020204" pitchFamily="34" charset="0"/>
              <a:cs typeface="Arial" panose="020B0604020202020204" pitchFamily="34" charset="0"/>
            </a:endParaRPr>
          </a:p>
        </p:txBody>
      </p:sp>
      <p:sp>
        <p:nvSpPr>
          <p:cNvPr id="23" name="object 23"/>
          <p:cNvSpPr txBox="1"/>
          <p:nvPr/>
        </p:nvSpPr>
        <p:spPr>
          <a:xfrm>
            <a:off x="746125" y="4775200"/>
            <a:ext cx="4182745" cy="723900"/>
          </a:xfrm>
          <a:prstGeom prst="rect">
            <a:avLst/>
          </a:prstGeom>
          <a:solidFill>
            <a:srgbClr val="04463B"/>
          </a:solidFill>
        </p:spPr>
        <p:txBody>
          <a:bodyPr vert="horz" wrap="square" lIns="0" tIns="200660" rIns="0" bIns="0" rtlCol="0">
            <a:spAutoFit/>
          </a:bodyPr>
          <a:lstStyle/>
          <a:p>
            <a:pPr marL="299085">
              <a:lnSpc>
                <a:spcPct val="100000"/>
              </a:lnSpc>
              <a:spcBef>
                <a:spcPts val="1580"/>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24" name="Group 23">
            <a:extLst>
              <a:ext uri="{FF2B5EF4-FFF2-40B4-BE49-F238E27FC236}">
                <a16:creationId xmlns:a16="http://schemas.microsoft.com/office/drawing/2014/main" id="{41123375-96B1-9686-7D37-37972486035C}"/>
              </a:ext>
            </a:extLst>
          </p:cNvPr>
          <p:cNvGrpSpPr/>
          <p:nvPr/>
        </p:nvGrpSpPr>
        <p:grpSpPr>
          <a:xfrm>
            <a:off x="12117225" y="94718"/>
            <a:ext cx="2584422" cy="788694"/>
            <a:chOff x="12117225" y="94718"/>
            <a:chExt cx="2584422" cy="788694"/>
          </a:xfrm>
        </p:grpSpPr>
        <p:sp>
          <p:nvSpPr>
            <p:cNvPr id="25" name="object 2">
              <a:extLst>
                <a:ext uri="{FF2B5EF4-FFF2-40B4-BE49-F238E27FC236}">
                  <a16:creationId xmlns:a16="http://schemas.microsoft.com/office/drawing/2014/main" id="{C20487F9-7B33-376F-7CD2-E9C68B8A42A2}"/>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26" name="Group 25">
              <a:extLst>
                <a:ext uri="{FF2B5EF4-FFF2-40B4-BE49-F238E27FC236}">
                  <a16:creationId xmlns:a16="http://schemas.microsoft.com/office/drawing/2014/main" id="{FA27E2D4-8B86-69EA-0D60-16A417370083}"/>
                </a:ext>
              </a:extLst>
            </p:cNvPr>
            <p:cNvGrpSpPr/>
            <p:nvPr/>
          </p:nvGrpSpPr>
          <p:grpSpPr>
            <a:xfrm>
              <a:off x="12117225" y="94718"/>
              <a:ext cx="609600" cy="788694"/>
              <a:chOff x="0" y="0"/>
              <a:chExt cx="660000" cy="841294"/>
            </a:xfrm>
          </p:grpSpPr>
          <p:sp>
            <p:nvSpPr>
              <p:cNvPr id="27" name="Shape 9">
                <a:extLst>
                  <a:ext uri="{FF2B5EF4-FFF2-40B4-BE49-F238E27FC236}">
                    <a16:creationId xmlns:a16="http://schemas.microsoft.com/office/drawing/2014/main" id="{59584A97-66D3-6939-39BF-75DC15389806}"/>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28" name="Shape 10">
                <a:extLst>
                  <a:ext uri="{FF2B5EF4-FFF2-40B4-BE49-F238E27FC236}">
                    <a16:creationId xmlns:a16="http://schemas.microsoft.com/office/drawing/2014/main" id="{2F2E1604-4344-B426-008A-211EE5C48E66}"/>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29" name="Shape 11">
                <a:extLst>
                  <a:ext uri="{FF2B5EF4-FFF2-40B4-BE49-F238E27FC236}">
                    <a16:creationId xmlns:a16="http://schemas.microsoft.com/office/drawing/2014/main" id="{618E6044-9566-D470-213E-8B95F8362002}"/>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3060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sp>
        <p:nvSpPr>
          <p:cNvPr id="3" name="object 3"/>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4" name="object 4"/>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5" name="object 5"/>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4" action="ppaction://hlinksldjump"/>
              </a:rPr>
              <a:t>ENVIRONMENTAL</a:t>
            </a:r>
            <a:endParaRPr sz="1900">
              <a:latin typeface="Tahoma"/>
              <a:cs typeface="Tahoma"/>
            </a:endParaRPr>
          </a:p>
        </p:txBody>
      </p:sp>
      <p:sp>
        <p:nvSpPr>
          <p:cNvPr id="6" name="object 6"/>
          <p:cNvSpPr txBox="1"/>
          <p:nvPr/>
        </p:nvSpPr>
        <p:spPr>
          <a:xfrm>
            <a:off x="6311010" y="395731"/>
            <a:ext cx="81280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SOCIAL</a:t>
            </a:r>
            <a:endParaRPr sz="1900">
              <a:latin typeface="Trebuchet MS"/>
              <a:cs typeface="Trebuchet MS"/>
            </a:endParaRPr>
          </a:p>
        </p:txBody>
      </p:sp>
      <p:sp>
        <p:nvSpPr>
          <p:cNvPr id="7" name="object 7"/>
          <p:cNvSpPr/>
          <p:nvPr/>
        </p:nvSpPr>
        <p:spPr>
          <a:xfrm>
            <a:off x="1577975" y="5938520"/>
            <a:ext cx="2282190" cy="0"/>
          </a:xfrm>
          <a:custGeom>
            <a:avLst/>
            <a:gdLst/>
            <a:ahLst/>
            <a:cxnLst/>
            <a:rect l="l" t="t" r="r" b="b"/>
            <a:pathLst>
              <a:path w="2282190">
                <a:moveTo>
                  <a:pt x="0" y="0"/>
                </a:moveTo>
                <a:lnTo>
                  <a:pt x="2281682" y="0"/>
                </a:lnTo>
              </a:path>
            </a:pathLst>
          </a:custGeom>
          <a:ln w="25400">
            <a:solidFill>
              <a:srgbClr val="C0042D"/>
            </a:solidFill>
          </a:ln>
        </p:spPr>
        <p:txBody>
          <a:bodyPr wrap="square" lIns="0" tIns="0" rIns="0" bIns="0" rtlCol="0"/>
          <a:lstStyle/>
          <a:p>
            <a:endParaRPr/>
          </a:p>
        </p:txBody>
      </p:sp>
      <p:sp>
        <p:nvSpPr>
          <p:cNvPr id="8" name="object 8"/>
          <p:cNvSpPr txBox="1"/>
          <p:nvPr/>
        </p:nvSpPr>
        <p:spPr>
          <a:xfrm>
            <a:off x="1564894" y="3924427"/>
            <a:ext cx="3654425" cy="1308735"/>
          </a:xfrm>
          <a:prstGeom prst="rect">
            <a:avLst/>
          </a:prstGeom>
        </p:spPr>
        <p:txBody>
          <a:bodyPr vert="horz" wrap="square" lIns="0" tIns="12065" rIns="0" bIns="0" rtlCol="0">
            <a:spAutoFit/>
          </a:bodyPr>
          <a:lstStyle/>
          <a:p>
            <a:pPr marL="12700">
              <a:lnSpc>
                <a:spcPct val="100000"/>
              </a:lnSpc>
              <a:spcBef>
                <a:spcPts val="95"/>
              </a:spcBef>
            </a:pPr>
            <a:r>
              <a:rPr sz="4000" b="1" spc="65" dirty="0">
                <a:latin typeface="Trebuchet MS"/>
                <a:cs typeface="Trebuchet MS"/>
              </a:rPr>
              <a:t>SOCIAL</a:t>
            </a:r>
            <a:r>
              <a:rPr sz="4000" b="1" spc="-5" dirty="0">
                <a:latin typeface="Trebuchet MS"/>
                <a:cs typeface="Trebuchet MS"/>
              </a:rPr>
              <a:t> </a:t>
            </a:r>
            <a:r>
              <a:rPr sz="4000" b="1" spc="110" dirty="0">
                <a:latin typeface="Trebuchet MS"/>
                <a:cs typeface="Trebuchet MS"/>
              </a:rPr>
              <a:t>PILLAR</a:t>
            </a:r>
            <a:endParaRPr sz="4000">
              <a:latin typeface="Trebuchet MS"/>
              <a:cs typeface="Trebuchet MS"/>
            </a:endParaRPr>
          </a:p>
          <a:p>
            <a:pPr marL="12700">
              <a:lnSpc>
                <a:spcPct val="100000"/>
              </a:lnSpc>
              <a:spcBef>
                <a:spcPts val="3150"/>
              </a:spcBef>
            </a:pPr>
            <a:r>
              <a:rPr sz="1800" b="1" spc="-45" dirty="0">
                <a:solidFill>
                  <a:srgbClr val="55565B"/>
                </a:solidFill>
                <a:latin typeface="Trebuchet MS"/>
                <a:cs typeface="Trebuchet MS"/>
              </a:rPr>
              <a:t>LINES</a:t>
            </a:r>
            <a:r>
              <a:rPr sz="1800" b="1" spc="-180" dirty="0">
                <a:solidFill>
                  <a:srgbClr val="55565B"/>
                </a:solidFill>
                <a:latin typeface="Trebuchet MS"/>
                <a:cs typeface="Trebuchet MS"/>
              </a:rPr>
              <a:t> </a:t>
            </a:r>
            <a:r>
              <a:rPr sz="1800" b="1" spc="-30" dirty="0">
                <a:solidFill>
                  <a:srgbClr val="55565B"/>
                </a:solidFill>
                <a:latin typeface="Trebuchet MS"/>
                <a:cs typeface="Trebuchet MS"/>
              </a:rPr>
              <a:t>OF</a:t>
            </a:r>
            <a:r>
              <a:rPr sz="1800" b="1" spc="-114" dirty="0">
                <a:solidFill>
                  <a:srgbClr val="55565B"/>
                </a:solidFill>
                <a:latin typeface="Trebuchet MS"/>
                <a:cs typeface="Trebuchet MS"/>
              </a:rPr>
              <a:t> </a:t>
            </a:r>
            <a:r>
              <a:rPr sz="1800" b="1" spc="-10" dirty="0">
                <a:solidFill>
                  <a:srgbClr val="55565B"/>
                </a:solidFill>
                <a:latin typeface="Trebuchet MS"/>
                <a:cs typeface="Trebuchet MS"/>
              </a:rPr>
              <a:t>ACTION</a:t>
            </a:r>
            <a:endParaRPr sz="1800">
              <a:latin typeface="Trebuchet MS"/>
              <a:cs typeface="Trebuchet MS"/>
            </a:endParaRPr>
          </a:p>
        </p:txBody>
      </p:sp>
      <p:grpSp>
        <p:nvGrpSpPr>
          <p:cNvPr id="9" name="object 9"/>
          <p:cNvGrpSpPr/>
          <p:nvPr/>
        </p:nvGrpSpPr>
        <p:grpSpPr>
          <a:xfrm>
            <a:off x="7124700" y="1810639"/>
            <a:ext cx="8155305" cy="7083425"/>
            <a:chOff x="7124700" y="1810639"/>
            <a:chExt cx="8155305" cy="7083425"/>
          </a:xfrm>
        </p:grpSpPr>
        <p:pic>
          <p:nvPicPr>
            <p:cNvPr id="10" name="object 10"/>
            <p:cNvPicPr/>
            <p:nvPr/>
          </p:nvPicPr>
          <p:blipFill>
            <a:blip r:embed="rId6" cstate="print"/>
            <a:stretch>
              <a:fillRect/>
            </a:stretch>
          </p:blipFill>
          <p:spPr>
            <a:xfrm>
              <a:off x="14375130" y="7988757"/>
              <a:ext cx="904875" cy="904798"/>
            </a:xfrm>
            <a:prstGeom prst="rect">
              <a:avLst/>
            </a:prstGeom>
          </p:spPr>
        </p:pic>
        <p:sp>
          <p:nvSpPr>
            <p:cNvPr id="11" name="object 11"/>
            <p:cNvSpPr/>
            <p:nvPr/>
          </p:nvSpPr>
          <p:spPr>
            <a:xfrm>
              <a:off x="9059798" y="1810639"/>
              <a:ext cx="5408930" cy="3133090"/>
            </a:xfrm>
            <a:custGeom>
              <a:avLst/>
              <a:gdLst/>
              <a:ahLst/>
              <a:cxnLst/>
              <a:rect l="l" t="t" r="r" b="b"/>
              <a:pathLst>
                <a:path w="5408930" h="3133090">
                  <a:moveTo>
                    <a:pt x="3599942" y="0"/>
                  </a:moveTo>
                  <a:lnTo>
                    <a:pt x="0" y="0"/>
                  </a:lnTo>
                  <a:lnTo>
                    <a:pt x="1790953" y="3101974"/>
                  </a:lnTo>
                  <a:lnTo>
                    <a:pt x="1845055" y="3133089"/>
                  </a:lnTo>
                  <a:lnTo>
                    <a:pt x="5408803" y="3133089"/>
                  </a:lnTo>
                  <a:lnTo>
                    <a:pt x="3599942" y="0"/>
                  </a:lnTo>
                  <a:close/>
                </a:path>
              </a:pathLst>
            </a:custGeom>
            <a:solidFill>
              <a:srgbClr val="DFAE27"/>
            </a:solidFill>
          </p:spPr>
          <p:txBody>
            <a:bodyPr wrap="square" lIns="0" tIns="0" rIns="0" bIns="0" rtlCol="0"/>
            <a:lstStyle/>
            <a:p>
              <a:endParaRPr/>
            </a:p>
          </p:txBody>
        </p:sp>
        <p:sp>
          <p:nvSpPr>
            <p:cNvPr id="12" name="object 12"/>
            <p:cNvSpPr/>
            <p:nvPr/>
          </p:nvSpPr>
          <p:spPr>
            <a:xfrm>
              <a:off x="9106789" y="5076190"/>
              <a:ext cx="5351145" cy="3100070"/>
            </a:xfrm>
            <a:custGeom>
              <a:avLst/>
              <a:gdLst/>
              <a:ahLst/>
              <a:cxnLst/>
              <a:rect l="l" t="t" r="r" b="b"/>
              <a:pathLst>
                <a:path w="5351144" h="3100070">
                  <a:moveTo>
                    <a:pt x="5351145" y="0"/>
                  </a:moveTo>
                  <a:lnTo>
                    <a:pt x="1789683" y="0"/>
                  </a:lnTo>
                  <a:lnTo>
                    <a:pt x="0" y="3099562"/>
                  </a:lnTo>
                  <a:lnTo>
                    <a:pt x="3555745" y="3099562"/>
                  </a:lnTo>
                  <a:lnTo>
                    <a:pt x="5351145" y="0"/>
                  </a:lnTo>
                  <a:close/>
                </a:path>
              </a:pathLst>
            </a:custGeom>
            <a:solidFill>
              <a:srgbClr val="15294F">
                <a:alpha val="29803"/>
              </a:srgbClr>
            </a:solidFill>
          </p:spPr>
          <p:txBody>
            <a:bodyPr wrap="square" lIns="0" tIns="0" rIns="0" bIns="0" rtlCol="0"/>
            <a:lstStyle/>
            <a:p>
              <a:endParaRPr/>
            </a:p>
          </p:txBody>
        </p:sp>
        <p:sp>
          <p:nvSpPr>
            <p:cNvPr id="13" name="object 13"/>
            <p:cNvSpPr/>
            <p:nvPr/>
          </p:nvSpPr>
          <p:spPr>
            <a:xfrm>
              <a:off x="7124700" y="1899920"/>
              <a:ext cx="3590925" cy="6250940"/>
            </a:xfrm>
            <a:custGeom>
              <a:avLst/>
              <a:gdLst/>
              <a:ahLst/>
              <a:cxnLst/>
              <a:rect l="l" t="t" r="r" b="b"/>
              <a:pathLst>
                <a:path w="3590925" h="6250940">
                  <a:moveTo>
                    <a:pt x="1799335" y="0"/>
                  </a:moveTo>
                  <a:lnTo>
                    <a:pt x="0" y="3117850"/>
                  </a:lnTo>
                  <a:lnTo>
                    <a:pt x="1809623" y="6250685"/>
                  </a:lnTo>
                  <a:lnTo>
                    <a:pt x="3590925" y="3164078"/>
                  </a:lnTo>
                  <a:lnTo>
                    <a:pt x="3590925" y="3101720"/>
                  </a:lnTo>
                  <a:lnTo>
                    <a:pt x="1799335" y="0"/>
                  </a:lnTo>
                  <a:close/>
                </a:path>
              </a:pathLst>
            </a:custGeom>
            <a:solidFill>
              <a:srgbClr val="04463B">
                <a:alpha val="29803"/>
              </a:srgbClr>
            </a:solidFill>
          </p:spPr>
          <p:txBody>
            <a:bodyPr wrap="square" lIns="0" tIns="0" rIns="0" bIns="0" rtlCol="0"/>
            <a:lstStyle/>
            <a:p>
              <a:endParaRPr/>
            </a:p>
          </p:txBody>
        </p:sp>
        <p:sp>
          <p:nvSpPr>
            <p:cNvPr id="14" name="object 14"/>
            <p:cNvSpPr/>
            <p:nvPr/>
          </p:nvSpPr>
          <p:spPr>
            <a:xfrm>
              <a:off x="11445367" y="5344032"/>
              <a:ext cx="101600" cy="54610"/>
            </a:xfrm>
            <a:custGeom>
              <a:avLst/>
              <a:gdLst/>
              <a:ahLst/>
              <a:cxnLst/>
              <a:rect l="l" t="t" r="r" b="b"/>
              <a:pathLst>
                <a:path w="101600" h="54610">
                  <a:moveTo>
                    <a:pt x="44069" y="0"/>
                  </a:moveTo>
                  <a:lnTo>
                    <a:pt x="0" y="0"/>
                  </a:lnTo>
                  <a:lnTo>
                    <a:pt x="0" y="6477"/>
                  </a:lnTo>
                  <a:lnTo>
                    <a:pt x="18288" y="6477"/>
                  </a:lnTo>
                  <a:lnTo>
                    <a:pt x="18288" y="54483"/>
                  </a:lnTo>
                  <a:lnTo>
                    <a:pt x="25527" y="54483"/>
                  </a:lnTo>
                  <a:lnTo>
                    <a:pt x="25527" y="6477"/>
                  </a:lnTo>
                  <a:lnTo>
                    <a:pt x="44069" y="6477"/>
                  </a:lnTo>
                  <a:lnTo>
                    <a:pt x="44069" y="0"/>
                  </a:lnTo>
                  <a:close/>
                </a:path>
                <a:path w="101600" h="54610">
                  <a:moveTo>
                    <a:pt x="101473" y="0"/>
                  </a:moveTo>
                  <a:lnTo>
                    <a:pt x="90805" y="0"/>
                  </a:lnTo>
                  <a:lnTo>
                    <a:pt x="75565" y="45974"/>
                  </a:lnTo>
                  <a:lnTo>
                    <a:pt x="59817" y="0"/>
                  </a:lnTo>
                  <a:lnTo>
                    <a:pt x="49276" y="0"/>
                  </a:lnTo>
                  <a:lnTo>
                    <a:pt x="49276" y="54483"/>
                  </a:lnTo>
                  <a:lnTo>
                    <a:pt x="56515" y="54483"/>
                  </a:lnTo>
                  <a:lnTo>
                    <a:pt x="56515" y="9779"/>
                  </a:lnTo>
                  <a:lnTo>
                    <a:pt x="71755" y="54483"/>
                  </a:lnTo>
                  <a:lnTo>
                    <a:pt x="78994" y="54483"/>
                  </a:lnTo>
                  <a:lnTo>
                    <a:pt x="94107" y="10414"/>
                  </a:lnTo>
                  <a:lnTo>
                    <a:pt x="94107" y="54483"/>
                  </a:lnTo>
                  <a:lnTo>
                    <a:pt x="101473" y="54483"/>
                  </a:lnTo>
                  <a:lnTo>
                    <a:pt x="101473" y="0"/>
                  </a:lnTo>
                  <a:close/>
                </a:path>
              </a:pathLst>
            </a:custGeom>
            <a:solidFill>
              <a:srgbClr val="000000"/>
            </a:solidFill>
          </p:spPr>
          <p:txBody>
            <a:bodyPr wrap="square" lIns="0" tIns="0" rIns="0" bIns="0" rtlCol="0"/>
            <a:lstStyle/>
            <a:p>
              <a:endParaRPr/>
            </a:p>
          </p:txBody>
        </p:sp>
        <p:sp>
          <p:nvSpPr>
            <p:cNvPr id="15" name="object 15"/>
            <p:cNvSpPr/>
            <p:nvPr/>
          </p:nvSpPr>
          <p:spPr>
            <a:xfrm>
              <a:off x="7621905" y="3926204"/>
              <a:ext cx="1344295" cy="743585"/>
            </a:xfrm>
            <a:custGeom>
              <a:avLst/>
              <a:gdLst/>
              <a:ahLst/>
              <a:cxnLst/>
              <a:rect l="l" t="t" r="r" b="b"/>
              <a:pathLst>
                <a:path w="1344295" h="743585">
                  <a:moveTo>
                    <a:pt x="106045" y="574675"/>
                  </a:moveTo>
                  <a:lnTo>
                    <a:pt x="0" y="574675"/>
                  </a:lnTo>
                  <a:lnTo>
                    <a:pt x="0" y="607695"/>
                  </a:lnTo>
                  <a:lnTo>
                    <a:pt x="0" y="639445"/>
                  </a:lnTo>
                  <a:lnTo>
                    <a:pt x="0" y="672465"/>
                  </a:lnTo>
                  <a:lnTo>
                    <a:pt x="0" y="709295"/>
                  </a:lnTo>
                  <a:lnTo>
                    <a:pt x="0" y="743585"/>
                  </a:lnTo>
                  <a:lnTo>
                    <a:pt x="106045" y="743585"/>
                  </a:lnTo>
                  <a:lnTo>
                    <a:pt x="106045" y="709295"/>
                  </a:lnTo>
                  <a:lnTo>
                    <a:pt x="37719" y="709295"/>
                  </a:lnTo>
                  <a:lnTo>
                    <a:pt x="37719" y="672465"/>
                  </a:lnTo>
                  <a:lnTo>
                    <a:pt x="100584" y="672465"/>
                  </a:lnTo>
                  <a:lnTo>
                    <a:pt x="100584" y="639445"/>
                  </a:lnTo>
                  <a:lnTo>
                    <a:pt x="37719" y="639445"/>
                  </a:lnTo>
                  <a:lnTo>
                    <a:pt x="37719" y="607695"/>
                  </a:lnTo>
                  <a:lnTo>
                    <a:pt x="106045" y="607695"/>
                  </a:lnTo>
                  <a:lnTo>
                    <a:pt x="106045" y="574675"/>
                  </a:lnTo>
                  <a:close/>
                </a:path>
                <a:path w="1344295" h="743585">
                  <a:moveTo>
                    <a:pt x="1344295" y="110363"/>
                  </a:moveTo>
                  <a:lnTo>
                    <a:pt x="1342644" y="59563"/>
                  </a:lnTo>
                  <a:lnTo>
                    <a:pt x="1334643" y="10033"/>
                  </a:lnTo>
                  <a:lnTo>
                    <a:pt x="1334389" y="10033"/>
                  </a:lnTo>
                  <a:lnTo>
                    <a:pt x="1332738" y="4064"/>
                  </a:lnTo>
                  <a:lnTo>
                    <a:pt x="1327658" y="0"/>
                  </a:lnTo>
                  <a:lnTo>
                    <a:pt x="1316863" y="0"/>
                  </a:lnTo>
                  <a:lnTo>
                    <a:pt x="1316863" y="101854"/>
                  </a:lnTo>
                  <a:lnTo>
                    <a:pt x="1316863" y="104775"/>
                  </a:lnTo>
                  <a:lnTo>
                    <a:pt x="1312037" y="159512"/>
                  </a:lnTo>
                  <a:lnTo>
                    <a:pt x="1295273" y="219329"/>
                  </a:lnTo>
                  <a:lnTo>
                    <a:pt x="1262253" y="277495"/>
                  </a:lnTo>
                  <a:lnTo>
                    <a:pt x="1261999" y="277495"/>
                  </a:lnTo>
                  <a:lnTo>
                    <a:pt x="1231392" y="310261"/>
                  </a:lnTo>
                  <a:lnTo>
                    <a:pt x="1194308" y="337566"/>
                  </a:lnTo>
                  <a:lnTo>
                    <a:pt x="1150874" y="359664"/>
                  </a:lnTo>
                  <a:lnTo>
                    <a:pt x="1101217" y="376301"/>
                  </a:lnTo>
                  <a:lnTo>
                    <a:pt x="1045210" y="387477"/>
                  </a:lnTo>
                  <a:lnTo>
                    <a:pt x="982980" y="393192"/>
                  </a:lnTo>
                  <a:lnTo>
                    <a:pt x="989330" y="384302"/>
                  </a:lnTo>
                  <a:lnTo>
                    <a:pt x="1029716" y="329946"/>
                  </a:lnTo>
                  <a:lnTo>
                    <a:pt x="1060958" y="290703"/>
                  </a:lnTo>
                  <a:lnTo>
                    <a:pt x="1095629" y="250317"/>
                  </a:lnTo>
                  <a:lnTo>
                    <a:pt x="1132332" y="211455"/>
                  </a:lnTo>
                  <a:lnTo>
                    <a:pt x="1169543" y="177165"/>
                  </a:lnTo>
                  <a:lnTo>
                    <a:pt x="1205992" y="150368"/>
                  </a:lnTo>
                  <a:lnTo>
                    <a:pt x="1212342" y="146431"/>
                  </a:lnTo>
                  <a:lnTo>
                    <a:pt x="1214374" y="138049"/>
                  </a:lnTo>
                  <a:lnTo>
                    <a:pt x="1206373" y="125349"/>
                  </a:lnTo>
                  <a:lnTo>
                    <a:pt x="1197991" y="123317"/>
                  </a:lnTo>
                  <a:lnTo>
                    <a:pt x="1191641" y="127381"/>
                  </a:lnTo>
                  <a:lnTo>
                    <a:pt x="1151636" y="156972"/>
                  </a:lnTo>
                  <a:lnTo>
                    <a:pt x="1111123" y="194310"/>
                  </a:lnTo>
                  <a:lnTo>
                    <a:pt x="1071753" y="236347"/>
                  </a:lnTo>
                  <a:lnTo>
                    <a:pt x="1035050" y="279654"/>
                  </a:lnTo>
                  <a:lnTo>
                    <a:pt x="1002411" y="320929"/>
                  </a:lnTo>
                  <a:lnTo>
                    <a:pt x="975614" y="356870"/>
                  </a:lnTo>
                  <a:lnTo>
                    <a:pt x="956183" y="384302"/>
                  </a:lnTo>
                  <a:lnTo>
                    <a:pt x="953516" y="371348"/>
                  </a:lnTo>
                  <a:lnTo>
                    <a:pt x="952373" y="366141"/>
                  </a:lnTo>
                  <a:lnTo>
                    <a:pt x="949960" y="356108"/>
                  </a:lnTo>
                  <a:lnTo>
                    <a:pt x="945261" y="338836"/>
                  </a:lnTo>
                  <a:lnTo>
                    <a:pt x="939419" y="320167"/>
                  </a:lnTo>
                  <a:lnTo>
                    <a:pt x="937514" y="284861"/>
                  </a:lnTo>
                  <a:lnTo>
                    <a:pt x="940943" y="237871"/>
                  </a:lnTo>
                  <a:lnTo>
                    <a:pt x="952500" y="194310"/>
                  </a:lnTo>
                  <a:lnTo>
                    <a:pt x="974471" y="151638"/>
                  </a:lnTo>
                  <a:lnTo>
                    <a:pt x="1026414" y="98171"/>
                  </a:lnTo>
                  <a:lnTo>
                    <a:pt x="1060450" y="77089"/>
                  </a:lnTo>
                  <a:lnTo>
                    <a:pt x="1099820" y="59563"/>
                  </a:lnTo>
                  <a:lnTo>
                    <a:pt x="1144651" y="45847"/>
                  </a:lnTo>
                  <a:lnTo>
                    <a:pt x="1194689" y="35814"/>
                  </a:lnTo>
                  <a:lnTo>
                    <a:pt x="1249934" y="29464"/>
                  </a:lnTo>
                  <a:lnTo>
                    <a:pt x="1310386" y="26924"/>
                  </a:lnTo>
                  <a:lnTo>
                    <a:pt x="1314958" y="57785"/>
                  </a:lnTo>
                  <a:lnTo>
                    <a:pt x="1316863" y="101854"/>
                  </a:lnTo>
                  <a:lnTo>
                    <a:pt x="1316863" y="0"/>
                  </a:lnTo>
                  <a:lnTo>
                    <a:pt x="1255141" y="2032"/>
                  </a:lnTo>
                  <a:lnTo>
                    <a:pt x="1194689" y="8509"/>
                  </a:lnTo>
                  <a:lnTo>
                    <a:pt x="1139698" y="19177"/>
                  </a:lnTo>
                  <a:lnTo>
                    <a:pt x="1090549" y="34290"/>
                  </a:lnTo>
                  <a:lnTo>
                    <a:pt x="1047242" y="53594"/>
                  </a:lnTo>
                  <a:lnTo>
                    <a:pt x="1009650" y="77089"/>
                  </a:lnTo>
                  <a:lnTo>
                    <a:pt x="977773" y="104775"/>
                  </a:lnTo>
                  <a:lnTo>
                    <a:pt x="951992" y="136779"/>
                  </a:lnTo>
                  <a:lnTo>
                    <a:pt x="923417" y="195326"/>
                  </a:lnTo>
                  <a:lnTo>
                    <a:pt x="919480" y="210312"/>
                  </a:lnTo>
                  <a:lnTo>
                    <a:pt x="919480" y="366141"/>
                  </a:lnTo>
                  <a:lnTo>
                    <a:pt x="775716" y="240919"/>
                  </a:lnTo>
                  <a:lnTo>
                    <a:pt x="739013" y="209423"/>
                  </a:lnTo>
                  <a:lnTo>
                    <a:pt x="707009" y="182499"/>
                  </a:lnTo>
                  <a:lnTo>
                    <a:pt x="701167" y="177800"/>
                  </a:lnTo>
                  <a:lnTo>
                    <a:pt x="692658" y="178435"/>
                  </a:lnTo>
                  <a:lnTo>
                    <a:pt x="683260" y="190119"/>
                  </a:lnTo>
                  <a:lnTo>
                    <a:pt x="684022" y="198628"/>
                  </a:lnTo>
                  <a:lnTo>
                    <a:pt x="689737" y="203327"/>
                  </a:lnTo>
                  <a:lnTo>
                    <a:pt x="725805" y="233807"/>
                  </a:lnTo>
                  <a:lnTo>
                    <a:pt x="767461" y="269621"/>
                  </a:lnTo>
                  <a:lnTo>
                    <a:pt x="918718" y="401574"/>
                  </a:lnTo>
                  <a:lnTo>
                    <a:pt x="898017" y="406527"/>
                  </a:lnTo>
                  <a:lnTo>
                    <a:pt x="877824" y="410210"/>
                  </a:lnTo>
                  <a:lnTo>
                    <a:pt x="858266" y="412369"/>
                  </a:lnTo>
                  <a:lnTo>
                    <a:pt x="839343" y="413131"/>
                  </a:lnTo>
                  <a:lnTo>
                    <a:pt x="838962" y="413131"/>
                  </a:lnTo>
                  <a:lnTo>
                    <a:pt x="784987" y="406273"/>
                  </a:lnTo>
                  <a:lnTo>
                    <a:pt x="739394" y="387477"/>
                  </a:lnTo>
                  <a:lnTo>
                    <a:pt x="701548" y="359156"/>
                  </a:lnTo>
                  <a:lnTo>
                    <a:pt x="670814" y="323977"/>
                  </a:lnTo>
                  <a:lnTo>
                    <a:pt x="646430" y="284353"/>
                  </a:lnTo>
                  <a:lnTo>
                    <a:pt x="627634" y="242951"/>
                  </a:lnTo>
                  <a:lnTo>
                    <a:pt x="613791" y="202311"/>
                  </a:lnTo>
                  <a:lnTo>
                    <a:pt x="604139" y="164973"/>
                  </a:lnTo>
                  <a:lnTo>
                    <a:pt x="594741" y="110363"/>
                  </a:lnTo>
                  <a:lnTo>
                    <a:pt x="611124" y="109601"/>
                  </a:lnTo>
                  <a:lnTo>
                    <a:pt x="618871" y="109601"/>
                  </a:lnTo>
                  <a:lnTo>
                    <a:pt x="683387" y="114935"/>
                  </a:lnTo>
                  <a:lnTo>
                    <a:pt x="738378" y="129921"/>
                  </a:lnTo>
                  <a:lnTo>
                    <a:pt x="784733" y="152654"/>
                  </a:lnTo>
                  <a:lnTo>
                    <a:pt x="823087" y="181356"/>
                  </a:lnTo>
                  <a:lnTo>
                    <a:pt x="854202" y="214122"/>
                  </a:lnTo>
                  <a:lnTo>
                    <a:pt x="878840" y="249301"/>
                  </a:lnTo>
                  <a:lnTo>
                    <a:pt x="897763" y="284861"/>
                  </a:lnTo>
                  <a:lnTo>
                    <a:pt x="913257" y="332105"/>
                  </a:lnTo>
                  <a:lnTo>
                    <a:pt x="915162" y="344170"/>
                  </a:lnTo>
                  <a:lnTo>
                    <a:pt x="917194" y="355600"/>
                  </a:lnTo>
                  <a:lnTo>
                    <a:pt x="919480" y="366141"/>
                  </a:lnTo>
                  <a:lnTo>
                    <a:pt x="919480" y="210312"/>
                  </a:lnTo>
                  <a:lnTo>
                    <a:pt x="915670" y="225044"/>
                  </a:lnTo>
                  <a:lnTo>
                    <a:pt x="911352" y="254254"/>
                  </a:lnTo>
                  <a:lnTo>
                    <a:pt x="889508" y="218313"/>
                  </a:lnTo>
                  <a:lnTo>
                    <a:pt x="862076" y="183515"/>
                  </a:lnTo>
                  <a:lnTo>
                    <a:pt x="828421" y="151384"/>
                  </a:lnTo>
                  <a:lnTo>
                    <a:pt x="787908" y="123698"/>
                  </a:lnTo>
                  <a:lnTo>
                    <a:pt x="756920" y="109601"/>
                  </a:lnTo>
                  <a:lnTo>
                    <a:pt x="739902" y="101854"/>
                  </a:lnTo>
                  <a:lnTo>
                    <a:pt x="683895" y="87630"/>
                  </a:lnTo>
                  <a:lnTo>
                    <a:pt x="620649" y="82677"/>
                  </a:lnTo>
                  <a:lnTo>
                    <a:pt x="609219" y="82677"/>
                  </a:lnTo>
                  <a:lnTo>
                    <a:pt x="599186" y="82931"/>
                  </a:lnTo>
                  <a:lnTo>
                    <a:pt x="589026" y="83439"/>
                  </a:lnTo>
                  <a:lnTo>
                    <a:pt x="571373" y="84709"/>
                  </a:lnTo>
                  <a:lnTo>
                    <a:pt x="565912" y="91313"/>
                  </a:lnTo>
                  <a:lnTo>
                    <a:pt x="566420" y="98171"/>
                  </a:lnTo>
                  <a:lnTo>
                    <a:pt x="574294" y="152654"/>
                  </a:lnTo>
                  <a:lnTo>
                    <a:pt x="593979" y="228473"/>
                  </a:lnTo>
                  <a:lnTo>
                    <a:pt x="610235" y="270510"/>
                  </a:lnTo>
                  <a:lnTo>
                    <a:pt x="631571" y="312547"/>
                  </a:lnTo>
                  <a:lnTo>
                    <a:pt x="658622" y="352171"/>
                  </a:lnTo>
                  <a:lnTo>
                    <a:pt x="692277" y="387096"/>
                  </a:lnTo>
                  <a:lnTo>
                    <a:pt x="733171" y="414909"/>
                  </a:lnTo>
                  <a:lnTo>
                    <a:pt x="781939" y="433324"/>
                  </a:lnTo>
                  <a:lnTo>
                    <a:pt x="839216" y="439928"/>
                  </a:lnTo>
                  <a:lnTo>
                    <a:pt x="864997" y="438785"/>
                  </a:lnTo>
                  <a:lnTo>
                    <a:pt x="891794" y="435102"/>
                  </a:lnTo>
                  <a:lnTo>
                    <a:pt x="919480" y="429133"/>
                  </a:lnTo>
                  <a:lnTo>
                    <a:pt x="947928" y="420751"/>
                  </a:lnTo>
                  <a:lnTo>
                    <a:pt x="948690" y="420751"/>
                  </a:lnTo>
                  <a:lnTo>
                    <a:pt x="950849" y="422021"/>
                  </a:lnTo>
                  <a:lnTo>
                    <a:pt x="953008" y="422783"/>
                  </a:lnTo>
                  <a:lnTo>
                    <a:pt x="957961" y="422783"/>
                  </a:lnTo>
                  <a:lnTo>
                    <a:pt x="960247" y="422021"/>
                  </a:lnTo>
                  <a:lnTo>
                    <a:pt x="962152" y="420751"/>
                  </a:lnTo>
                  <a:lnTo>
                    <a:pt x="960374" y="420751"/>
                  </a:lnTo>
                  <a:lnTo>
                    <a:pt x="1024255" y="416941"/>
                  </a:lnTo>
                  <a:lnTo>
                    <a:pt x="1049274" y="413131"/>
                  </a:lnTo>
                  <a:lnTo>
                    <a:pt x="1080897" y="408432"/>
                  </a:lnTo>
                  <a:lnTo>
                    <a:pt x="1132205" y="395097"/>
                  </a:lnTo>
                  <a:lnTo>
                    <a:pt x="1136904" y="393192"/>
                  </a:lnTo>
                  <a:lnTo>
                    <a:pt x="1178179" y="376809"/>
                  </a:lnTo>
                  <a:lnTo>
                    <a:pt x="1218819" y="353949"/>
                  </a:lnTo>
                  <a:lnTo>
                    <a:pt x="1253998" y="326136"/>
                  </a:lnTo>
                  <a:lnTo>
                    <a:pt x="1283716" y="293624"/>
                  </a:lnTo>
                  <a:lnTo>
                    <a:pt x="1319657" y="231521"/>
                  </a:lnTo>
                  <a:lnTo>
                    <a:pt x="1338326" y="168275"/>
                  </a:lnTo>
                  <a:lnTo>
                    <a:pt x="1344295" y="110363"/>
                  </a:lnTo>
                  <a:close/>
                </a:path>
              </a:pathLst>
            </a:custGeom>
            <a:solidFill>
              <a:srgbClr val="FFFFFF">
                <a:alpha val="29803"/>
              </a:srgbClr>
            </a:solidFill>
          </p:spPr>
          <p:txBody>
            <a:bodyPr wrap="square" lIns="0" tIns="0" rIns="0" bIns="0" rtlCol="0"/>
            <a:lstStyle/>
            <a:p>
              <a:endParaRPr/>
            </a:p>
          </p:txBody>
        </p:sp>
        <p:pic>
          <p:nvPicPr>
            <p:cNvPr id="16" name="object 16"/>
            <p:cNvPicPr/>
            <p:nvPr/>
          </p:nvPicPr>
          <p:blipFill>
            <a:blip r:embed="rId7" cstate="print"/>
            <a:stretch>
              <a:fillRect/>
            </a:stretch>
          </p:blipFill>
          <p:spPr>
            <a:xfrm>
              <a:off x="7757413" y="4499902"/>
              <a:ext cx="360654" cy="168998"/>
            </a:xfrm>
            <a:prstGeom prst="rect">
              <a:avLst/>
            </a:prstGeom>
          </p:spPr>
        </p:pic>
        <p:pic>
          <p:nvPicPr>
            <p:cNvPr id="17" name="object 17"/>
            <p:cNvPicPr/>
            <p:nvPr/>
          </p:nvPicPr>
          <p:blipFill>
            <a:blip r:embed="rId8" cstate="print"/>
            <a:stretch>
              <a:fillRect/>
            </a:stretch>
          </p:blipFill>
          <p:spPr>
            <a:xfrm>
              <a:off x="8152257" y="4497184"/>
              <a:ext cx="286486" cy="174256"/>
            </a:xfrm>
            <a:prstGeom prst="rect">
              <a:avLst/>
            </a:prstGeom>
          </p:spPr>
        </p:pic>
        <p:pic>
          <p:nvPicPr>
            <p:cNvPr id="18" name="object 18"/>
            <p:cNvPicPr/>
            <p:nvPr/>
          </p:nvPicPr>
          <p:blipFill>
            <a:blip r:embed="rId9" cstate="print"/>
            <a:stretch>
              <a:fillRect/>
            </a:stretch>
          </p:blipFill>
          <p:spPr>
            <a:xfrm>
              <a:off x="8468105" y="4499902"/>
              <a:ext cx="138518" cy="168998"/>
            </a:xfrm>
            <a:prstGeom prst="rect">
              <a:avLst/>
            </a:prstGeom>
          </p:spPr>
        </p:pic>
        <p:pic>
          <p:nvPicPr>
            <p:cNvPr id="19" name="object 19"/>
            <p:cNvPicPr/>
            <p:nvPr/>
          </p:nvPicPr>
          <p:blipFill>
            <a:blip r:embed="rId10" cstate="print"/>
            <a:stretch>
              <a:fillRect/>
            </a:stretch>
          </p:blipFill>
          <p:spPr>
            <a:xfrm>
              <a:off x="8637269" y="4499914"/>
              <a:ext cx="171526" cy="168986"/>
            </a:xfrm>
            <a:prstGeom prst="rect">
              <a:avLst/>
            </a:prstGeom>
          </p:spPr>
        </p:pic>
        <p:sp>
          <p:nvSpPr>
            <p:cNvPr id="20" name="object 20"/>
            <p:cNvSpPr/>
            <p:nvPr/>
          </p:nvSpPr>
          <p:spPr>
            <a:xfrm>
              <a:off x="8839327" y="4500879"/>
              <a:ext cx="106045" cy="168910"/>
            </a:xfrm>
            <a:custGeom>
              <a:avLst/>
              <a:gdLst/>
              <a:ahLst/>
              <a:cxnLst/>
              <a:rect l="l" t="t" r="r" b="b"/>
              <a:pathLst>
                <a:path w="106045" h="168910">
                  <a:moveTo>
                    <a:pt x="106045" y="0"/>
                  </a:moveTo>
                  <a:lnTo>
                    <a:pt x="0" y="0"/>
                  </a:lnTo>
                  <a:lnTo>
                    <a:pt x="0" y="33020"/>
                  </a:lnTo>
                  <a:lnTo>
                    <a:pt x="0" y="64770"/>
                  </a:lnTo>
                  <a:lnTo>
                    <a:pt x="0" y="97790"/>
                  </a:lnTo>
                  <a:lnTo>
                    <a:pt x="0" y="134620"/>
                  </a:lnTo>
                  <a:lnTo>
                    <a:pt x="0" y="168910"/>
                  </a:lnTo>
                  <a:lnTo>
                    <a:pt x="106045" y="168910"/>
                  </a:lnTo>
                  <a:lnTo>
                    <a:pt x="106045" y="134620"/>
                  </a:lnTo>
                  <a:lnTo>
                    <a:pt x="37719" y="134620"/>
                  </a:lnTo>
                  <a:lnTo>
                    <a:pt x="37719" y="97790"/>
                  </a:lnTo>
                  <a:lnTo>
                    <a:pt x="100584" y="97790"/>
                  </a:lnTo>
                  <a:lnTo>
                    <a:pt x="100584" y="64770"/>
                  </a:lnTo>
                  <a:lnTo>
                    <a:pt x="37719" y="64770"/>
                  </a:lnTo>
                  <a:lnTo>
                    <a:pt x="37719" y="33020"/>
                  </a:lnTo>
                  <a:lnTo>
                    <a:pt x="106045" y="33020"/>
                  </a:lnTo>
                  <a:lnTo>
                    <a:pt x="106045" y="0"/>
                  </a:lnTo>
                  <a:close/>
                </a:path>
              </a:pathLst>
            </a:custGeom>
            <a:solidFill>
              <a:srgbClr val="FFFFFF">
                <a:alpha val="29803"/>
              </a:srgbClr>
            </a:solidFill>
          </p:spPr>
          <p:txBody>
            <a:bodyPr wrap="square" lIns="0" tIns="0" rIns="0" bIns="0" rtlCol="0"/>
            <a:lstStyle/>
            <a:p>
              <a:endParaRPr/>
            </a:p>
          </p:txBody>
        </p:sp>
        <p:pic>
          <p:nvPicPr>
            <p:cNvPr id="21" name="object 21"/>
            <p:cNvPicPr/>
            <p:nvPr/>
          </p:nvPicPr>
          <p:blipFill>
            <a:blip r:embed="rId9" cstate="print"/>
            <a:stretch>
              <a:fillRect/>
            </a:stretch>
          </p:blipFill>
          <p:spPr>
            <a:xfrm>
              <a:off x="8974708" y="4499902"/>
              <a:ext cx="138518" cy="168998"/>
            </a:xfrm>
            <a:prstGeom prst="rect">
              <a:avLst/>
            </a:prstGeom>
          </p:spPr>
        </p:pic>
        <p:pic>
          <p:nvPicPr>
            <p:cNvPr id="22" name="object 22"/>
            <p:cNvPicPr/>
            <p:nvPr/>
          </p:nvPicPr>
          <p:blipFill>
            <a:blip r:embed="rId11" cstate="print"/>
            <a:stretch>
              <a:fillRect/>
            </a:stretch>
          </p:blipFill>
          <p:spPr>
            <a:xfrm>
              <a:off x="9132951" y="4499902"/>
              <a:ext cx="400050" cy="168998"/>
            </a:xfrm>
            <a:prstGeom prst="rect">
              <a:avLst/>
            </a:prstGeom>
          </p:spPr>
        </p:pic>
        <p:pic>
          <p:nvPicPr>
            <p:cNvPr id="23" name="object 23"/>
            <p:cNvPicPr/>
            <p:nvPr/>
          </p:nvPicPr>
          <p:blipFill>
            <a:blip r:embed="rId12" cstate="print"/>
            <a:stretch>
              <a:fillRect/>
            </a:stretch>
          </p:blipFill>
          <p:spPr>
            <a:xfrm>
              <a:off x="7443977" y="4980114"/>
              <a:ext cx="107522" cy="132905"/>
            </a:xfrm>
            <a:prstGeom prst="rect">
              <a:avLst/>
            </a:prstGeom>
          </p:spPr>
        </p:pic>
        <p:pic>
          <p:nvPicPr>
            <p:cNvPr id="24" name="object 24"/>
            <p:cNvPicPr/>
            <p:nvPr/>
          </p:nvPicPr>
          <p:blipFill>
            <a:blip r:embed="rId13" cstate="print"/>
            <a:stretch>
              <a:fillRect/>
            </a:stretch>
          </p:blipFill>
          <p:spPr>
            <a:xfrm>
              <a:off x="7580376" y="4973561"/>
              <a:ext cx="129667" cy="139458"/>
            </a:xfrm>
            <a:prstGeom prst="rect">
              <a:avLst/>
            </a:prstGeom>
          </p:spPr>
        </p:pic>
        <p:pic>
          <p:nvPicPr>
            <p:cNvPr id="25" name="object 25"/>
            <p:cNvPicPr/>
            <p:nvPr/>
          </p:nvPicPr>
          <p:blipFill>
            <a:blip r:embed="rId14" cstate="print"/>
            <a:stretch>
              <a:fillRect/>
            </a:stretch>
          </p:blipFill>
          <p:spPr>
            <a:xfrm>
              <a:off x="7735823" y="4973713"/>
              <a:ext cx="181851" cy="139433"/>
            </a:xfrm>
            <a:prstGeom prst="rect">
              <a:avLst/>
            </a:prstGeom>
          </p:spPr>
        </p:pic>
        <p:sp>
          <p:nvSpPr>
            <p:cNvPr id="26" name="object 26"/>
            <p:cNvSpPr/>
            <p:nvPr/>
          </p:nvSpPr>
          <p:spPr>
            <a:xfrm>
              <a:off x="7947786" y="4973561"/>
              <a:ext cx="15240" cy="138430"/>
            </a:xfrm>
            <a:custGeom>
              <a:avLst/>
              <a:gdLst/>
              <a:ahLst/>
              <a:cxnLst/>
              <a:rect l="l" t="t" r="r" b="b"/>
              <a:pathLst>
                <a:path w="15240" h="138429">
                  <a:moveTo>
                    <a:pt x="14692" y="0"/>
                  </a:moveTo>
                  <a:lnTo>
                    <a:pt x="0" y="0"/>
                  </a:lnTo>
                  <a:lnTo>
                    <a:pt x="0" y="137807"/>
                  </a:lnTo>
                  <a:lnTo>
                    <a:pt x="14692" y="137807"/>
                  </a:lnTo>
                  <a:lnTo>
                    <a:pt x="14692" y="0"/>
                  </a:lnTo>
                  <a:close/>
                </a:path>
              </a:pathLst>
            </a:custGeom>
            <a:solidFill>
              <a:srgbClr val="FFFFFF">
                <a:alpha val="29803"/>
              </a:srgbClr>
            </a:solidFill>
          </p:spPr>
          <p:txBody>
            <a:bodyPr wrap="square" lIns="0" tIns="0" rIns="0" bIns="0" rtlCol="0"/>
            <a:lstStyle/>
            <a:p>
              <a:endParaRPr/>
            </a:p>
          </p:txBody>
        </p:sp>
        <p:pic>
          <p:nvPicPr>
            <p:cNvPr id="27" name="object 27"/>
            <p:cNvPicPr/>
            <p:nvPr/>
          </p:nvPicPr>
          <p:blipFill>
            <a:blip r:embed="rId15" cstate="print"/>
            <a:stretch>
              <a:fillRect/>
            </a:stretch>
          </p:blipFill>
          <p:spPr>
            <a:xfrm>
              <a:off x="8042910" y="4981905"/>
              <a:ext cx="72169" cy="129463"/>
            </a:xfrm>
            <a:prstGeom prst="rect">
              <a:avLst/>
            </a:prstGeom>
          </p:spPr>
        </p:pic>
        <p:pic>
          <p:nvPicPr>
            <p:cNvPr id="28" name="object 28"/>
            <p:cNvPicPr/>
            <p:nvPr/>
          </p:nvPicPr>
          <p:blipFill>
            <a:blip r:embed="rId16" cstate="print"/>
            <a:stretch>
              <a:fillRect/>
            </a:stretch>
          </p:blipFill>
          <p:spPr>
            <a:xfrm>
              <a:off x="8141588" y="4978285"/>
              <a:ext cx="218325" cy="133083"/>
            </a:xfrm>
            <a:prstGeom prst="rect">
              <a:avLst/>
            </a:prstGeom>
          </p:spPr>
        </p:pic>
        <p:pic>
          <p:nvPicPr>
            <p:cNvPr id="29" name="object 29"/>
            <p:cNvPicPr/>
            <p:nvPr/>
          </p:nvPicPr>
          <p:blipFill>
            <a:blip r:embed="rId17" cstate="print"/>
            <a:stretch>
              <a:fillRect/>
            </a:stretch>
          </p:blipFill>
          <p:spPr>
            <a:xfrm>
              <a:off x="8389492" y="5012397"/>
              <a:ext cx="157746" cy="100622"/>
            </a:xfrm>
            <a:prstGeom prst="rect">
              <a:avLst/>
            </a:prstGeom>
          </p:spPr>
        </p:pic>
        <p:pic>
          <p:nvPicPr>
            <p:cNvPr id="30" name="object 30"/>
            <p:cNvPicPr/>
            <p:nvPr/>
          </p:nvPicPr>
          <p:blipFill>
            <a:blip r:embed="rId18" cstate="print"/>
            <a:stretch>
              <a:fillRect/>
            </a:stretch>
          </p:blipFill>
          <p:spPr>
            <a:xfrm>
              <a:off x="8573135" y="5012551"/>
              <a:ext cx="81233" cy="98817"/>
            </a:xfrm>
            <a:prstGeom prst="rect">
              <a:avLst/>
            </a:prstGeom>
          </p:spPr>
        </p:pic>
        <p:pic>
          <p:nvPicPr>
            <p:cNvPr id="31" name="object 31"/>
            <p:cNvPicPr/>
            <p:nvPr/>
          </p:nvPicPr>
          <p:blipFill>
            <a:blip r:embed="rId19" cstate="print"/>
            <a:stretch>
              <a:fillRect/>
            </a:stretch>
          </p:blipFill>
          <p:spPr>
            <a:xfrm>
              <a:off x="8684513" y="5012753"/>
              <a:ext cx="138531" cy="98996"/>
            </a:xfrm>
            <a:prstGeom prst="rect">
              <a:avLst/>
            </a:prstGeom>
          </p:spPr>
        </p:pic>
        <p:pic>
          <p:nvPicPr>
            <p:cNvPr id="32" name="object 32"/>
            <p:cNvPicPr/>
            <p:nvPr/>
          </p:nvPicPr>
          <p:blipFill>
            <a:blip r:embed="rId20" cstate="print"/>
            <a:stretch>
              <a:fillRect/>
            </a:stretch>
          </p:blipFill>
          <p:spPr>
            <a:xfrm>
              <a:off x="8847708" y="5012523"/>
              <a:ext cx="82137" cy="100623"/>
            </a:xfrm>
            <a:prstGeom prst="rect">
              <a:avLst/>
            </a:prstGeom>
          </p:spPr>
        </p:pic>
        <p:pic>
          <p:nvPicPr>
            <p:cNvPr id="33" name="object 33"/>
            <p:cNvPicPr/>
            <p:nvPr/>
          </p:nvPicPr>
          <p:blipFill>
            <a:blip r:embed="rId21" cstate="print"/>
            <a:stretch>
              <a:fillRect/>
            </a:stretch>
          </p:blipFill>
          <p:spPr>
            <a:xfrm>
              <a:off x="8954770" y="4991839"/>
              <a:ext cx="245884" cy="121307"/>
            </a:xfrm>
            <a:prstGeom prst="rect">
              <a:avLst/>
            </a:prstGeom>
          </p:spPr>
        </p:pic>
        <p:sp>
          <p:nvSpPr>
            <p:cNvPr id="34" name="object 34"/>
            <p:cNvSpPr/>
            <p:nvPr/>
          </p:nvSpPr>
          <p:spPr>
            <a:xfrm>
              <a:off x="9230995" y="4973561"/>
              <a:ext cx="15240" cy="138430"/>
            </a:xfrm>
            <a:custGeom>
              <a:avLst/>
              <a:gdLst/>
              <a:ahLst/>
              <a:cxnLst/>
              <a:rect l="l" t="t" r="r" b="b"/>
              <a:pathLst>
                <a:path w="15240" h="138429">
                  <a:moveTo>
                    <a:pt x="14678" y="0"/>
                  </a:moveTo>
                  <a:lnTo>
                    <a:pt x="0" y="0"/>
                  </a:lnTo>
                  <a:lnTo>
                    <a:pt x="0" y="137807"/>
                  </a:lnTo>
                  <a:lnTo>
                    <a:pt x="14678" y="137807"/>
                  </a:lnTo>
                  <a:lnTo>
                    <a:pt x="14678" y="0"/>
                  </a:lnTo>
                  <a:close/>
                </a:path>
              </a:pathLst>
            </a:custGeom>
            <a:solidFill>
              <a:srgbClr val="FFFFFF">
                <a:alpha val="29803"/>
              </a:srgbClr>
            </a:solidFill>
          </p:spPr>
          <p:txBody>
            <a:bodyPr wrap="square" lIns="0" tIns="0" rIns="0" bIns="0" rtlCol="0"/>
            <a:lstStyle/>
            <a:p>
              <a:endParaRPr/>
            </a:p>
          </p:txBody>
        </p:sp>
        <p:pic>
          <p:nvPicPr>
            <p:cNvPr id="35" name="object 35"/>
            <p:cNvPicPr/>
            <p:nvPr/>
          </p:nvPicPr>
          <p:blipFill>
            <a:blip r:embed="rId22" cstate="print"/>
            <a:stretch>
              <a:fillRect/>
            </a:stretch>
          </p:blipFill>
          <p:spPr>
            <a:xfrm>
              <a:off x="7595616" y="5199494"/>
              <a:ext cx="1102105" cy="172986"/>
            </a:xfrm>
            <a:prstGeom prst="rect">
              <a:avLst/>
            </a:prstGeom>
          </p:spPr>
        </p:pic>
        <p:pic>
          <p:nvPicPr>
            <p:cNvPr id="36" name="object 36"/>
            <p:cNvPicPr/>
            <p:nvPr/>
          </p:nvPicPr>
          <p:blipFill>
            <a:blip r:embed="rId23" cstate="print"/>
            <a:stretch>
              <a:fillRect/>
            </a:stretch>
          </p:blipFill>
          <p:spPr>
            <a:xfrm>
              <a:off x="8057641" y="6062345"/>
              <a:ext cx="97744" cy="133096"/>
            </a:xfrm>
            <a:prstGeom prst="rect">
              <a:avLst/>
            </a:prstGeom>
          </p:spPr>
        </p:pic>
        <p:sp>
          <p:nvSpPr>
            <p:cNvPr id="37" name="object 37"/>
            <p:cNvSpPr/>
            <p:nvPr/>
          </p:nvSpPr>
          <p:spPr>
            <a:xfrm>
              <a:off x="8176514" y="6055740"/>
              <a:ext cx="62230" cy="137795"/>
            </a:xfrm>
            <a:custGeom>
              <a:avLst/>
              <a:gdLst/>
              <a:ahLst/>
              <a:cxnLst/>
              <a:rect l="l" t="t" r="r" b="b"/>
              <a:pathLst>
                <a:path w="62229" h="137795">
                  <a:moveTo>
                    <a:pt x="14668" y="0"/>
                  </a:moveTo>
                  <a:lnTo>
                    <a:pt x="0" y="0"/>
                  </a:lnTo>
                  <a:lnTo>
                    <a:pt x="0" y="137795"/>
                  </a:lnTo>
                  <a:lnTo>
                    <a:pt x="14668" y="137795"/>
                  </a:lnTo>
                  <a:lnTo>
                    <a:pt x="14668" y="0"/>
                  </a:lnTo>
                  <a:close/>
                </a:path>
                <a:path w="62229" h="137795">
                  <a:moveTo>
                    <a:pt x="60642" y="40817"/>
                  </a:moveTo>
                  <a:lnTo>
                    <a:pt x="45974" y="40817"/>
                  </a:lnTo>
                  <a:lnTo>
                    <a:pt x="45974" y="137795"/>
                  </a:lnTo>
                  <a:lnTo>
                    <a:pt x="60642" y="137795"/>
                  </a:lnTo>
                  <a:lnTo>
                    <a:pt x="60642" y="40817"/>
                  </a:lnTo>
                  <a:close/>
                </a:path>
                <a:path w="62229" h="137795">
                  <a:moveTo>
                    <a:pt x="62103" y="11049"/>
                  </a:moveTo>
                  <a:lnTo>
                    <a:pt x="61341" y="8763"/>
                  </a:lnTo>
                  <a:lnTo>
                    <a:pt x="57658" y="5461"/>
                  </a:lnTo>
                  <a:lnTo>
                    <a:pt x="55753" y="4699"/>
                  </a:lnTo>
                  <a:lnTo>
                    <a:pt x="51054" y="4699"/>
                  </a:lnTo>
                  <a:lnTo>
                    <a:pt x="48768" y="5461"/>
                  </a:lnTo>
                  <a:lnTo>
                    <a:pt x="45593" y="8763"/>
                  </a:lnTo>
                  <a:lnTo>
                    <a:pt x="44704" y="11049"/>
                  </a:lnTo>
                  <a:lnTo>
                    <a:pt x="44704" y="18034"/>
                  </a:lnTo>
                  <a:lnTo>
                    <a:pt x="45593" y="20320"/>
                  </a:lnTo>
                  <a:lnTo>
                    <a:pt x="48768" y="23622"/>
                  </a:lnTo>
                  <a:lnTo>
                    <a:pt x="50800" y="24384"/>
                  </a:lnTo>
                  <a:lnTo>
                    <a:pt x="55753" y="24384"/>
                  </a:lnTo>
                  <a:lnTo>
                    <a:pt x="57912" y="23622"/>
                  </a:lnTo>
                  <a:lnTo>
                    <a:pt x="61214" y="20320"/>
                  </a:lnTo>
                  <a:lnTo>
                    <a:pt x="62103" y="18034"/>
                  </a:lnTo>
                  <a:lnTo>
                    <a:pt x="62103" y="11049"/>
                  </a:lnTo>
                  <a:close/>
                </a:path>
              </a:pathLst>
            </a:custGeom>
            <a:solidFill>
              <a:srgbClr val="FFFFFF">
                <a:alpha val="29803"/>
              </a:srgbClr>
            </a:solidFill>
          </p:spPr>
          <p:txBody>
            <a:bodyPr wrap="square" lIns="0" tIns="0" rIns="0" bIns="0" rtlCol="0"/>
            <a:lstStyle/>
            <a:p>
              <a:endParaRPr/>
            </a:p>
          </p:txBody>
        </p:sp>
        <p:pic>
          <p:nvPicPr>
            <p:cNvPr id="38" name="object 38"/>
            <p:cNvPicPr/>
            <p:nvPr/>
          </p:nvPicPr>
          <p:blipFill>
            <a:blip r:embed="rId19" cstate="print"/>
            <a:stretch>
              <a:fillRect/>
            </a:stretch>
          </p:blipFill>
          <p:spPr>
            <a:xfrm>
              <a:off x="8268461" y="6094920"/>
              <a:ext cx="138531" cy="98996"/>
            </a:xfrm>
            <a:prstGeom prst="rect">
              <a:avLst/>
            </a:prstGeom>
          </p:spPr>
        </p:pic>
        <p:pic>
          <p:nvPicPr>
            <p:cNvPr id="39" name="object 39"/>
            <p:cNvPicPr/>
            <p:nvPr/>
          </p:nvPicPr>
          <p:blipFill>
            <a:blip r:embed="rId24" cstate="print"/>
            <a:stretch>
              <a:fillRect/>
            </a:stretch>
          </p:blipFill>
          <p:spPr>
            <a:xfrm>
              <a:off x="8429752" y="6074131"/>
              <a:ext cx="248780" cy="121309"/>
            </a:xfrm>
            <a:prstGeom prst="rect">
              <a:avLst/>
            </a:prstGeom>
          </p:spPr>
        </p:pic>
        <p:pic>
          <p:nvPicPr>
            <p:cNvPr id="40" name="object 40"/>
            <p:cNvPicPr/>
            <p:nvPr/>
          </p:nvPicPr>
          <p:blipFill>
            <a:blip r:embed="rId25" cstate="print"/>
            <a:stretch>
              <a:fillRect/>
            </a:stretch>
          </p:blipFill>
          <p:spPr>
            <a:xfrm>
              <a:off x="8746108" y="6062345"/>
              <a:ext cx="97734" cy="133096"/>
            </a:xfrm>
            <a:prstGeom prst="rect">
              <a:avLst/>
            </a:prstGeom>
          </p:spPr>
        </p:pic>
        <p:pic>
          <p:nvPicPr>
            <p:cNvPr id="41" name="object 41"/>
            <p:cNvPicPr/>
            <p:nvPr/>
          </p:nvPicPr>
          <p:blipFill>
            <a:blip r:embed="rId26" cstate="print"/>
            <a:stretch>
              <a:fillRect/>
            </a:stretch>
          </p:blipFill>
          <p:spPr>
            <a:xfrm>
              <a:off x="8865107" y="6055728"/>
              <a:ext cx="81056" cy="137807"/>
            </a:xfrm>
            <a:prstGeom prst="rect">
              <a:avLst/>
            </a:prstGeom>
          </p:spPr>
        </p:pic>
        <p:pic>
          <p:nvPicPr>
            <p:cNvPr id="42" name="object 42"/>
            <p:cNvPicPr/>
            <p:nvPr/>
          </p:nvPicPr>
          <p:blipFill>
            <a:blip r:embed="rId27" cstate="print"/>
            <a:stretch>
              <a:fillRect/>
            </a:stretch>
          </p:blipFill>
          <p:spPr>
            <a:xfrm>
              <a:off x="8968994" y="6094998"/>
              <a:ext cx="77969" cy="100443"/>
            </a:xfrm>
            <a:prstGeom prst="rect">
              <a:avLst/>
            </a:prstGeom>
          </p:spPr>
        </p:pic>
        <p:pic>
          <p:nvPicPr>
            <p:cNvPr id="43" name="object 43"/>
            <p:cNvPicPr/>
            <p:nvPr/>
          </p:nvPicPr>
          <p:blipFill>
            <a:blip r:embed="rId28" cstate="print"/>
            <a:stretch>
              <a:fillRect/>
            </a:stretch>
          </p:blipFill>
          <p:spPr>
            <a:xfrm>
              <a:off x="9077198" y="6094755"/>
              <a:ext cx="287223" cy="142341"/>
            </a:xfrm>
            <a:prstGeom prst="rect">
              <a:avLst/>
            </a:prstGeom>
          </p:spPr>
        </p:pic>
        <p:pic>
          <p:nvPicPr>
            <p:cNvPr id="44" name="object 44"/>
            <p:cNvPicPr/>
            <p:nvPr/>
          </p:nvPicPr>
          <p:blipFill>
            <a:blip r:embed="rId29" cstate="print"/>
            <a:stretch>
              <a:fillRect/>
            </a:stretch>
          </p:blipFill>
          <p:spPr>
            <a:xfrm>
              <a:off x="8259952" y="6406908"/>
              <a:ext cx="97734" cy="133083"/>
            </a:xfrm>
            <a:prstGeom prst="rect">
              <a:avLst/>
            </a:prstGeom>
          </p:spPr>
        </p:pic>
        <p:sp>
          <p:nvSpPr>
            <p:cNvPr id="45" name="object 45"/>
            <p:cNvSpPr/>
            <p:nvPr/>
          </p:nvSpPr>
          <p:spPr>
            <a:xfrm>
              <a:off x="8377682" y="6404991"/>
              <a:ext cx="17780" cy="19685"/>
            </a:xfrm>
            <a:custGeom>
              <a:avLst/>
              <a:gdLst/>
              <a:ahLst/>
              <a:cxnLst/>
              <a:rect l="l" t="t" r="r" b="b"/>
              <a:pathLst>
                <a:path w="17779" h="19685">
                  <a:moveTo>
                    <a:pt x="11049" y="0"/>
                  </a:moveTo>
                  <a:lnTo>
                    <a:pt x="6350" y="0"/>
                  </a:lnTo>
                  <a:lnTo>
                    <a:pt x="4191" y="762"/>
                  </a:lnTo>
                  <a:lnTo>
                    <a:pt x="889" y="4063"/>
                  </a:lnTo>
                  <a:lnTo>
                    <a:pt x="0" y="6350"/>
                  </a:lnTo>
                  <a:lnTo>
                    <a:pt x="0" y="13208"/>
                  </a:lnTo>
                  <a:lnTo>
                    <a:pt x="889" y="15621"/>
                  </a:lnTo>
                  <a:lnTo>
                    <a:pt x="4191" y="18923"/>
                  </a:lnTo>
                  <a:lnTo>
                    <a:pt x="6096" y="19558"/>
                  </a:lnTo>
                  <a:lnTo>
                    <a:pt x="11049" y="19558"/>
                  </a:lnTo>
                  <a:lnTo>
                    <a:pt x="13208" y="18923"/>
                  </a:lnTo>
                  <a:lnTo>
                    <a:pt x="16510" y="15621"/>
                  </a:lnTo>
                  <a:lnTo>
                    <a:pt x="17399" y="13208"/>
                  </a:lnTo>
                  <a:lnTo>
                    <a:pt x="17399" y="6350"/>
                  </a:lnTo>
                  <a:lnTo>
                    <a:pt x="16637" y="4063"/>
                  </a:lnTo>
                  <a:lnTo>
                    <a:pt x="13081" y="762"/>
                  </a:lnTo>
                  <a:lnTo>
                    <a:pt x="11049" y="0"/>
                  </a:lnTo>
                  <a:close/>
                </a:path>
              </a:pathLst>
            </a:custGeom>
            <a:solidFill>
              <a:srgbClr val="FFFFFF">
                <a:alpha val="29803"/>
              </a:srgbClr>
            </a:solidFill>
          </p:spPr>
          <p:txBody>
            <a:bodyPr wrap="square" lIns="0" tIns="0" rIns="0" bIns="0" rtlCol="0"/>
            <a:lstStyle/>
            <a:p>
              <a:endParaRPr/>
            </a:p>
          </p:txBody>
        </p:sp>
        <p:pic>
          <p:nvPicPr>
            <p:cNvPr id="46" name="object 46"/>
            <p:cNvPicPr/>
            <p:nvPr/>
          </p:nvPicPr>
          <p:blipFill>
            <a:blip r:embed="rId30" cstate="print"/>
            <a:stretch>
              <a:fillRect/>
            </a:stretch>
          </p:blipFill>
          <p:spPr>
            <a:xfrm>
              <a:off x="8378952" y="6439308"/>
              <a:ext cx="184378" cy="100810"/>
            </a:xfrm>
            <a:prstGeom prst="rect">
              <a:avLst/>
            </a:prstGeom>
          </p:spPr>
        </p:pic>
        <p:pic>
          <p:nvPicPr>
            <p:cNvPr id="47" name="object 47"/>
            <p:cNvPicPr/>
            <p:nvPr/>
          </p:nvPicPr>
          <p:blipFill>
            <a:blip r:embed="rId31" cstate="print"/>
            <a:stretch>
              <a:fillRect/>
            </a:stretch>
          </p:blipFill>
          <p:spPr>
            <a:xfrm>
              <a:off x="8584057" y="6441174"/>
              <a:ext cx="81233" cy="98817"/>
            </a:xfrm>
            <a:prstGeom prst="rect">
              <a:avLst/>
            </a:prstGeom>
          </p:spPr>
        </p:pic>
        <p:pic>
          <p:nvPicPr>
            <p:cNvPr id="48" name="object 48"/>
            <p:cNvPicPr/>
            <p:nvPr/>
          </p:nvPicPr>
          <p:blipFill>
            <a:blip r:embed="rId32" cstate="print"/>
            <a:stretch>
              <a:fillRect/>
            </a:stretch>
          </p:blipFill>
          <p:spPr>
            <a:xfrm>
              <a:off x="8696452" y="6400279"/>
              <a:ext cx="116451" cy="139712"/>
            </a:xfrm>
            <a:prstGeom prst="rect">
              <a:avLst/>
            </a:prstGeom>
          </p:spPr>
        </p:pic>
        <p:sp>
          <p:nvSpPr>
            <p:cNvPr id="49" name="object 49"/>
            <p:cNvSpPr/>
            <p:nvPr/>
          </p:nvSpPr>
          <p:spPr>
            <a:xfrm>
              <a:off x="8843136" y="6439280"/>
              <a:ext cx="55880" cy="99060"/>
            </a:xfrm>
            <a:custGeom>
              <a:avLst/>
              <a:gdLst/>
              <a:ahLst/>
              <a:cxnLst/>
              <a:rect l="l" t="t" r="r" b="b"/>
              <a:pathLst>
                <a:path w="55879" h="99059">
                  <a:moveTo>
                    <a:pt x="48641" y="0"/>
                  </a:moveTo>
                  <a:lnTo>
                    <a:pt x="38227" y="0"/>
                  </a:lnTo>
                  <a:lnTo>
                    <a:pt x="32639" y="1651"/>
                  </a:lnTo>
                  <a:lnTo>
                    <a:pt x="22479" y="8509"/>
                  </a:lnTo>
                  <a:lnTo>
                    <a:pt x="18161" y="13462"/>
                  </a:lnTo>
                  <a:lnTo>
                    <a:pt x="14478" y="19812"/>
                  </a:lnTo>
                  <a:lnTo>
                    <a:pt x="13716" y="19812"/>
                  </a:lnTo>
                  <a:lnTo>
                    <a:pt x="12192" y="1778"/>
                  </a:lnTo>
                  <a:lnTo>
                    <a:pt x="0" y="1778"/>
                  </a:lnTo>
                  <a:lnTo>
                    <a:pt x="0" y="98806"/>
                  </a:lnTo>
                  <a:lnTo>
                    <a:pt x="14732" y="98806"/>
                  </a:lnTo>
                  <a:lnTo>
                    <a:pt x="14732" y="37338"/>
                  </a:lnTo>
                  <a:lnTo>
                    <a:pt x="17399" y="29337"/>
                  </a:lnTo>
                  <a:lnTo>
                    <a:pt x="28702" y="16637"/>
                  </a:lnTo>
                  <a:lnTo>
                    <a:pt x="35306" y="13462"/>
                  </a:lnTo>
                  <a:lnTo>
                    <a:pt x="46228" y="13462"/>
                  </a:lnTo>
                  <a:lnTo>
                    <a:pt x="49911" y="13843"/>
                  </a:lnTo>
                  <a:lnTo>
                    <a:pt x="53848" y="14732"/>
                  </a:lnTo>
                  <a:lnTo>
                    <a:pt x="55880" y="1143"/>
                  </a:lnTo>
                  <a:lnTo>
                    <a:pt x="52451" y="381"/>
                  </a:lnTo>
                  <a:lnTo>
                    <a:pt x="48641" y="0"/>
                  </a:lnTo>
                  <a:close/>
                </a:path>
              </a:pathLst>
            </a:custGeom>
            <a:solidFill>
              <a:srgbClr val="FFFFFF">
                <a:alpha val="29803"/>
              </a:srgbClr>
            </a:solidFill>
          </p:spPr>
          <p:txBody>
            <a:bodyPr wrap="square" lIns="0" tIns="0" rIns="0" bIns="0" rtlCol="0"/>
            <a:lstStyle/>
            <a:p>
              <a:endParaRPr/>
            </a:p>
          </p:txBody>
        </p:sp>
        <p:pic>
          <p:nvPicPr>
            <p:cNvPr id="50" name="object 50"/>
            <p:cNvPicPr/>
            <p:nvPr/>
          </p:nvPicPr>
          <p:blipFill>
            <a:blip r:embed="rId33" cstate="print"/>
            <a:stretch>
              <a:fillRect/>
            </a:stretch>
          </p:blipFill>
          <p:spPr>
            <a:xfrm>
              <a:off x="8411717" y="6626301"/>
              <a:ext cx="72169" cy="129463"/>
            </a:xfrm>
            <a:prstGeom prst="rect">
              <a:avLst/>
            </a:prstGeom>
          </p:spPr>
        </p:pic>
        <p:pic>
          <p:nvPicPr>
            <p:cNvPr id="51" name="object 51"/>
            <p:cNvPicPr/>
            <p:nvPr/>
          </p:nvPicPr>
          <p:blipFill>
            <a:blip r:embed="rId34" cstate="print"/>
            <a:stretch>
              <a:fillRect/>
            </a:stretch>
          </p:blipFill>
          <p:spPr>
            <a:xfrm>
              <a:off x="8504936" y="6656693"/>
              <a:ext cx="175514" cy="100976"/>
            </a:xfrm>
            <a:prstGeom prst="rect">
              <a:avLst/>
            </a:prstGeom>
          </p:spPr>
        </p:pic>
        <p:pic>
          <p:nvPicPr>
            <p:cNvPr id="52" name="object 52"/>
            <p:cNvPicPr/>
            <p:nvPr/>
          </p:nvPicPr>
          <p:blipFill>
            <a:blip r:embed="rId35" cstate="print"/>
            <a:stretch>
              <a:fillRect/>
            </a:stretch>
          </p:blipFill>
          <p:spPr>
            <a:xfrm>
              <a:off x="8706230" y="6656947"/>
              <a:ext cx="81234" cy="98817"/>
            </a:xfrm>
            <a:prstGeom prst="rect">
              <a:avLst/>
            </a:prstGeom>
          </p:spPr>
        </p:pic>
        <p:pic>
          <p:nvPicPr>
            <p:cNvPr id="53" name="object 53"/>
            <p:cNvPicPr/>
            <p:nvPr/>
          </p:nvPicPr>
          <p:blipFill>
            <a:blip r:embed="rId36" cstate="print"/>
            <a:stretch>
              <a:fillRect/>
            </a:stretch>
          </p:blipFill>
          <p:spPr>
            <a:xfrm>
              <a:off x="8812276" y="6656794"/>
              <a:ext cx="89032" cy="100622"/>
            </a:xfrm>
            <a:prstGeom prst="rect">
              <a:avLst/>
            </a:prstGeom>
          </p:spPr>
        </p:pic>
        <p:pic>
          <p:nvPicPr>
            <p:cNvPr id="54" name="object 54"/>
            <p:cNvPicPr/>
            <p:nvPr/>
          </p:nvPicPr>
          <p:blipFill>
            <a:blip r:embed="rId37" cstate="print"/>
            <a:stretch>
              <a:fillRect/>
            </a:stretch>
          </p:blipFill>
          <p:spPr>
            <a:xfrm>
              <a:off x="8927210" y="6657047"/>
              <a:ext cx="244246" cy="142151"/>
            </a:xfrm>
            <a:prstGeom prst="rect">
              <a:avLst/>
            </a:prstGeom>
          </p:spPr>
        </p:pic>
        <p:pic>
          <p:nvPicPr>
            <p:cNvPr id="55" name="object 55"/>
            <p:cNvPicPr/>
            <p:nvPr/>
          </p:nvPicPr>
          <p:blipFill>
            <a:blip r:embed="rId38" cstate="print"/>
            <a:stretch>
              <a:fillRect/>
            </a:stretch>
          </p:blipFill>
          <p:spPr>
            <a:xfrm>
              <a:off x="7777987" y="5542153"/>
              <a:ext cx="81589" cy="133096"/>
            </a:xfrm>
            <a:prstGeom prst="rect">
              <a:avLst/>
            </a:prstGeom>
          </p:spPr>
        </p:pic>
        <p:pic>
          <p:nvPicPr>
            <p:cNvPr id="56" name="object 56"/>
            <p:cNvPicPr/>
            <p:nvPr/>
          </p:nvPicPr>
          <p:blipFill>
            <a:blip r:embed="rId39" cstate="print"/>
            <a:stretch>
              <a:fillRect/>
            </a:stretch>
          </p:blipFill>
          <p:spPr>
            <a:xfrm>
              <a:off x="7882636" y="5576431"/>
              <a:ext cx="81234" cy="98817"/>
            </a:xfrm>
            <a:prstGeom prst="rect">
              <a:avLst/>
            </a:prstGeom>
          </p:spPr>
        </p:pic>
        <p:pic>
          <p:nvPicPr>
            <p:cNvPr id="57" name="object 57"/>
            <p:cNvPicPr/>
            <p:nvPr/>
          </p:nvPicPr>
          <p:blipFill>
            <a:blip r:embed="rId40" cstate="print"/>
            <a:stretch>
              <a:fillRect/>
            </a:stretch>
          </p:blipFill>
          <p:spPr>
            <a:xfrm>
              <a:off x="7988680" y="5553941"/>
              <a:ext cx="227393" cy="121307"/>
            </a:xfrm>
            <a:prstGeom prst="rect">
              <a:avLst/>
            </a:prstGeom>
          </p:spPr>
        </p:pic>
        <p:sp>
          <p:nvSpPr>
            <p:cNvPr id="58" name="object 58"/>
            <p:cNvSpPr/>
            <p:nvPr/>
          </p:nvSpPr>
          <p:spPr>
            <a:xfrm>
              <a:off x="8245094" y="5540375"/>
              <a:ext cx="17780" cy="133350"/>
            </a:xfrm>
            <a:custGeom>
              <a:avLst/>
              <a:gdLst/>
              <a:ahLst/>
              <a:cxnLst/>
              <a:rect l="l" t="t" r="r" b="b"/>
              <a:pathLst>
                <a:path w="17779" h="133350">
                  <a:moveTo>
                    <a:pt x="15951" y="36093"/>
                  </a:moveTo>
                  <a:lnTo>
                    <a:pt x="1270" y="36093"/>
                  </a:lnTo>
                  <a:lnTo>
                    <a:pt x="1270" y="133096"/>
                  </a:lnTo>
                  <a:lnTo>
                    <a:pt x="15951" y="133096"/>
                  </a:lnTo>
                  <a:lnTo>
                    <a:pt x="15951" y="36093"/>
                  </a:lnTo>
                  <a:close/>
                </a:path>
                <a:path w="17779" h="133350">
                  <a:moveTo>
                    <a:pt x="17399" y="6350"/>
                  </a:moveTo>
                  <a:lnTo>
                    <a:pt x="16764" y="3937"/>
                  </a:lnTo>
                  <a:lnTo>
                    <a:pt x="13081" y="762"/>
                  </a:lnTo>
                  <a:lnTo>
                    <a:pt x="11049" y="0"/>
                  </a:lnTo>
                  <a:lnTo>
                    <a:pt x="6350" y="0"/>
                  </a:lnTo>
                  <a:lnTo>
                    <a:pt x="4191" y="762"/>
                  </a:lnTo>
                  <a:lnTo>
                    <a:pt x="889" y="3937"/>
                  </a:lnTo>
                  <a:lnTo>
                    <a:pt x="0" y="6350"/>
                  </a:lnTo>
                  <a:lnTo>
                    <a:pt x="0" y="13208"/>
                  </a:lnTo>
                  <a:lnTo>
                    <a:pt x="889" y="15621"/>
                  </a:lnTo>
                  <a:lnTo>
                    <a:pt x="4191" y="18796"/>
                  </a:lnTo>
                  <a:lnTo>
                    <a:pt x="6223" y="19558"/>
                  </a:lnTo>
                  <a:lnTo>
                    <a:pt x="11049" y="19558"/>
                  </a:lnTo>
                  <a:lnTo>
                    <a:pt x="13208" y="18796"/>
                  </a:lnTo>
                  <a:lnTo>
                    <a:pt x="16510" y="15621"/>
                  </a:lnTo>
                  <a:lnTo>
                    <a:pt x="17399" y="13208"/>
                  </a:lnTo>
                  <a:lnTo>
                    <a:pt x="17399" y="6350"/>
                  </a:lnTo>
                  <a:close/>
                </a:path>
              </a:pathLst>
            </a:custGeom>
            <a:solidFill>
              <a:srgbClr val="FFFFFF">
                <a:alpha val="29803"/>
              </a:srgbClr>
            </a:solidFill>
          </p:spPr>
          <p:txBody>
            <a:bodyPr wrap="square" lIns="0" tIns="0" rIns="0" bIns="0" rtlCol="0"/>
            <a:lstStyle/>
            <a:p>
              <a:endParaRPr/>
            </a:p>
          </p:txBody>
        </p:sp>
        <p:pic>
          <p:nvPicPr>
            <p:cNvPr id="59" name="object 59"/>
            <p:cNvPicPr/>
            <p:nvPr/>
          </p:nvPicPr>
          <p:blipFill>
            <a:blip r:embed="rId41" cstate="print"/>
            <a:stretch>
              <a:fillRect/>
            </a:stretch>
          </p:blipFill>
          <p:spPr>
            <a:xfrm>
              <a:off x="8396097" y="5574804"/>
              <a:ext cx="77970" cy="100444"/>
            </a:xfrm>
            <a:prstGeom prst="rect">
              <a:avLst/>
            </a:prstGeom>
          </p:spPr>
        </p:pic>
        <p:pic>
          <p:nvPicPr>
            <p:cNvPr id="60" name="object 60"/>
            <p:cNvPicPr/>
            <p:nvPr/>
          </p:nvPicPr>
          <p:blipFill>
            <a:blip r:embed="rId42" cstate="print"/>
            <a:stretch>
              <a:fillRect/>
            </a:stretch>
          </p:blipFill>
          <p:spPr>
            <a:xfrm>
              <a:off x="8292211" y="5574652"/>
              <a:ext cx="81233" cy="98818"/>
            </a:xfrm>
            <a:prstGeom prst="rect">
              <a:avLst/>
            </a:prstGeom>
          </p:spPr>
        </p:pic>
        <p:pic>
          <p:nvPicPr>
            <p:cNvPr id="61" name="object 61"/>
            <p:cNvPicPr/>
            <p:nvPr/>
          </p:nvPicPr>
          <p:blipFill>
            <a:blip r:embed="rId43" cstate="print"/>
            <a:stretch>
              <a:fillRect/>
            </a:stretch>
          </p:blipFill>
          <p:spPr>
            <a:xfrm>
              <a:off x="8504174" y="5535815"/>
              <a:ext cx="85398" cy="139433"/>
            </a:xfrm>
            <a:prstGeom prst="rect">
              <a:avLst/>
            </a:prstGeom>
          </p:spPr>
        </p:pic>
        <p:pic>
          <p:nvPicPr>
            <p:cNvPr id="62" name="object 62"/>
            <p:cNvPicPr/>
            <p:nvPr/>
          </p:nvPicPr>
          <p:blipFill>
            <a:blip r:embed="rId44" cstate="print"/>
            <a:stretch>
              <a:fillRect/>
            </a:stretch>
          </p:blipFill>
          <p:spPr>
            <a:xfrm>
              <a:off x="8615425" y="5535663"/>
              <a:ext cx="122523" cy="139585"/>
            </a:xfrm>
            <a:prstGeom prst="rect">
              <a:avLst/>
            </a:prstGeom>
          </p:spPr>
        </p:pic>
        <p:pic>
          <p:nvPicPr>
            <p:cNvPr id="63" name="object 63"/>
            <p:cNvPicPr/>
            <p:nvPr/>
          </p:nvPicPr>
          <p:blipFill>
            <a:blip r:embed="rId45" cstate="print"/>
            <a:stretch>
              <a:fillRect/>
            </a:stretch>
          </p:blipFill>
          <p:spPr>
            <a:xfrm>
              <a:off x="8812276" y="5544007"/>
              <a:ext cx="82137" cy="129463"/>
            </a:xfrm>
            <a:prstGeom prst="rect">
              <a:avLst/>
            </a:prstGeom>
          </p:spPr>
        </p:pic>
        <p:pic>
          <p:nvPicPr>
            <p:cNvPr id="64" name="object 64"/>
            <p:cNvPicPr/>
            <p:nvPr/>
          </p:nvPicPr>
          <p:blipFill>
            <a:blip r:embed="rId17" cstate="print"/>
            <a:stretch>
              <a:fillRect/>
            </a:stretch>
          </p:blipFill>
          <p:spPr>
            <a:xfrm>
              <a:off x="8919336" y="5574500"/>
              <a:ext cx="157746" cy="100622"/>
            </a:xfrm>
            <a:prstGeom prst="rect">
              <a:avLst/>
            </a:prstGeom>
          </p:spPr>
        </p:pic>
        <p:pic>
          <p:nvPicPr>
            <p:cNvPr id="65" name="object 65"/>
            <p:cNvPicPr/>
            <p:nvPr/>
          </p:nvPicPr>
          <p:blipFill>
            <a:blip r:embed="rId46" cstate="print"/>
            <a:stretch>
              <a:fillRect/>
            </a:stretch>
          </p:blipFill>
          <p:spPr>
            <a:xfrm>
              <a:off x="9097517" y="5535447"/>
              <a:ext cx="85398" cy="139801"/>
            </a:xfrm>
            <a:prstGeom prst="rect">
              <a:avLst/>
            </a:prstGeom>
          </p:spPr>
        </p:pic>
        <p:pic>
          <p:nvPicPr>
            <p:cNvPr id="66" name="object 66"/>
            <p:cNvPicPr/>
            <p:nvPr/>
          </p:nvPicPr>
          <p:blipFill>
            <a:blip r:embed="rId39" cstate="print"/>
            <a:stretch>
              <a:fillRect/>
            </a:stretch>
          </p:blipFill>
          <p:spPr>
            <a:xfrm>
              <a:off x="9212833" y="5576431"/>
              <a:ext cx="81234" cy="98817"/>
            </a:xfrm>
            <a:prstGeom prst="rect">
              <a:avLst/>
            </a:prstGeom>
          </p:spPr>
        </p:pic>
        <p:pic>
          <p:nvPicPr>
            <p:cNvPr id="67" name="object 67"/>
            <p:cNvPicPr/>
            <p:nvPr/>
          </p:nvPicPr>
          <p:blipFill>
            <a:blip r:embed="rId47" cstate="print"/>
            <a:stretch>
              <a:fillRect/>
            </a:stretch>
          </p:blipFill>
          <p:spPr>
            <a:xfrm>
              <a:off x="9319641" y="5554017"/>
              <a:ext cx="218503" cy="121485"/>
            </a:xfrm>
            <a:prstGeom prst="rect">
              <a:avLst/>
            </a:prstGeom>
          </p:spPr>
        </p:pic>
        <p:pic>
          <p:nvPicPr>
            <p:cNvPr id="68" name="object 68"/>
            <p:cNvPicPr/>
            <p:nvPr/>
          </p:nvPicPr>
          <p:blipFill>
            <a:blip r:embed="rId48" cstate="print"/>
            <a:stretch>
              <a:fillRect/>
            </a:stretch>
          </p:blipFill>
          <p:spPr>
            <a:xfrm>
              <a:off x="7905495" y="5757964"/>
              <a:ext cx="847699" cy="135089"/>
            </a:xfrm>
            <a:prstGeom prst="rect">
              <a:avLst/>
            </a:prstGeom>
          </p:spPr>
        </p:pic>
        <p:pic>
          <p:nvPicPr>
            <p:cNvPr id="69" name="object 69"/>
            <p:cNvPicPr/>
            <p:nvPr/>
          </p:nvPicPr>
          <p:blipFill>
            <a:blip r:embed="rId49" cstate="print"/>
            <a:stretch>
              <a:fillRect/>
            </a:stretch>
          </p:blipFill>
          <p:spPr>
            <a:xfrm>
              <a:off x="12450064" y="5367007"/>
              <a:ext cx="550278" cy="570623"/>
            </a:xfrm>
            <a:prstGeom prst="rect">
              <a:avLst/>
            </a:prstGeom>
          </p:spPr>
        </p:pic>
        <p:pic>
          <p:nvPicPr>
            <p:cNvPr id="70" name="object 70"/>
            <p:cNvPicPr/>
            <p:nvPr/>
          </p:nvPicPr>
          <p:blipFill>
            <a:blip r:embed="rId50" cstate="print"/>
            <a:stretch>
              <a:fillRect/>
            </a:stretch>
          </p:blipFill>
          <p:spPr>
            <a:xfrm>
              <a:off x="11976227" y="6071412"/>
              <a:ext cx="120943" cy="174066"/>
            </a:xfrm>
            <a:prstGeom prst="rect">
              <a:avLst/>
            </a:prstGeom>
          </p:spPr>
        </p:pic>
        <p:pic>
          <p:nvPicPr>
            <p:cNvPr id="71" name="object 71"/>
            <p:cNvPicPr/>
            <p:nvPr/>
          </p:nvPicPr>
          <p:blipFill>
            <a:blip r:embed="rId51" cstate="print"/>
            <a:stretch>
              <a:fillRect/>
            </a:stretch>
          </p:blipFill>
          <p:spPr>
            <a:xfrm>
              <a:off x="12124435" y="6071349"/>
              <a:ext cx="416140" cy="174256"/>
            </a:xfrm>
            <a:prstGeom prst="rect">
              <a:avLst/>
            </a:prstGeom>
          </p:spPr>
        </p:pic>
        <p:pic>
          <p:nvPicPr>
            <p:cNvPr id="72" name="object 72"/>
            <p:cNvPicPr/>
            <p:nvPr/>
          </p:nvPicPr>
          <p:blipFill>
            <a:blip r:embed="rId52" cstate="print"/>
            <a:stretch>
              <a:fillRect/>
            </a:stretch>
          </p:blipFill>
          <p:spPr>
            <a:xfrm>
              <a:off x="12570078" y="6074092"/>
              <a:ext cx="142697" cy="169354"/>
            </a:xfrm>
            <a:prstGeom prst="rect">
              <a:avLst/>
            </a:prstGeom>
          </p:spPr>
        </p:pic>
        <p:pic>
          <p:nvPicPr>
            <p:cNvPr id="73" name="object 73"/>
            <p:cNvPicPr/>
            <p:nvPr/>
          </p:nvPicPr>
          <p:blipFill>
            <a:blip r:embed="rId53" cstate="print"/>
            <a:stretch>
              <a:fillRect/>
            </a:stretch>
          </p:blipFill>
          <p:spPr>
            <a:xfrm>
              <a:off x="12733273" y="6073940"/>
              <a:ext cx="138518" cy="168998"/>
            </a:xfrm>
            <a:prstGeom prst="rect">
              <a:avLst/>
            </a:prstGeom>
          </p:spPr>
        </p:pic>
        <p:pic>
          <p:nvPicPr>
            <p:cNvPr id="74" name="object 74"/>
            <p:cNvPicPr/>
            <p:nvPr/>
          </p:nvPicPr>
          <p:blipFill>
            <a:blip r:embed="rId54" cstate="print"/>
            <a:stretch>
              <a:fillRect/>
            </a:stretch>
          </p:blipFill>
          <p:spPr>
            <a:xfrm>
              <a:off x="12891261" y="6073889"/>
              <a:ext cx="311327" cy="169176"/>
            </a:xfrm>
            <a:prstGeom prst="rect">
              <a:avLst/>
            </a:prstGeom>
          </p:spPr>
        </p:pic>
        <p:pic>
          <p:nvPicPr>
            <p:cNvPr id="75" name="object 75"/>
            <p:cNvPicPr/>
            <p:nvPr/>
          </p:nvPicPr>
          <p:blipFill>
            <a:blip r:embed="rId55" cstate="print"/>
            <a:stretch>
              <a:fillRect/>
            </a:stretch>
          </p:blipFill>
          <p:spPr>
            <a:xfrm>
              <a:off x="13231876" y="6071146"/>
              <a:ext cx="110238" cy="174078"/>
            </a:xfrm>
            <a:prstGeom prst="rect">
              <a:avLst/>
            </a:prstGeom>
          </p:spPr>
        </p:pic>
        <p:sp>
          <p:nvSpPr>
            <p:cNvPr id="76" name="object 76"/>
            <p:cNvSpPr/>
            <p:nvPr/>
          </p:nvSpPr>
          <p:spPr>
            <a:xfrm>
              <a:off x="13367893" y="6074409"/>
              <a:ext cx="106045" cy="168910"/>
            </a:xfrm>
            <a:custGeom>
              <a:avLst/>
              <a:gdLst/>
              <a:ahLst/>
              <a:cxnLst/>
              <a:rect l="l" t="t" r="r" b="b"/>
              <a:pathLst>
                <a:path w="106044" h="168910">
                  <a:moveTo>
                    <a:pt x="106045" y="0"/>
                  </a:moveTo>
                  <a:lnTo>
                    <a:pt x="0" y="0"/>
                  </a:lnTo>
                  <a:lnTo>
                    <a:pt x="0" y="33020"/>
                  </a:lnTo>
                  <a:lnTo>
                    <a:pt x="0" y="64770"/>
                  </a:lnTo>
                  <a:lnTo>
                    <a:pt x="0" y="97790"/>
                  </a:lnTo>
                  <a:lnTo>
                    <a:pt x="0" y="134620"/>
                  </a:lnTo>
                  <a:lnTo>
                    <a:pt x="0" y="168910"/>
                  </a:lnTo>
                  <a:lnTo>
                    <a:pt x="106045" y="168910"/>
                  </a:lnTo>
                  <a:lnTo>
                    <a:pt x="106045" y="134620"/>
                  </a:lnTo>
                  <a:lnTo>
                    <a:pt x="37719" y="134620"/>
                  </a:lnTo>
                  <a:lnTo>
                    <a:pt x="37719" y="97790"/>
                  </a:lnTo>
                  <a:lnTo>
                    <a:pt x="100711" y="97790"/>
                  </a:lnTo>
                  <a:lnTo>
                    <a:pt x="100711" y="64770"/>
                  </a:lnTo>
                  <a:lnTo>
                    <a:pt x="37719" y="64770"/>
                  </a:lnTo>
                  <a:lnTo>
                    <a:pt x="37719" y="33020"/>
                  </a:lnTo>
                  <a:lnTo>
                    <a:pt x="106045" y="33020"/>
                  </a:lnTo>
                  <a:lnTo>
                    <a:pt x="106045" y="0"/>
                  </a:lnTo>
                  <a:close/>
                </a:path>
              </a:pathLst>
            </a:custGeom>
            <a:solidFill>
              <a:srgbClr val="FFFFFF">
                <a:alpha val="29803"/>
              </a:srgbClr>
            </a:solidFill>
          </p:spPr>
          <p:txBody>
            <a:bodyPr wrap="square" lIns="0" tIns="0" rIns="0" bIns="0" rtlCol="0"/>
            <a:lstStyle/>
            <a:p>
              <a:endParaRPr/>
            </a:p>
          </p:txBody>
        </p:sp>
        <p:pic>
          <p:nvPicPr>
            <p:cNvPr id="77" name="object 77"/>
            <p:cNvPicPr/>
            <p:nvPr/>
          </p:nvPicPr>
          <p:blipFill>
            <a:blip r:embed="rId56" cstate="print"/>
            <a:stretch>
              <a:fillRect/>
            </a:stretch>
          </p:blipFill>
          <p:spPr>
            <a:xfrm>
              <a:off x="12205461" y="6457442"/>
              <a:ext cx="853490" cy="139446"/>
            </a:xfrm>
            <a:prstGeom prst="rect">
              <a:avLst/>
            </a:prstGeom>
          </p:spPr>
        </p:pic>
        <p:pic>
          <p:nvPicPr>
            <p:cNvPr id="78" name="object 78"/>
            <p:cNvPicPr/>
            <p:nvPr/>
          </p:nvPicPr>
          <p:blipFill>
            <a:blip r:embed="rId57" cstate="print"/>
            <a:stretch>
              <a:fillRect/>
            </a:stretch>
          </p:blipFill>
          <p:spPr>
            <a:xfrm>
              <a:off x="13088746" y="6457302"/>
              <a:ext cx="231406" cy="181241"/>
            </a:xfrm>
            <a:prstGeom prst="rect">
              <a:avLst/>
            </a:prstGeom>
          </p:spPr>
        </p:pic>
        <p:pic>
          <p:nvPicPr>
            <p:cNvPr id="79" name="object 79"/>
            <p:cNvPicPr/>
            <p:nvPr/>
          </p:nvPicPr>
          <p:blipFill>
            <a:blip r:embed="rId58" cstate="print"/>
            <a:stretch>
              <a:fillRect/>
            </a:stretch>
          </p:blipFill>
          <p:spPr>
            <a:xfrm>
              <a:off x="10940922" y="6810171"/>
              <a:ext cx="274167" cy="131267"/>
            </a:xfrm>
            <a:prstGeom prst="rect">
              <a:avLst/>
            </a:prstGeom>
          </p:spPr>
        </p:pic>
        <p:pic>
          <p:nvPicPr>
            <p:cNvPr id="80" name="object 80"/>
            <p:cNvPicPr/>
            <p:nvPr/>
          </p:nvPicPr>
          <p:blipFill>
            <a:blip r:embed="rId59" cstate="print"/>
            <a:stretch>
              <a:fillRect/>
            </a:stretch>
          </p:blipFill>
          <p:spPr>
            <a:xfrm>
              <a:off x="11238991" y="6841020"/>
              <a:ext cx="85401" cy="142328"/>
            </a:xfrm>
            <a:prstGeom prst="rect">
              <a:avLst/>
            </a:prstGeom>
          </p:spPr>
        </p:pic>
        <p:pic>
          <p:nvPicPr>
            <p:cNvPr id="81" name="object 81"/>
            <p:cNvPicPr/>
            <p:nvPr/>
          </p:nvPicPr>
          <p:blipFill>
            <a:blip r:embed="rId60" cstate="print"/>
            <a:stretch>
              <a:fillRect/>
            </a:stretch>
          </p:blipFill>
          <p:spPr>
            <a:xfrm>
              <a:off x="11344909" y="6840564"/>
              <a:ext cx="89032" cy="100620"/>
            </a:xfrm>
            <a:prstGeom prst="rect">
              <a:avLst/>
            </a:prstGeom>
          </p:spPr>
        </p:pic>
        <p:pic>
          <p:nvPicPr>
            <p:cNvPr id="82" name="object 82"/>
            <p:cNvPicPr/>
            <p:nvPr/>
          </p:nvPicPr>
          <p:blipFill>
            <a:blip r:embed="rId18" cstate="print"/>
            <a:stretch>
              <a:fillRect/>
            </a:stretch>
          </p:blipFill>
          <p:spPr>
            <a:xfrm>
              <a:off x="11459590" y="6840716"/>
              <a:ext cx="81231" cy="98817"/>
            </a:xfrm>
            <a:prstGeom prst="rect">
              <a:avLst/>
            </a:prstGeom>
          </p:spPr>
        </p:pic>
        <p:pic>
          <p:nvPicPr>
            <p:cNvPr id="83" name="object 83"/>
            <p:cNvPicPr/>
            <p:nvPr/>
          </p:nvPicPr>
          <p:blipFill>
            <a:blip r:embed="rId61" cstate="print"/>
            <a:stretch>
              <a:fillRect/>
            </a:stretch>
          </p:blipFill>
          <p:spPr>
            <a:xfrm>
              <a:off x="11564873" y="6840818"/>
              <a:ext cx="68713" cy="100620"/>
            </a:xfrm>
            <a:prstGeom prst="rect">
              <a:avLst/>
            </a:prstGeom>
          </p:spPr>
        </p:pic>
        <p:sp>
          <p:nvSpPr>
            <p:cNvPr id="84" name="object 84"/>
            <p:cNvSpPr/>
            <p:nvPr/>
          </p:nvSpPr>
          <p:spPr>
            <a:xfrm>
              <a:off x="11656186" y="6806438"/>
              <a:ext cx="17780" cy="19685"/>
            </a:xfrm>
            <a:custGeom>
              <a:avLst/>
              <a:gdLst/>
              <a:ahLst/>
              <a:cxnLst/>
              <a:rect l="l" t="t" r="r" b="b"/>
              <a:pathLst>
                <a:path w="17779" h="19684">
                  <a:moveTo>
                    <a:pt x="11049" y="0"/>
                  </a:moveTo>
                  <a:lnTo>
                    <a:pt x="6350" y="0"/>
                  </a:lnTo>
                  <a:lnTo>
                    <a:pt x="4191" y="761"/>
                  </a:lnTo>
                  <a:lnTo>
                    <a:pt x="889" y="4063"/>
                  </a:lnTo>
                  <a:lnTo>
                    <a:pt x="0" y="6349"/>
                  </a:lnTo>
                  <a:lnTo>
                    <a:pt x="0" y="13334"/>
                  </a:lnTo>
                  <a:lnTo>
                    <a:pt x="889" y="15620"/>
                  </a:lnTo>
                  <a:lnTo>
                    <a:pt x="4191" y="18922"/>
                  </a:lnTo>
                  <a:lnTo>
                    <a:pt x="6223" y="19684"/>
                  </a:lnTo>
                  <a:lnTo>
                    <a:pt x="11049" y="19684"/>
                  </a:lnTo>
                  <a:lnTo>
                    <a:pt x="13208" y="18922"/>
                  </a:lnTo>
                  <a:lnTo>
                    <a:pt x="16510" y="15620"/>
                  </a:lnTo>
                  <a:lnTo>
                    <a:pt x="17399" y="13334"/>
                  </a:lnTo>
                  <a:lnTo>
                    <a:pt x="17399" y="6349"/>
                  </a:lnTo>
                  <a:lnTo>
                    <a:pt x="16764" y="4063"/>
                  </a:lnTo>
                  <a:lnTo>
                    <a:pt x="13081" y="761"/>
                  </a:lnTo>
                  <a:lnTo>
                    <a:pt x="11049" y="0"/>
                  </a:lnTo>
                  <a:close/>
                </a:path>
              </a:pathLst>
            </a:custGeom>
            <a:solidFill>
              <a:srgbClr val="FFFFFF">
                <a:alpha val="29803"/>
              </a:srgbClr>
            </a:solidFill>
          </p:spPr>
          <p:txBody>
            <a:bodyPr wrap="square" lIns="0" tIns="0" rIns="0" bIns="0" rtlCol="0"/>
            <a:lstStyle/>
            <a:p>
              <a:endParaRPr/>
            </a:p>
          </p:txBody>
        </p:sp>
        <p:pic>
          <p:nvPicPr>
            <p:cNvPr id="85" name="object 85"/>
            <p:cNvPicPr/>
            <p:nvPr/>
          </p:nvPicPr>
          <p:blipFill>
            <a:blip r:embed="rId62" cstate="print"/>
            <a:stretch>
              <a:fillRect/>
            </a:stretch>
          </p:blipFill>
          <p:spPr>
            <a:xfrm>
              <a:off x="11657457" y="6802005"/>
              <a:ext cx="131254" cy="139433"/>
            </a:xfrm>
            <a:prstGeom prst="rect">
              <a:avLst/>
            </a:prstGeom>
          </p:spPr>
        </p:pic>
        <p:pic>
          <p:nvPicPr>
            <p:cNvPr id="86" name="object 86"/>
            <p:cNvPicPr/>
            <p:nvPr/>
          </p:nvPicPr>
          <p:blipFill>
            <a:blip r:embed="rId63" cstate="print"/>
            <a:stretch>
              <a:fillRect/>
            </a:stretch>
          </p:blipFill>
          <p:spPr>
            <a:xfrm>
              <a:off x="11814302" y="6801726"/>
              <a:ext cx="122648" cy="139712"/>
            </a:xfrm>
            <a:prstGeom prst="rect">
              <a:avLst/>
            </a:prstGeom>
          </p:spPr>
        </p:pic>
        <p:pic>
          <p:nvPicPr>
            <p:cNvPr id="87" name="object 87"/>
            <p:cNvPicPr/>
            <p:nvPr/>
          </p:nvPicPr>
          <p:blipFill>
            <a:blip r:embed="rId64" cstate="print"/>
            <a:stretch>
              <a:fillRect/>
            </a:stretch>
          </p:blipFill>
          <p:spPr>
            <a:xfrm>
              <a:off x="12002896" y="6801840"/>
              <a:ext cx="1077252" cy="181508"/>
            </a:xfrm>
            <a:prstGeom prst="rect">
              <a:avLst/>
            </a:prstGeom>
          </p:spPr>
        </p:pic>
        <p:pic>
          <p:nvPicPr>
            <p:cNvPr id="88" name="object 88"/>
            <p:cNvPicPr/>
            <p:nvPr/>
          </p:nvPicPr>
          <p:blipFill>
            <a:blip r:embed="rId65" cstate="print"/>
            <a:stretch>
              <a:fillRect/>
            </a:stretch>
          </p:blipFill>
          <p:spPr>
            <a:xfrm>
              <a:off x="10363707" y="7151090"/>
              <a:ext cx="321856" cy="134899"/>
            </a:xfrm>
            <a:prstGeom prst="rect">
              <a:avLst/>
            </a:prstGeom>
          </p:spPr>
        </p:pic>
        <p:pic>
          <p:nvPicPr>
            <p:cNvPr id="89" name="object 89"/>
            <p:cNvPicPr/>
            <p:nvPr/>
          </p:nvPicPr>
          <p:blipFill>
            <a:blip r:embed="rId66" cstate="print"/>
            <a:stretch>
              <a:fillRect/>
            </a:stretch>
          </p:blipFill>
          <p:spPr>
            <a:xfrm>
              <a:off x="10707115" y="7152894"/>
              <a:ext cx="264744" cy="133095"/>
            </a:xfrm>
            <a:prstGeom prst="rect">
              <a:avLst/>
            </a:prstGeom>
          </p:spPr>
        </p:pic>
        <p:pic>
          <p:nvPicPr>
            <p:cNvPr id="90" name="object 90"/>
            <p:cNvPicPr/>
            <p:nvPr/>
          </p:nvPicPr>
          <p:blipFill>
            <a:blip r:embed="rId67" cstate="print"/>
            <a:stretch>
              <a:fillRect/>
            </a:stretch>
          </p:blipFill>
          <p:spPr>
            <a:xfrm>
              <a:off x="10997691" y="7185369"/>
              <a:ext cx="228117" cy="100620"/>
            </a:xfrm>
            <a:prstGeom prst="rect">
              <a:avLst/>
            </a:prstGeom>
          </p:spPr>
        </p:pic>
        <p:pic>
          <p:nvPicPr>
            <p:cNvPr id="91" name="object 91"/>
            <p:cNvPicPr/>
            <p:nvPr/>
          </p:nvPicPr>
          <p:blipFill>
            <a:blip r:embed="rId68" cstate="print"/>
            <a:stretch>
              <a:fillRect/>
            </a:stretch>
          </p:blipFill>
          <p:spPr>
            <a:xfrm>
              <a:off x="11256898" y="7150989"/>
              <a:ext cx="191287" cy="176783"/>
            </a:xfrm>
            <a:prstGeom prst="rect">
              <a:avLst/>
            </a:prstGeom>
          </p:spPr>
        </p:pic>
        <p:pic>
          <p:nvPicPr>
            <p:cNvPr id="92" name="object 92"/>
            <p:cNvPicPr/>
            <p:nvPr/>
          </p:nvPicPr>
          <p:blipFill>
            <a:blip r:embed="rId69" cstate="print"/>
            <a:stretch>
              <a:fillRect/>
            </a:stretch>
          </p:blipFill>
          <p:spPr>
            <a:xfrm>
              <a:off x="11472545" y="7185114"/>
              <a:ext cx="89032" cy="100622"/>
            </a:xfrm>
            <a:prstGeom prst="rect">
              <a:avLst/>
            </a:prstGeom>
          </p:spPr>
        </p:pic>
        <p:pic>
          <p:nvPicPr>
            <p:cNvPr id="93" name="object 93"/>
            <p:cNvPicPr/>
            <p:nvPr/>
          </p:nvPicPr>
          <p:blipFill>
            <a:blip r:embed="rId70" cstate="print"/>
            <a:stretch>
              <a:fillRect/>
            </a:stretch>
          </p:blipFill>
          <p:spPr>
            <a:xfrm>
              <a:off x="11587479" y="7185267"/>
              <a:ext cx="81233" cy="98817"/>
            </a:xfrm>
            <a:prstGeom prst="rect">
              <a:avLst/>
            </a:prstGeom>
          </p:spPr>
        </p:pic>
        <p:pic>
          <p:nvPicPr>
            <p:cNvPr id="94" name="object 94"/>
            <p:cNvPicPr/>
            <p:nvPr/>
          </p:nvPicPr>
          <p:blipFill>
            <a:blip r:embed="rId71" cstate="print"/>
            <a:stretch>
              <a:fillRect/>
            </a:stretch>
          </p:blipFill>
          <p:spPr>
            <a:xfrm>
              <a:off x="11740134" y="7152728"/>
              <a:ext cx="122215" cy="133261"/>
            </a:xfrm>
            <a:prstGeom prst="rect">
              <a:avLst/>
            </a:prstGeom>
          </p:spPr>
        </p:pic>
        <p:pic>
          <p:nvPicPr>
            <p:cNvPr id="95" name="object 95"/>
            <p:cNvPicPr/>
            <p:nvPr/>
          </p:nvPicPr>
          <p:blipFill>
            <a:blip r:embed="rId72" cstate="print"/>
            <a:stretch>
              <a:fillRect/>
            </a:stretch>
          </p:blipFill>
          <p:spPr>
            <a:xfrm>
              <a:off x="11909678" y="7151090"/>
              <a:ext cx="321856" cy="134899"/>
            </a:xfrm>
            <a:prstGeom prst="rect">
              <a:avLst/>
            </a:prstGeom>
          </p:spPr>
        </p:pic>
        <p:sp>
          <p:nvSpPr>
            <p:cNvPr id="96" name="object 96"/>
            <p:cNvSpPr/>
            <p:nvPr/>
          </p:nvSpPr>
          <p:spPr>
            <a:xfrm>
              <a:off x="12252959" y="7228882"/>
              <a:ext cx="43815" cy="13970"/>
            </a:xfrm>
            <a:custGeom>
              <a:avLst/>
              <a:gdLst/>
              <a:ahLst/>
              <a:cxnLst/>
              <a:rect l="l" t="t" r="r" b="b"/>
              <a:pathLst>
                <a:path w="43815" h="13970">
                  <a:moveTo>
                    <a:pt x="43520" y="0"/>
                  </a:moveTo>
                  <a:lnTo>
                    <a:pt x="0" y="0"/>
                  </a:lnTo>
                  <a:lnTo>
                    <a:pt x="0" y="13420"/>
                  </a:lnTo>
                  <a:lnTo>
                    <a:pt x="43520" y="13420"/>
                  </a:lnTo>
                  <a:lnTo>
                    <a:pt x="43520" y="0"/>
                  </a:lnTo>
                  <a:close/>
                </a:path>
              </a:pathLst>
            </a:custGeom>
            <a:solidFill>
              <a:srgbClr val="FFFFFF">
                <a:alpha val="29803"/>
              </a:srgbClr>
            </a:solidFill>
          </p:spPr>
          <p:txBody>
            <a:bodyPr wrap="square" lIns="0" tIns="0" rIns="0" bIns="0" rtlCol="0"/>
            <a:lstStyle/>
            <a:p>
              <a:endParaRPr/>
            </a:p>
          </p:txBody>
        </p:sp>
        <p:pic>
          <p:nvPicPr>
            <p:cNvPr id="97" name="object 97"/>
            <p:cNvPicPr/>
            <p:nvPr/>
          </p:nvPicPr>
          <p:blipFill>
            <a:blip r:embed="rId73" cstate="print"/>
            <a:stretch>
              <a:fillRect/>
            </a:stretch>
          </p:blipFill>
          <p:spPr>
            <a:xfrm>
              <a:off x="12321921" y="7154621"/>
              <a:ext cx="89754" cy="129463"/>
            </a:xfrm>
            <a:prstGeom prst="rect">
              <a:avLst/>
            </a:prstGeom>
          </p:spPr>
        </p:pic>
        <p:pic>
          <p:nvPicPr>
            <p:cNvPr id="98" name="object 98"/>
            <p:cNvPicPr/>
            <p:nvPr/>
          </p:nvPicPr>
          <p:blipFill>
            <a:blip r:embed="rId74" cstate="print"/>
            <a:stretch>
              <a:fillRect/>
            </a:stretch>
          </p:blipFill>
          <p:spPr>
            <a:xfrm>
              <a:off x="12436983" y="7150989"/>
              <a:ext cx="90114" cy="133095"/>
            </a:xfrm>
            <a:prstGeom prst="rect">
              <a:avLst/>
            </a:prstGeom>
          </p:spPr>
        </p:pic>
        <p:pic>
          <p:nvPicPr>
            <p:cNvPr id="99" name="object 99"/>
            <p:cNvPicPr/>
            <p:nvPr/>
          </p:nvPicPr>
          <p:blipFill>
            <a:blip r:embed="rId75" cstate="print"/>
            <a:stretch>
              <a:fillRect/>
            </a:stretch>
          </p:blipFill>
          <p:spPr>
            <a:xfrm>
              <a:off x="12556871" y="7146556"/>
              <a:ext cx="85397" cy="139433"/>
            </a:xfrm>
            <a:prstGeom prst="rect">
              <a:avLst/>
            </a:prstGeom>
          </p:spPr>
        </p:pic>
        <p:pic>
          <p:nvPicPr>
            <p:cNvPr id="100" name="object 100"/>
            <p:cNvPicPr/>
            <p:nvPr/>
          </p:nvPicPr>
          <p:blipFill>
            <a:blip r:embed="rId76" cstate="print"/>
            <a:stretch>
              <a:fillRect/>
            </a:stretch>
          </p:blipFill>
          <p:spPr>
            <a:xfrm>
              <a:off x="12662534" y="7185356"/>
              <a:ext cx="82133" cy="100633"/>
            </a:xfrm>
            <a:prstGeom prst="rect">
              <a:avLst/>
            </a:prstGeom>
          </p:spPr>
        </p:pic>
        <p:pic>
          <p:nvPicPr>
            <p:cNvPr id="101" name="object 101"/>
            <p:cNvPicPr/>
            <p:nvPr/>
          </p:nvPicPr>
          <p:blipFill>
            <a:blip r:embed="rId77" cstate="print"/>
            <a:stretch>
              <a:fillRect/>
            </a:stretch>
          </p:blipFill>
          <p:spPr>
            <a:xfrm>
              <a:off x="12769722" y="7185317"/>
              <a:ext cx="149796" cy="142328"/>
            </a:xfrm>
            <a:prstGeom prst="rect">
              <a:avLst/>
            </a:prstGeom>
          </p:spPr>
        </p:pic>
        <p:pic>
          <p:nvPicPr>
            <p:cNvPr id="102" name="object 102"/>
            <p:cNvPicPr/>
            <p:nvPr/>
          </p:nvPicPr>
          <p:blipFill>
            <a:blip r:embed="rId78" cstate="print"/>
            <a:stretch>
              <a:fillRect/>
            </a:stretch>
          </p:blipFill>
          <p:spPr>
            <a:xfrm>
              <a:off x="11081639" y="7494346"/>
              <a:ext cx="89755" cy="129463"/>
            </a:xfrm>
            <a:prstGeom prst="rect">
              <a:avLst/>
            </a:prstGeom>
          </p:spPr>
        </p:pic>
        <p:pic>
          <p:nvPicPr>
            <p:cNvPr id="103" name="object 103"/>
            <p:cNvPicPr/>
            <p:nvPr/>
          </p:nvPicPr>
          <p:blipFill>
            <a:blip r:embed="rId79" cstate="print"/>
            <a:stretch>
              <a:fillRect/>
            </a:stretch>
          </p:blipFill>
          <p:spPr>
            <a:xfrm>
              <a:off x="11195684" y="7526770"/>
              <a:ext cx="81234" cy="98817"/>
            </a:xfrm>
            <a:prstGeom prst="rect">
              <a:avLst/>
            </a:prstGeom>
          </p:spPr>
        </p:pic>
        <p:pic>
          <p:nvPicPr>
            <p:cNvPr id="104" name="object 104"/>
            <p:cNvPicPr/>
            <p:nvPr/>
          </p:nvPicPr>
          <p:blipFill>
            <a:blip r:embed="rId80" cstate="print"/>
            <a:stretch>
              <a:fillRect/>
            </a:stretch>
          </p:blipFill>
          <p:spPr>
            <a:xfrm>
              <a:off x="11301857" y="7524967"/>
              <a:ext cx="68712" cy="100620"/>
            </a:xfrm>
            <a:prstGeom prst="rect">
              <a:avLst/>
            </a:prstGeom>
          </p:spPr>
        </p:pic>
        <p:sp>
          <p:nvSpPr>
            <p:cNvPr id="105" name="object 105"/>
            <p:cNvSpPr/>
            <p:nvPr/>
          </p:nvSpPr>
          <p:spPr>
            <a:xfrm>
              <a:off x="11393296" y="7490714"/>
              <a:ext cx="17780" cy="19685"/>
            </a:xfrm>
            <a:custGeom>
              <a:avLst/>
              <a:gdLst/>
              <a:ahLst/>
              <a:cxnLst/>
              <a:rect l="l" t="t" r="r" b="b"/>
              <a:pathLst>
                <a:path w="17779" h="19684">
                  <a:moveTo>
                    <a:pt x="11049" y="0"/>
                  </a:moveTo>
                  <a:lnTo>
                    <a:pt x="6350" y="0"/>
                  </a:lnTo>
                  <a:lnTo>
                    <a:pt x="4191" y="762"/>
                  </a:lnTo>
                  <a:lnTo>
                    <a:pt x="888" y="4064"/>
                  </a:lnTo>
                  <a:lnTo>
                    <a:pt x="0" y="6350"/>
                  </a:lnTo>
                  <a:lnTo>
                    <a:pt x="0" y="13208"/>
                  </a:lnTo>
                  <a:lnTo>
                    <a:pt x="888" y="15621"/>
                  </a:lnTo>
                  <a:lnTo>
                    <a:pt x="4191" y="18923"/>
                  </a:lnTo>
                  <a:lnTo>
                    <a:pt x="6223" y="19558"/>
                  </a:lnTo>
                  <a:lnTo>
                    <a:pt x="11049" y="19558"/>
                  </a:lnTo>
                  <a:lnTo>
                    <a:pt x="13207" y="18923"/>
                  </a:lnTo>
                  <a:lnTo>
                    <a:pt x="16509" y="15621"/>
                  </a:lnTo>
                  <a:lnTo>
                    <a:pt x="17399" y="13208"/>
                  </a:lnTo>
                  <a:lnTo>
                    <a:pt x="17399" y="6350"/>
                  </a:lnTo>
                  <a:lnTo>
                    <a:pt x="16636" y="4064"/>
                  </a:lnTo>
                  <a:lnTo>
                    <a:pt x="13080" y="762"/>
                  </a:lnTo>
                  <a:lnTo>
                    <a:pt x="11049" y="0"/>
                  </a:lnTo>
                  <a:close/>
                </a:path>
              </a:pathLst>
            </a:custGeom>
            <a:solidFill>
              <a:srgbClr val="FFFFFF">
                <a:alpha val="29803"/>
              </a:srgbClr>
            </a:solidFill>
          </p:spPr>
          <p:txBody>
            <a:bodyPr wrap="square" lIns="0" tIns="0" rIns="0" bIns="0" rtlCol="0"/>
            <a:lstStyle/>
            <a:p>
              <a:endParaRPr/>
            </a:p>
          </p:txBody>
        </p:sp>
        <p:pic>
          <p:nvPicPr>
            <p:cNvPr id="106" name="object 106"/>
            <p:cNvPicPr/>
            <p:nvPr/>
          </p:nvPicPr>
          <p:blipFill>
            <a:blip r:embed="rId81" cstate="print"/>
            <a:stretch>
              <a:fillRect/>
            </a:stretch>
          </p:blipFill>
          <p:spPr>
            <a:xfrm>
              <a:off x="11394566" y="7524992"/>
              <a:ext cx="126953" cy="98817"/>
            </a:xfrm>
            <a:prstGeom prst="rect">
              <a:avLst/>
            </a:prstGeom>
          </p:spPr>
        </p:pic>
        <p:pic>
          <p:nvPicPr>
            <p:cNvPr id="107" name="object 107"/>
            <p:cNvPicPr/>
            <p:nvPr/>
          </p:nvPicPr>
          <p:blipFill>
            <a:blip r:embed="rId82" cstate="print"/>
            <a:stretch>
              <a:fillRect/>
            </a:stretch>
          </p:blipFill>
          <p:spPr>
            <a:xfrm>
              <a:off x="11546204" y="7524951"/>
              <a:ext cx="256222" cy="100636"/>
            </a:xfrm>
            <a:prstGeom prst="rect">
              <a:avLst/>
            </a:prstGeom>
          </p:spPr>
        </p:pic>
        <p:pic>
          <p:nvPicPr>
            <p:cNvPr id="108" name="object 108"/>
            <p:cNvPicPr/>
            <p:nvPr/>
          </p:nvPicPr>
          <p:blipFill>
            <a:blip r:embed="rId83" cstate="print"/>
            <a:stretch>
              <a:fillRect/>
            </a:stretch>
          </p:blipFill>
          <p:spPr>
            <a:xfrm>
              <a:off x="11216513" y="7490739"/>
              <a:ext cx="1510283" cy="394182"/>
            </a:xfrm>
            <a:prstGeom prst="rect">
              <a:avLst/>
            </a:prstGeom>
          </p:spPr>
        </p:pic>
        <p:pic>
          <p:nvPicPr>
            <p:cNvPr id="109" name="object 109"/>
            <p:cNvPicPr/>
            <p:nvPr/>
          </p:nvPicPr>
          <p:blipFill>
            <a:blip r:embed="rId84" cstate="print"/>
            <a:stretch>
              <a:fillRect/>
            </a:stretch>
          </p:blipFill>
          <p:spPr>
            <a:xfrm>
              <a:off x="10122916" y="2223309"/>
              <a:ext cx="68548" cy="68533"/>
            </a:xfrm>
            <a:prstGeom prst="rect">
              <a:avLst/>
            </a:prstGeom>
          </p:spPr>
        </p:pic>
        <p:pic>
          <p:nvPicPr>
            <p:cNvPr id="110" name="object 110"/>
            <p:cNvPicPr/>
            <p:nvPr/>
          </p:nvPicPr>
          <p:blipFill>
            <a:blip r:embed="rId85" cstate="print"/>
            <a:stretch>
              <a:fillRect/>
            </a:stretch>
          </p:blipFill>
          <p:spPr>
            <a:xfrm>
              <a:off x="9974579" y="2461764"/>
              <a:ext cx="72536" cy="72520"/>
            </a:xfrm>
            <a:prstGeom prst="rect">
              <a:avLst/>
            </a:prstGeom>
          </p:spPr>
        </p:pic>
        <p:pic>
          <p:nvPicPr>
            <p:cNvPr id="111" name="object 111"/>
            <p:cNvPicPr/>
            <p:nvPr/>
          </p:nvPicPr>
          <p:blipFill>
            <a:blip r:embed="rId85" cstate="print"/>
            <a:stretch>
              <a:fillRect/>
            </a:stretch>
          </p:blipFill>
          <p:spPr>
            <a:xfrm>
              <a:off x="10267442" y="2461764"/>
              <a:ext cx="72536" cy="72520"/>
            </a:xfrm>
            <a:prstGeom prst="rect">
              <a:avLst/>
            </a:prstGeom>
          </p:spPr>
        </p:pic>
        <p:sp>
          <p:nvSpPr>
            <p:cNvPr id="112" name="object 112"/>
            <p:cNvSpPr/>
            <p:nvPr/>
          </p:nvSpPr>
          <p:spPr>
            <a:xfrm>
              <a:off x="9907523" y="2259584"/>
              <a:ext cx="499745" cy="511809"/>
            </a:xfrm>
            <a:custGeom>
              <a:avLst/>
              <a:gdLst/>
              <a:ahLst/>
              <a:cxnLst/>
              <a:rect l="l" t="t" r="r" b="b"/>
              <a:pathLst>
                <a:path w="499745" h="511810">
                  <a:moveTo>
                    <a:pt x="317246" y="0"/>
                  </a:moveTo>
                  <a:lnTo>
                    <a:pt x="302641" y="36322"/>
                  </a:lnTo>
                  <a:lnTo>
                    <a:pt x="270509" y="62865"/>
                  </a:lnTo>
                  <a:lnTo>
                    <a:pt x="250062" y="68580"/>
                  </a:lnTo>
                  <a:lnTo>
                    <a:pt x="239141" y="66929"/>
                  </a:lnTo>
                  <a:lnTo>
                    <a:pt x="196596" y="33020"/>
                  </a:lnTo>
                  <a:lnTo>
                    <a:pt x="182752" y="126"/>
                  </a:lnTo>
                  <a:lnTo>
                    <a:pt x="153416" y="14477"/>
                  </a:lnTo>
                  <a:lnTo>
                    <a:pt x="153416" y="16637"/>
                  </a:lnTo>
                  <a:lnTo>
                    <a:pt x="155321" y="28194"/>
                  </a:lnTo>
                  <a:lnTo>
                    <a:pt x="161671" y="43688"/>
                  </a:lnTo>
                  <a:lnTo>
                    <a:pt x="170942" y="60579"/>
                  </a:lnTo>
                  <a:lnTo>
                    <a:pt x="183515" y="79375"/>
                  </a:lnTo>
                  <a:lnTo>
                    <a:pt x="198881" y="97663"/>
                  </a:lnTo>
                  <a:lnTo>
                    <a:pt x="205612" y="107950"/>
                  </a:lnTo>
                  <a:lnTo>
                    <a:pt x="209042" y="117475"/>
                  </a:lnTo>
                  <a:lnTo>
                    <a:pt x="209042" y="126873"/>
                  </a:lnTo>
                  <a:lnTo>
                    <a:pt x="208279" y="130683"/>
                  </a:lnTo>
                  <a:lnTo>
                    <a:pt x="204470" y="140843"/>
                  </a:lnTo>
                  <a:lnTo>
                    <a:pt x="200405" y="155448"/>
                  </a:lnTo>
                  <a:lnTo>
                    <a:pt x="189865" y="184912"/>
                  </a:lnTo>
                  <a:lnTo>
                    <a:pt x="185420" y="195707"/>
                  </a:lnTo>
                  <a:lnTo>
                    <a:pt x="186562" y="195072"/>
                  </a:lnTo>
                  <a:lnTo>
                    <a:pt x="162941" y="262763"/>
                  </a:lnTo>
                  <a:lnTo>
                    <a:pt x="159384" y="268350"/>
                  </a:lnTo>
                  <a:lnTo>
                    <a:pt x="125983" y="295656"/>
                  </a:lnTo>
                  <a:lnTo>
                    <a:pt x="103504" y="301498"/>
                  </a:lnTo>
                  <a:lnTo>
                    <a:pt x="91694" y="299847"/>
                  </a:lnTo>
                  <a:lnTo>
                    <a:pt x="58039" y="279273"/>
                  </a:lnTo>
                  <a:lnTo>
                    <a:pt x="33020" y="240284"/>
                  </a:lnTo>
                  <a:lnTo>
                    <a:pt x="30606" y="231775"/>
                  </a:lnTo>
                  <a:lnTo>
                    <a:pt x="0" y="245872"/>
                  </a:lnTo>
                  <a:lnTo>
                    <a:pt x="0" y="247904"/>
                  </a:lnTo>
                  <a:lnTo>
                    <a:pt x="2031" y="259588"/>
                  </a:lnTo>
                  <a:lnTo>
                    <a:pt x="32384" y="311912"/>
                  </a:lnTo>
                  <a:lnTo>
                    <a:pt x="49022" y="330835"/>
                  </a:lnTo>
                  <a:lnTo>
                    <a:pt x="56260" y="341375"/>
                  </a:lnTo>
                  <a:lnTo>
                    <a:pt x="60071" y="351155"/>
                  </a:lnTo>
                  <a:lnTo>
                    <a:pt x="59944" y="361061"/>
                  </a:lnTo>
                  <a:lnTo>
                    <a:pt x="59308" y="364998"/>
                  </a:lnTo>
                  <a:lnTo>
                    <a:pt x="55245" y="375539"/>
                  </a:lnTo>
                  <a:lnTo>
                    <a:pt x="50800" y="390017"/>
                  </a:lnTo>
                  <a:lnTo>
                    <a:pt x="39497" y="420497"/>
                  </a:lnTo>
                  <a:lnTo>
                    <a:pt x="35305" y="430149"/>
                  </a:lnTo>
                  <a:lnTo>
                    <a:pt x="36195" y="429514"/>
                  </a:lnTo>
                  <a:lnTo>
                    <a:pt x="12573" y="493902"/>
                  </a:lnTo>
                  <a:lnTo>
                    <a:pt x="10159" y="501015"/>
                  </a:lnTo>
                  <a:lnTo>
                    <a:pt x="7366" y="511301"/>
                  </a:lnTo>
                  <a:lnTo>
                    <a:pt x="51816" y="511301"/>
                  </a:lnTo>
                  <a:lnTo>
                    <a:pt x="62229" y="485901"/>
                  </a:lnTo>
                  <a:lnTo>
                    <a:pt x="75565" y="456692"/>
                  </a:lnTo>
                  <a:lnTo>
                    <a:pt x="90170" y="430149"/>
                  </a:lnTo>
                  <a:lnTo>
                    <a:pt x="103377" y="414527"/>
                  </a:lnTo>
                  <a:lnTo>
                    <a:pt x="116585" y="430149"/>
                  </a:lnTo>
                  <a:lnTo>
                    <a:pt x="131191" y="456692"/>
                  </a:lnTo>
                  <a:lnTo>
                    <a:pt x="144525" y="485775"/>
                  </a:lnTo>
                  <a:lnTo>
                    <a:pt x="154812" y="511301"/>
                  </a:lnTo>
                  <a:lnTo>
                    <a:pt x="199262" y="511301"/>
                  </a:lnTo>
                  <a:lnTo>
                    <a:pt x="196469" y="501142"/>
                  </a:lnTo>
                  <a:lnTo>
                    <a:pt x="191007" y="485394"/>
                  </a:lnTo>
                  <a:lnTo>
                    <a:pt x="170433" y="429514"/>
                  </a:lnTo>
                  <a:lnTo>
                    <a:pt x="171323" y="430149"/>
                  </a:lnTo>
                  <a:lnTo>
                    <a:pt x="167131" y="420497"/>
                  </a:lnTo>
                  <a:lnTo>
                    <a:pt x="155955" y="390271"/>
                  </a:lnTo>
                  <a:lnTo>
                    <a:pt x="151383" y="375285"/>
                  </a:lnTo>
                  <a:lnTo>
                    <a:pt x="147447" y="364998"/>
                  </a:lnTo>
                  <a:lnTo>
                    <a:pt x="146684" y="361061"/>
                  </a:lnTo>
                  <a:lnTo>
                    <a:pt x="146684" y="351282"/>
                  </a:lnTo>
                  <a:lnTo>
                    <a:pt x="150368" y="341630"/>
                  </a:lnTo>
                  <a:lnTo>
                    <a:pt x="157606" y="331216"/>
                  </a:lnTo>
                  <a:lnTo>
                    <a:pt x="174244" y="312547"/>
                  </a:lnTo>
                  <a:lnTo>
                    <a:pt x="176402" y="309118"/>
                  </a:lnTo>
                  <a:lnTo>
                    <a:pt x="182499" y="300863"/>
                  </a:lnTo>
                  <a:lnTo>
                    <a:pt x="188341" y="292100"/>
                  </a:lnTo>
                  <a:lnTo>
                    <a:pt x="193801" y="283083"/>
                  </a:lnTo>
                  <a:lnTo>
                    <a:pt x="198754" y="274193"/>
                  </a:lnTo>
                  <a:lnTo>
                    <a:pt x="199644" y="274193"/>
                  </a:lnTo>
                  <a:lnTo>
                    <a:pt x="211835" y="244856"/>
                  </a:lnTo>
                  <a:lnTo>
                    <a:pt x="225044" y="216916"/>
                  </a:lnTo>
                  <a:lnTo>
                    <a:pt x="238251" y="193421"/>
                  </a:lnTo>
                  <a:lnTo>
                    <a:pt x="249681" y="179705"/>
                  </a:lnTo>
                  <a:lnTo>
                    <a:pt x="260984" y="193421"/>
                  </a:lnTo>
                  <a:lnTo>
                    <a:pt x="274320" y="216916"/>
                  </a:lnTo>
                  <a:lnTo>
                    <a:pt x="287527" y="244856"/>
                  </a:lnTo>
                  <a:lnTo>
                    <a:pt x="299720" y="274193"/>
                  </a:lnTo>
                  <a:lnTo>
                    <a:pt x="300608" y="274193"/>
                  </a:lnTo>
                  <a:lnTo>
                    <a:pt x="324739" y="311912"/>
                  </a:lnTo>
                  <a:lnTo>
                    <a:pt x="341249" y="330835"/>
                  </a:lnTo>
                  <a:lnTo>
                    <a:pt x="348615" y="341375"/>
                  </a:lnTo>
                  <a:lnTo>
                    <a:pt x="352298" y="351155"/>
                  </a:lnTo>
                  <a:lnTo>
                    <a:pt x="352298" y="361061"/>
                  </a:lnTo>
                  <a:lnTo>
                    <a:pt x="351535" y="364998"/>
                  </a:lnTo>
                  <a:lnTo>
                    <a:pt x="347599" y="375539"/>
                  </a:lnTo>
                  <a:lnTo>
                    <a:pt x="343026" y="390017"/>
                  </a:lnTo>
                  <a:lnTo>
                    <a:pt x="331850" y="420497"/>
                  </a:lnTo>
                  <a:lnTo>
                    <a:pt x="327659" y="430149"/>
                  </a:lnTo>
                  <a:lnTo>
                    <a:pt x="328549" y="429514"/>
                  </a:lnTo>
                  <a:lnTo>
                    <a:pt x="304926" y="493902"/>
                  </a:lnTo>
                  <a:lnTo>
                    <a:pt x="302514" y="501015"/>
                  </a:lnTo>
                  <a:lnTo>
                    <a:pt x="299720" y="511301"/>
                  </a:lnTo>
                  <a:lnTo>
                    <a:pt x="344170" y="511301"/>
                  </a:lnTo>
                  <a:lnTo>
                    <a:pt x="354583" y="485901"/>
                  </a:lnTo>
                  <a:lnTo>
                    <a:pt x="367919" y="456692"/>
                  </a:lnTo>
                  <a:lnTo>
                    <a:pt x="382397" y="430149"/>
                  </a:lnTo>
                  <a:lnTo>
                    <a:pt x="395604" y="414527"/>
                  </a:lnTo>
                  <a:lnTo>
                    <a:pt x="408812" y="430149"/>
                  </a:lnTo>
                  <a:lnTo>
                    <a:pt x="423418" y="456692"/>
                  </a:lnTo>
                  <a:lnTo>
                    <a:pt x="436752" y="485775"/>
                  </a:lnTo>
                  <a:lnTo>
                    <a:pt x="447167" y="511301"/>
                  </a:lnTo>
                  <a:lnTo>
                    <a:pt x="491617" y="511301"/>
                  </a:lnTo>
                  <a:lnTo>
                    <a:pt x="488823" y="501142"/>
                  </a:lnTo>
                  <a:lnTo>
                    <a:pt x="479425" y="475107"/>
                  </a:lnTo>
                  <a:lnTo>
                    <a:pt x="479805" y="475488"/>
                  </a:lnTo>
                  <a:lnTo>
                    <a:pt x="463042" y="429895"/>
                  </a:lnTo>
                  <a:lnTo>
                    <a:pt x="464057" y="430530"/>
                  </a:lnTo>
                  <a:lnTo>
                    <a:pt x="459867" y="420877"/>
                  </a:lnTo>
                  <a:lnTo>
                    <a:pt x="448564" y="390525"/>
                  </a:lnTo>
                  <a:lnTo>
                    <a:pt x="443992" y="375666"/>
                  </a:lnTo>
                  <a:lnTo>
                    <a:pt x="440054" y="365379"/>
                  </a:lnTo>
                  <a:lnTo>
                    <a:pt x="439293" y="361442"/>
                  </a:lnTo>
                  <a:lnTo>
                    <a:pt x="439420" y="351790"/>
                  </a:lnTo>
                  <a:lnTo>
                    <a:pt x="443102" y="342138"/>
                  </a:lnTo>
                  <a:lnTo>
                    <a:pt x="450215" y="331597"/>
                  </a:lnTo>
                  <a:lnTo>
                    <a:pt x="466851" y="312927"/>
                  </a:lnTo>
                  <a:lnTo>
                    <a:pt x="480568" y="293116"/>
                  </a:lnTo>
                  <a:lnTo>
                    <a:pt x="490600" y="275717"/>
                  </a:lnTo>
                  <a:lnTo>
                    <a:pt x="497585" y="259969"/>
                  </a:lnTo>
                  <a:lnTo>
                    <a:pt x="499745" y="248285"/>
                  </a:lnTo>
                  <a:lnTo>
                    <a:pt x="499745" y="246252"/>
                  </a:lnTo>
                  <a:lnTo>
                    <a:pt x="468883" y="232156"/>
                  </a:lnTo>
                  <a:lnTo>
                    <a:pt x="467995" y="236220"/>
                  </a:lnTo>
                  <a:lnTo>
                    <a:pt x="464057" y="251079"/>
                  </a:lnTo>
                  <a:lnTo>
                    <a:pt x="429386" y="289051"/>
                  </a:lnTo>
                  <a:lnTo>
                    <a:pt x="396240" y="301751"/>
                  </a:lnTo>
                  <a:lnTo>
                    <a:pt x="384301" y="300100"/>
                  </a:lnTo>
                  <a:lnTo>
                    <a:pt x="350647" y="279400"/>
                  </a:lnTo>
                  <a:lnTo>
                    <a:pt x="312927" y="195325"/>
                  </a:lnTo>
                  <a:lnTo>
                    <a:pt x="314071" y="195834"/>
                  </a:lnTo>
                  <a:lnTo>
                    <a:pt x="309625" y="185166"/>
                  </a:lnTo>
                  <a:lnTo>
                    <a:pt x="302641" y="164592"/>
                  </a:lnTo>
                  <a:lnTo>
                    <a:pt x="298196" y="152146"/>
                  </a:lnTo>
                  <a:lnTo>
                    <a:pt x="295021" y="141224"/>
                  </a:lnTo>
                  <a:lnTo>
                    <a:pt x="290956" y="129667"/>
                  </a:lnTo>
                  <a:lnTo>
                    <a:pt x="290702" y="127126"/>
                  </a:lnTo>
                  <a:lnTo>
                    <a:pt x="290702" y="117729"/>
                  </a:lnTo>
                  <a:lnTo>
                    <a:pt x="294131" y="108331"/>
                  </a:lnTo>
                  <a:lnTo>
                    <a:pt x="300735" y="98171"/>
                  </a:lnTo>
                  <a:lnTo>
                    <a:pt x="315975" y="80010"/>
                  </a:lnTo>
                  <a:lnTo>
                    <a:pt x="329056" y="60579"/>
                  </a:lnTo>
                  <a:lnTo>
                    <a:pt x="338327" y="43561"/>
                  </a:lnTo>
                  <a:lnTo>
                    <a:pt x="344804" y="28067"/>
                  </a:lnTo>
                  <a:lnTo>
                    <a:pt x="346836" y="16510"/>
                  </a:lnTo>
                  <a:lnTo>
                    <a:pt x="346836" y="14350"/>
                  </a:lnTo>
                  <a:lnTo>
                    <a:pt x="317246" y="0"/>
                  </a:lnTo>
                  <a:close/>
                </a:path>
              </a:pathLst>
            </a:custGeom>
            <a:solidFill>
              <a:srgbClr val="FFFFFF"/>
            </a:solidFill>
          </p:spPr>
          <p:txBody>
            <a:bodyPr wrap="square" lIns="0" tIns="0" rIns="0" bIns="0" rtlCol="0"/>
            <a:lstStyle/>
            <a:p>
              <a:endParaRPr/>
            </a:p>
          </p:txBody>
        </p:sp>
        <p:pic>
          <p:nvPicPr>
            <p:cNvPr id="113" name="object 113"/>
            <p:cNvPicPr/>
            <p:nvPr/>
          </p:nvPicPr>
          <p:blipFill>
            <a:blip r:embed="rId86" cstate="print"/>
            <a:stretch>
              <a:fillRect/>
            </a:stretch>
          </p:blipFill>
          <p:spPr>
            <a:xfrm>
              <a:off x="10536046" y="2597607"/>
              <a:ext cx="116588" cy="173532"/>
            </a:xfrm>
            <a:prstGeom prst="rect">
              <a:avLst/>
            </a:prstGeom>
          </p:spPr>
        </p:pic>
        <p:pic>
          <p:nvPicPr>
            <p:cNvPr id="114" name="object 114"/>
            <p:cNvPicPr/>
            <p:nvPr/>
          </p:nvPicPr>
          <p:blipFill>
            <a:blip r:embed="rId87" cstate="print"/>
            <a:stretch>
              <a:fillRect/>
            </a:stretch>
          </p:blipFill>
          <p:spPr>
            <a:xfrm>
              <a:off x="10675111" y="2597010"/>
              <a:ext cx="130911" cy="174256"/>
            </a:xfrm>
            <a:prstGeom prst="rect">
              <a:avLst/>
            </a:prstGeom>
          </p:spPr>
        </p:pic>
        <p:pic>
          <p:nvPicPr>
            <p:cNvPr id="115" name="object 115"/>
            <p:cNvPicPr/>
            <p:nvPr/>
          </p:nvPicPr>
          <p:blipFill>
            <a:blip r:embed="rId88" cstate="print"/>
            <a:stretch>
              <a:fillRect/>
            </a:stretch>
          </p:blipFill>
          <p:spPr>
            <a:xfrm>
              <a:off x="10831703" y="2597061"/>
              <a:ext cx="110241" cy="174078"/>
            </a:xfrm>
            <a:prstGeom prst="rect">
              <a:avLst/>
            </a:prstGeom>
          </p:spPr>
        </p:pic>
        <p:pic>
          <p:nvPicPr>
            <p:cNvPr id="116" name="object 116"/>
            <p:cNvPicPr/>
            <p:nvPr/>
          </p:nvPicPr>
          <p:blipFill>
            <a:blip r:embed="rId89" cstate="print"/>
            <a:stretch>
              <a:fillRect/>
            </a:stretch>
          </p:blipFill>
          <p:spPr>
            <a:xfrm>
              <a:off x="10968990" y="2599740"/>
              <a:ext cx="336600" cy="168986"/>
            </a:xfrm>
            <a:prstGeom prst="rect">
              <a:avLst/>
            </a:prstGeom>
          </p:spPr>
        </p:pic>
        <p:sp>
          <p:nvSpPr>
            <p:cNvPr id="117" name="object 117"/>
            <p:cNvSpPr/>
            <p:nvPr/>
          </p:nvSpPr>
          <p:spPr>
            <a:xfrm>
              <a:off x="10131806" y="3022599"/>
              <a:ext cx="98425" cy="129539"/>
            </a:xfrm>
            <a:custGeom>
              <a:avLst/>
              <a:gdLst/>
              <a:ahLst/>
              <a:cxnLst/>
              <a:rect l="l" t="t" r="r" b="b"/>
              <a:pathLst>
                <a:path w="98425" h="129539">
                  <a:moveTo>
                    <a:pt x="98298" y="54610"/>
                  </a:moveTo>
                  <a:lnTo>
                    <a:pt x="15113" y="54610"/>
                  </a:lnTo>
                  <a:lnTo>
                    <a:pt x="15113" y="0"/>
                  </a:lnTo>
                  <a:lnTo>
                    <a:pt x="0" y="0"/>
                  </a:lnTo>
                  <a:lnTo>
                    <a:pt x="0" y="54610"/>
                  </a:lnTo>
                  <a:lnTo>
                    <a:pt x="0" y="68580"/>
                  </a:lnTo>
                  <a:lnTo>
                    <a:pt x="0" y="129540"/>
                  </a:lnTo>
                  <a:lnTo>
                    <a:pt x="15113" y="129540"/>
                  </a:lnTo>
                  <a:lnTo>
                    <a:pt x="15113" y="68580"/>
                  </a:lnTo>
                  <a:lnTo>
                    <a:pt x="83185" y="68580"/>
                  </a:lnTo>
                  <a:lnTo>
                    <a:pt x="83185" y="129540"/>
                  </a:lnTo>
                  <a:lnTo>
                    <a:pt x="98298" y="129540"/>
                  </a:lnTo>
                  <a:lnTo>
                    <a:pt x="98298" y="68580"/>
                  </a:lnTo>
                  <a:lnTo>
                    <a:pt x="98298" y="54610"/>
                  </a:lnTo>
                  <a:close/>
                </a:path>
              </a:pathLst>
            </a:custGeom>
            <a:solidFill>
              <a:srgbClr val="FFFFFF"/>
            </a:solidFill>
          </p:spPr>
          <p:txBody>
            <a:bodyPr wrap="square" lIns="0" tIns="0" rIns="0" bIns="0" rtlCol="0"/>
            <a:lstStyle/>
            <a:p>
              <a:endParaRPr/>
            </a:p>
          </p:txBody>
        </p:sp>
        <p:pic>
          <p:nvPicPr>
            <p:cNvPr id="118" name="object 118"/>
            <p:cNvPicPr/>
            <p:nvPr/>
          </p:nvPicPr>
          <p:blipFill>
            <a:blip r:embed="rId90" cstate="print"/>
            <a:stretch>
              <a:fillRect/>
            </a:stretch>
          </p:blipFill>
          <p:spPr>
            <a:xfrm>
              <a:off x="10214991" y="3022231"/>
              <a:ext cx="220675" cy="130924"/>
            </a:xfrm>
            <a:prstGeom prst="rect">
              <a:avLst/>
            </a:prstGeom>
          </p:spPr>
        </p:pic>
        <p:sp>
          <p:nvSpPr>
            <p:cNvPr id="119" name="object 119"/>
            <p:cNvSpPr/>
            <p:nvPr/>
          </p:nvSpPr>
          <p:spPr>
            <a:xfrm>
              <a:off x="10465816" y="3013582"/>
              <a:ext cx="90805" cy="139700"/>
            </a:xfrm>
            <a:custGeom>
              <a:avLst/>
              <a:gdLst/>
              <a:ahLst/>
              <a:cxnLst/>
              <a:rect l="l" t="t" r="r" b="b"/>
              <a:pathLst>
                <a:path w="90804" h="139700">
                  <a:moveTo>
                    <a:pt x="14681" y="0"/>
                  </a:moveTo>
                  <a:lnTo>
                    <a:pt x="0" y="0"/>
                  </a:lnTo>
                  <a:lnTo>
                    <a:pt x="0" y="137795"/>
                  </a:lnTo>
                  <a:lnTo>
                    <a:pt x="14681" y="137795"/>
                  </a:lnTo>
                  <a:lnTo>
                    <a:pt x="14681" y="0"/>
                  </a:lnTo>
                  <a:close/>
                </a:path>
                <a:path w="90804" h="139700">
                  <a:moveTo>
                    <a:pt x="90678" y="125603"/>
                  </a:moveTo>
                  <a:lnTo>
                    <a:pt x="89154" y="126238"/>
                  </a:lnTo>
                  <a:lnTo>
                    <a:pt x="82296" y="127254"/>
                  </a:lnTo>
                  <a:lnTo>
                    <a:pt x="77216" y="127508"/>
                  </a:lnTo>
                  <a:lnTo>
                    <a:pt x="72517" y="127508"/>
                  </a:lnTo>
                  <a:lnTo>
                    <a:pt x="68707" y="125857"/>
                  </a:lnTo>
                  <a:lnTo>
                    <a:pt x="63246" y="119634"/>
                  </a:lnTo>
                  <a:lnTo>
                    <a:pt x="61849" y="115062"/>
                  </a:lnTo>
                  <a:lnTo>
                    <a:pt x="61849" y="52197"/>
                  </a:lnTo>
                  <a:lnTo>
                    <a:pt x="89916" y="52197"/>
                  </a:lnTo>
                  <a:lnTo>
                    <a:pt x="89916" y="40767"/>
                  </a:lnTo>
                  <a:lnTo>
                    <a:pt x="61849" y="40767"/>
                  </a:lnTo>
                  <a:lnTo>
                    <a:pt x="61849" y="18288"/>
                  </a:lnTo>
                  <a:lnTo>
                    <a:pt x="53340" y="18288"/>
                  </a:lnTo>
                  <a:lnTo>
                    <a:pt x="47117" y="38989"/>
                  </a:lnTo>
                  <a:lnTo>
                    <a:pt x="33147" y="45085"/>
                  </a:lnTo>
                  <a:lnTo>
                    <a:pt x="33147" y="52197"/>
                  </a:lnTo>
                  <a:lnTo>
                    <a:pt x="47117" y="52197"/>
                  </a:lnTo>
                  <a:lnTo>
                    <a:pt x="47117" y="109855"/>
                  </a:lnTo>
                  <a:lnTo>
                    <a:pt x="48895" y="122936"/>
                  </a:lnTo>
                  <a:lnTo>
                    <a:pt x="54102" y="132207"/>
                  </a:lnTo>
                  <a:lnTo>
                    <a:pt x="62865" y="137795"/>
                  </a:lnTo>
                  <a:lnTo>
                    <a:pt x="75184" y="139573"/>
                  </a:lnTo>
                  <a:lnTo>
                    <a:pt x="80518" y="139446"/>
                  </a:lnTo>
                  <a:lnTo>
                    <a:pt x="86614" y="138303"/>
                  </a:lnTo>
                  <a:lnTo>
                    <a:pt x="89027" y="137668"/>
                  </a:lnTo>
                  <a:lnTo>
                    <a:pt x="90678" y="136906"/>
                  </a:lnTo>
                  <a:lnTo>
                    <a:pt x="90678" y="125603"/>
                  </a:lnTo>
                  <a:close/>
                </a:path>
              </a:pathLst>
            </a:custGeom>
            <a:solidFill>
              <a:srgbClr val="FFFFFF"/>
            </a:solidFill>
          </p:spPr>
          <p:txBody>
            <a:bodyPr wrap="square" lIns="0" tIns="0" rIns="0" bIns="0" rtlCol="0"/>
            <a:lstStyle/>
            <a:p>
              <a:endParaRPr/>
            </a:p>
          </p:txBody>
        </p:sp>
        <p:pic>
          <p:nvPicPr>
            <p:cNvPr id="120" name="object 120"/>
            <p:cNvPicPr/>
            <p:nvPr/>
          </p:nvPicPr>
          <p:blipFill>
            <a:blip r:embed="rId91" cstate="print"/>
            <a:stretch>
              <a:fillRect/>
            </a:stretch>
          </p:blipFill>
          <p:spPr>
            <a:xfrm>
              <a:off x="10575671" y="3013570"/>
              <a:ext cx="81057" cy="137807"/>
            </a:xfrm>
            <a:prstGeom prst="rect">
              <a:avLst/>
            </a:prstGeom>
          </p:spPr>
        </p:pic>
        <p:pic>
          <p:nvPicPr>
            <p:cNvPr id="121" name="object 121"/>
            <p:cNvPicPr/>
            <p:nvPr/>
          </p:nvPicPr>
          <p:blipFill>
            <a:blip r:embed="rId92" cstate="print"/>
            <a:stretch>
              <a:fillRect/>
            </a:stretch>
          </p:blipFill>
          <p:spPr>
            <a:xfrm>
              <a:off x="10728578" y="3019895"/>
              <a:ext cx="122217" cy="133261"/>
            </a:xfrm>
            <a:prstGeom prst="rect">
              <a:avLst/>
            </a:prstGeom>
          </p:spPr>
        </p:pic>
        <p:sp>
          <p:nvSpPr>
            <p:cNvPr id="122" name="object 122"/>
            <p:cNvSpPr/>
            <p:nvPr/>
          </p:nvSpPr>
          <p:spPr>
            <a:xfrm>
              <a:off x="10907522" y="3012693"/>
              <a:ext cx="509905" cy="182245"/>
            </a:xfrm>
            <a:custGeom>
              <a:avLst/>
              <a:gdLst/>
              <a:ahLst/>
              <a:cxnLst/>
              <a:rect l="l" t="t" r="r" b="b"/>
              <a:pathLst>
                <a:path w="509904" h="182244">
                  <a:moveTo>
                    <a:pt x="81534" y="95504"/>
                  </a:moveTo>
                  <a:lnTo>
                    <a:pt x="45847" y="67183"/>
                  </a:lnTo>
                  <a:lnTo>
                    <a:pt x="37846" y="64389"/>
                  </a:lnTo>
                  <a:lnTo>
                    <a:pt x="31877" y="61595"/>
                  </a:lnTo>
                  <a:lnTo>
                    <a:pt x="24130" y="56769"/>
                  </a:lnTo>
                  <a:lnTo>
                    <a:pt x="21209" y="54229"/>
                  </a:lnTo>
                  <a:lnTo>
                    <a:pt x="17907" y="48387"/>
                  </a:lnTo>
                  <a:lnTo>
                    <a:pt x="17018" y="44704"/>
                  </a:lnTo>
                  <a:lnTo>
                    <a:pt x="17018" y="34036"/>
                  </a:lnTo>
                  <a:lnTo>
                    <a:pt x="19177" y="29337"/>
                  </a:lnTo>
                  <a:lnTo>
                    <a:pt x="28321" y="22479"/>
                  </a:lnTo>
                  <a:lnTo>
                    <a:pt x="34417" y="20828"/>
                  </a:lnTo>
                  <a:lnTo>
                    <a:pt x="42418" y="20828"/>
                  </a:lnTo>
                  <a:lnTo>
                    <a:pt x="50038" y="21209"/>
                  </a:lnTo>
                  <a:lnTo>
                    <a:pt x="57785" y="22479"/>
                  </a:lnTo>
                  <a:lnTo>
                    <a:pt x="65659" y="24511"/>
                  </a:lnTo>
                  <a:lnTo>
                    <a:pt x="73660" y="27559"/>
                  </a:lnTo>
                  <a:lnTo>
                    <a:pt x="78359" y="14478"/>
                  </a:lnTo>
                  <a:lnTo>
                    <a:pt x="69977" y="11430"/>
                  </a:lnTo>
                  <a:lnTo>
                    <a:pt x="61087" y="9144"/>
                  </a:lnTo>
                  <a:lnTo>
                    <a:pt x="52070" y="7874"/>
                  </a:lnTo>
                  <a:lnTo>
                    <a:pt x="42799" y="7366"/>
                  </a:lnTo>
                  <a:lnTo>
                    <a:pt x="34036" y="8001"/>
                  </a:lnTo>
                  <a:lnTo>
                    <a:pt x="2540" y="33147"/>
                  </a:lnTo>
                  <a:lnTo>
                    <a:pt x="1778" y="40005"/>
                  </a:lnTo>
                  <a:lnTo>
                    <a:pt x="1778" y="49403"/>
                  </a:lnTo>
                  <a:lnTo>
                    <a:pt x="35306" y="78232"/>
                  </a:lnTo>
                  <a:lnTo>
                    <a:pt x="43815" y="81153"/>
                  </a:lnTo>
                  <a:lnTo>
                    <a:pt x="50419" y="84074"/>
                  </a:lnTo>
                  <a:lnTo>
                    <a:pt x="58801" y="89027"/>
                  </a:lnTo>
                  <a:lnTo>
                    <a:pt x="61849" y="91567"/>
                  </a:lnTo>
                  <a:lnTo>
                    <a:pt x="65405" y="97282"/>
                  </a:lnTo>
                  <a:lnTo>
                    <a:pt x="66421" y="100965"/>
                  </a:lnTo>
                  <a:lnTo>
                    <a:pt x="66421" y="112395"/>
                  </a:lnTo>
                  <a:lnTo>
                    <a:pt x="63881" y="117602"/>
                  </a:lnTo>
                  <a:lnTo>
                    <a:pt x="53721" y="125476"/>
                  </a:lnTo>
                  <a:lnTo>
                    <a:pt x="46101" y="127254"/>
                  </a:lnTo>
                  <a:lnTo>
                    <a:pt x="29972" y="127254"/>
                  </a:lnTo>
                  <a:lnTo>
                    <a:pt x="23749" y="126492"/>
                  </a:lnTo>
                  <a:lnTo>
                    <a:pt x="11049" y="123952"/>
                  </a:lnTo>
                  <a:lnTo>
                    <a:pt x="5207" y="122174"/>
                  </a:lnTo>
                  <a:lnTo>
                    <a:pt x="0" y="120015"/>
                  </a:lnTo>
                  <a:lnTo>
                    <a:pt x="0" y="134493"/>
                  </a:lnTo>
                  <a:lnTo>
                    <a:pt x="6731" y="137160"/>
                  </a:lnTo>
                  <a:lnTo>
                    <a:pt x="14986" y="139065"/>
                  </a:lnTo>
                  <a:lnTo>
                    <a:pt x="24511" y="140081"/>
                  </a:lnTo>
                  <a:lnTo>
                    <a:pt x="35306" y="140462"/>
                  </a:lnTo>
                  <a:lnTo>
                    <a:pt x="45466" y="139954"/>
                  </a:lnTo>
                  <a:lnTo>
                    <a:pt x="78359" y="119507"/>
                  </a:lnTo>
                  <a:lnTo>
                    <a:pt x="81534" y="104394"/>
                  </a:lnTo>
                  <a:lnTo>
                    <a:pt x="81534" y="95504"/>
                  </a:lnTo>
                  <a:close/>
                </a:path>
                <a:path w="509904" h="182244">
                  <a:moveTo>
                    <a:pt x="176276" y="72263"/>
                  </a:moveTo>
                  <a:lnTo>
                    <a:pt x="175768" y="64389"/>
                  </a:lnTo>
                  <a:lnTo>
                    <a:pt x="174117" y="57658"/>
                  </a:lnTo>
                  <a:lnTo>
                    <a:pt x="171577" y="52197"/>
                  </a:lnTo>
                  <a:lnTo>
                    <a:pt x="142113" y="40005"/>
                  </a:lnTo>
                  <a:lnTo>
                    <a:pt x="136398" y="40005"/>
                  </a:lnTo>
                  <a:lnTo>
                    <a:pt x="130556" y="40767"/>
                  </a:lnTo>
                  <a:lnTo>
                    <a:pt x="119126" y="43688"/>
                  </a:lnTo>
                  <a:lnTo>
                    <a:pt x="113919" y="45847"/>
                  </a:lnTo>
                  <a:lnTo>
                    <a:pt x="109093" y="48387"/>
                  </a:lnTo>
                  <a:lnTo>
                    <a:pt x="113665" y="59563"/>
                  </a:lnTo>
                  <a:lnTo>
                    <a:pt x="121031" y="56388"/>
                  </a:lnTo>
                  <a:lnTo>
                    <a:pt x="128143" y="54102"/>
                  </a:lnTo>
                  <a:lnTo>
                    <a:pt x="134747" y="52705"/>
                  </a:lnTo>
                  <a:lnTo>
                    <a:pt x="141097" y="52197"/>
                  </a:lnTo>
                  <a:lnTo>
                    <a:pt x="148336" y="52197"/>
                  </a:lnTo>
                  <a:lnTo>
                    <a:pt x="153911" y="54102"/>
                  </a:lnTo>
                  <a:lnTo>
                    <a:pt x="153670" y="54102"/>
                  </a:lnTo>
                  <a:lnTo>
                    <a:pt x="160147" y="61214"/>
                  </a:lnTo>
                  <a:lnTo>
                    <a:pt x="161798" y="66929"/>
                  </a:lnTo>
                  <a:lnTo>
                    <a:pt x="161798" y="80518"/>
                  </a:lnTo>
                  <a:lnTo>
                    <a:pt x="161417" y="80518"/>
                  </a:lnTo>
                  <a:lnTo>
                    <a:pt x="161417" y="90932"/>
                  </a:lnTo>
                  <a:lnTo>
                    <a:pt x="161417" y="108712"/>
                  </a:lnTo>
                  <a:lnTo>
                    <a:pt x="158877" y="115697"/>
                  </a:lnTo>
                  <a:lnTo>
                    <a:pt x="148336" y="125857"/>
                  </a:lnTo>
                  <a:lnTo>
                    <a:pt x="141097" y="128397"/>
                  </a:lnTo>
                  <a:lnTo>
                    <a:pt x="126365" y="128397"/>
                  </a:lnTo>
                  <a:lnTo>
                    <a:pt x="121793" y="126873"/>
                  </a:lnTo>
                  <a:lnTo>
                    <a:pt x="115316" y="121412"/>
                  </a:lnTo>
                  <a:lnTo>
                    <a:pt x="113665" y="117221"/>
                  </a:lnTo>
                  <a:lnTo>
                    <a:pt x="113665" y="105156"/>
                  </a:lnTo>
                  <a:lnTo>
                    <a:pt x="161417" y="90932"/>
                  </a:lnTo>
                  <a:lnTo>
                    <a:pt x="161417" y="80518"/>
                  </a:lnTo>
                  <a:lnTo>
                    <a:pt x="109982" y="89408"/>
                  </a:lnTo>
                  <a:lnTo>
                    <a:pt x="98298" y="111887"/>
                  </a:lnTo>
                  <a:lnTo>
                    <a:pt x="98298" y="121031"/>
                  </a:lnTo>
                  <a:lnTo>
                    <a:pt x="100965" y="128143"/>
                  </a:lnTo>
                  <a:lnTo>
                    <a:pt x="111887" y="137922"/>
                  </a:lnTo>
                  <a:lnTo>
                    <a:pt x="119507" y="140462"/>
                  </a:lnTo>
                  <a:lnTo>
                    <a:pt x="136144" y="140462"/>
                  </a:lnTo>
                  <a:lnTo>
                    <a:pt x="155702" y="128397"/>
                  </a:lnTo>
                  <a:lnTo>
                    <a:pt x="161544" y="124841"/>
                  </a:lnTo>
                  <a:lnTo>
                    <a:pt x="162306" y="124841"/>
                  </a:lnTo>
                  <a:lnTo>
                    <a:pt x="165227" y="138557"/>
                  </a:lnTo>
                  <a:lnTo>
                    <a:pt x="176276" y="138557"/>
                  </a:lnTo>
                  <a:lnTo>
                    <a:pt x="176276" y="124841"/>
                  </a:lnTo>
                  <a:lnTo>
                    <a:pt x="176276" y="72263"/>
                  </a:lnTo>
                  <a:close/>
                </a:path>
                <a:path w="509904" h="182244">
                  <a:moveTo>
                    <a:pt x="260223" y="3048"/>
                  </a:moveTo>
                  <a:lnTo>
                    <a:pt x="253365" y="1016"/>
                  </a:lnTo>
                  <a:lnTo>
                    <a:pt x="247142" y="0"/>
                  </a:lnTo>
                  <a:lnTo>
                    <a:pt x="242062" y="0"/>
                  </a:lnTo>
                  <a:lnTo>
                    <a:pt x="228346" y="2159"/>
                  </a:lnTo>
                  <a:lnTo>
                    <a:pt x="218694" y="8890"/>
                  </a:lnTo>
                  <a:lnTo>
                    <a:pt x="212852" y="20066"/>
                  </a:lnTo>
                  <a:lnTo>
                    <a:pt x="210947" y="35687"/>
                  </a:lnTo>
                  <a:lnTo>
                    <a:pt x="210947" y="41148"/>
                  </a:lnTo>
                  <a:lnTo>
                    <a:pt x="193421" y="46355"/>
                  </a:lnTo>
                  <a:lnTo>
                    <a:pt x="193421" y="53086"/>
                  </a:lnTo>
                  <a:lnTo>
                    <a:pt x="210947" y="53086"/>
                  </a:lnTo>
                  <a:lnTo>
                    <a:pt x="210947" y="138684"/>
                  </a:lnTo>
                  <a:lnTo>
                    <a:pt x="225552" y="138684"/>
                  </a:lnTo>
                  <a:lnTo>
                    <a:pt x="225552" y="53086"/>
                  </a:lnTo>
                  <a:lnTo>
                    <a:pt x="250190" y="53086"/>
                  </a:lnTo>
                  <a:lnTo>
                    <a:pt x="250190" y="41656"/>
                  </a:lnTo>
                  <a:lnTo>
                    <a:pt x="225552" y="41656"/>
                  </a:lnTo>
                  <a:lnTo>
                    <a:pt x="225552" y="27178"/>
                  </a:lnTo>
                  <a:lnTo>
                    <a:pt x="226822" y="21209"/>
                  </a:lnTo>
                  <a:lnTo>
                    <a:pt x="232283" y="13970"/>
                  </a:lnTo>
                  <a:lnTo>
                    <a:pt x="236220" y="12065"/>
                  </a:lnTo>
                  <a:lnTo>
                    <a:pt x="245872" y="12065"/>
                  </a:lnTo>
                  <a:lnTo>
                    <a:pt x="250825" y="12954"/>
                  </a:lnTo>
                  <a:lnTo>
                    <a:pt x="256413" y="14859"/>
                  </a:lnTo>
                  <a:lnTo>
                    <a:pt x="260223" y="3048"/>
                  </a:lnTo>
                  <a:close/>
                </a:path>
                <a:path w="509904" h="182244">
                  <a:moveTo>
                    <a:pt x="344551" y="83566"/>
                  </a:moveTo>
                  <a:lnTo>
                    <a:pt x="344297" y="80772"/>
                  </a:lnTo>
                  <a:lnTo>
                    <a:pt x="343789" y="74168"/>
                  </a:lnTo>
                  <a:lnTo>
                    <a:pt x="341757" y="65659"/>
                  </a:lnTo>
                  <a:lnTo>
                    <a:pt x="338455" y="58293"/>
                  </a:lnTo>
                  <a:lnTo>
                    <a:pt x="334010" y="52197"/>
                  </a:lnTo>
                  <a:lnTo>
                    <a:pt x="333756" y="51816"/>
                  </a:lnTo>
                  <a:lnTo>
                    <a:pt x="328803" y="47244"/>
                  </a:lnTo>
                  <a:lnTo>
                    <a:pt x="328803" y="71628"/>
                  </a:lnTo>
                  <a:lnTo>
                    <a:pt x="328803" y="80772"/>
                  </a:lnTo>
                  <a:lnTo>
                    <a:pt x="278003" y="80772"/>
                  </a:lnTo>
                  <a:lnTo>
                    <a:pt x="278638" y="72009"/>
                  </a:lnTo>
                  <a:lnTo>
                    <a:pt x="281432" y="64897"/>
                  </a:lnTo>
                  <a:lnTo>
                    <a:pt x="290830" y="54737"/>
                  </a:lnTo>
                  <a:lnTo>
                    <a:pt x="297053" y="52197"/>
                  </a:lnTo>
                  <a:lnTo>
                    <a:pt x="312547" y="52197"/>
                  </a:lnTo>
                  <a:lnTo>
                    <a:pt x="318389" y="54737"/>
                  </a:lnTo>
                  <a:lnTo>
                    <a:pt x="326771" y="64516"/>
                  </a:lnTo>
                  <a:lnTo>
                    <a:pt x="328803" y="71628"/>
                  </a:lnTo>
                  <a:lnTo>
                    <a:pt x="328803" y="47244"/>
                  </a:lnTo>
                  <a:lnTo>
                    <a:pt x="328041" y="46609"/>
                  </a:lnTo>
                  <a:lnTo>
                    <a:pt x="321310" y="42799"/>
                  </a:lnTo>
                  <a:lnTo>
                    <a:pt x="314058" y="40767"/>
                  </a:lnTo>
                  <a:lnTo>
                    <a:pt x="314947" y="40767"/>
                  </a:lnTo>
                  <a:lnTo>
                    <a:pt x="304927" y="39878"/>
                  </a:lnTo>
                  <a:lnTo>
                    <a:pt x="295783" y="40767"/>
                  </a:lnTo>
                  <a:lnTo>
                    <a:pt x="265303" y="69977"/>
                  </a:lnTo>
                  <a:lnTo>
                    <a:pt x="262382" y="90932"/>
                  </a:lnTo>
                  <a:lnTo>
                    <a:pt x="263144" y="102108"/>
                  </a:lnTo>
                  <a:lnTo>
                    <a:pt x="289560" y="137287"/>
                  </a:lnTo>
                  <a:lnTo>
                    <a:pt x="308737" y="140462"/>
                  </a:lnTo>
                  <a:lnTo>
                    <a:pt x="315468" y="140462"/>
                  </a:lnTo>
                  <a:lnTo>
                    <a:pt x="340360" y="134112"/>
                  </a:lnTo>
                  <a:lnTo>
                    <a:pt x="340360" y="127635"/>
                  </a:lnTo>
                  <a:lnTo>
                    <a:pt x="340360" y="121031"/>
                  </a:lnTo>
                  <a:lnTo>
                    <a:pt x="332740" y="123952"/>
                  </a:lnTo>
                  <a:lnTo>
                    <a:pt x="324993" y="125984"/>
                  </a:lnTo>
                  <a:lnTo>
                    <a:pt x="317246" y="127254"/>
                  </a:lnTo>
                  <a:lnTo>
                    <a:pt x="309372" y="127635"/>
                  </a:lnTo>
                  <a:lnTo>
                    <a:pt x="299593" y="127635"/>
                  </a:lnTo>
                  <a:lnTo>
                    <a:pt x="277622" y="92837"/>
                  </a:lnTo>
                  <a:lnTo>
                    <a:pt x="344551" y="92837"/>
                  </a:lnTo>
                  <a:lnTo>
                    <a:pt x="344551" y="83566"/>
                  </a:lnTo>
                  <a:close/>
                </a:path>
                <a:path w="509904" h="182244">
                  <a:moveTo>
                    <a:pt x="414274" y="126492"/>
                  </a:moveTo>
                  <a:lnTo>
                    <a:pt x="412877" y="127127"/>
                  </a:lnTo>
                  <a:lnTo>
                    <a:pt x="406019" y="128143"/>
                  </a:lnTo>
                  <a:lnTo>
                    <a:pt x="400939" y="128397"/>
                  </a:lnTo>
                  <a:lnTo>
                    <a:pt x="396240" y="128397"/>
                  </a:lnTo>
                  <a:lnTo>
                    <a:pt x="392430" y="126746"/>
                  </a:lnTo>
                  <a:lnTo>
                    <a:pt x="386969" y="120523"/>
                  </a:lnTo>
                  <a:lnTo>
                    <a:pt x="385445" y="115951"/>
                  </a:lnTo>
                  <a:lnTo>
                    <a:pt x="385445" y="53086"/>
                  </a:lnTo>
                  <a:lnTo>
                    <a:pt x="413639" y="53086"/>
                  </a:lnTo>
                  <a:lnTo>
                    <a:pt x="413639" y="41656"/>
                  </a:lnTo>
                  <a:lnTo>
                    <a:pt x="385445" y="41656"/>
                  </a:lnTo>
                  <a:lnTo>
                    <a:pt x="385445" y="19177"/>
                  </a:lnTo>
                  <a:lnTo>
                    <a:pt x="376936" y="19177"/>
                  </a:lnTo>
                  <a:lnTo>
                    <a:pt x="370840" y="39878"/>
                  </a:lnTo>
                  <a:lnTo>
                    <a:pt x="356870" y="45974"/>
                  </a:lnTo>
                  <a:lnTo>
                    <a:pt x="356870" y="53086"/>
                  </a:lnTo>
                  <a:lnTo>
                    <a:pt x="370840" y="53086"/>
                  </a:lnTo>
                  <a:lnTo>
                    <a:pt x="370840" y="110744"/>
                  </a:lnTo>
                  <a:lnTo>
                    <a:pt x="372491" y="123825"/>
                  </a:lnTo>
                  <a:lnTo>
                    <a:pt x="377825" y="133096"/>
                  </a:lnTo>
                  <a:lnTo>
                    <a:pt x="386588" y="138684"/>
                  </a:lnTo>
                  <a:lnTo>
                    <a:pt x="398907" y="140462"/>
                  </a:lnTo>
                  <a:lnTo>
                    <a:pt x="404114" y="140335"/>
                  </a:lnTo>
                  <a:lnTo>
                    <a:pt x="410337" y="139192"/>
                  </a:lnTo>
                  <a:lnTo>
                    <a:pt x="412750" y="138557"/>
                  </a:lnTo>
                  <a:lnTo>
                    <a:pt x="414274" y="137795"/>
                  </a:lnTo>
                  <a:lnTo>
                    <a:pt x="414274" y="126492"/>
                  </a:lnTo>
                  <a:close/>
                </a:path>
                <a:path w="509904" h="182244">
                  <a:moveTo>
                    <a:pt x="509397" y="41656"/>
                  </a:moveTo>
                  <a:lnTo>
                    <a:pt x="493522" y="41656"/>
                  </a:lnTo>
                  <a:lnTo>
                    <a:pt x="466979" y="116205"/>
                  </a:lnTo>
                  <a:lnTo>
                    <a:pt x="464566" y="124333"/>
                  </a:lnTo>
                  <a:lnTo>
                    <a:pt x="463804" y="124333"/>
                  </a:lnTo>
                  <a:lnTo>
                    <a:pt x="433959" y="41656"/>
                  </a:lnTo>
                  <a:lnTo>
                    <a:pt x="418338" y="41656"/>
                  </a:lnTo>
                  <a:lnTo>
                    <a:pt x="457454" y="139192"/>
                  </a:lnTo>
                  <a:lnTo>
                    <a:pt x="451993" y="153035"/>
                  </a:lnTo>
                  <a:lnTo>
                    <a:pt x="448310" y="160528"/>
                  </a:lnTo>
                  <a:lnTo>
                    <a:pt x="443484" y="165862"/>
                  </a:lnTo>
                  <a:lnTo>
                    <a:pt x="437515" y="169037"/>
                  </a:lnTo>
                  <a:lnTo>
                    <a:pt x="430530" y="170053"/>
                  </a:lnTo>
                  <a:lnTo>
                    <a:pt x="426466" y="170053"/>
                  </a:lnTo>
                  <a:lnTo>
                    <a:pt x="422910" y="169672"/>
                  </a:lnTo>
                  <a:lnTo>
                    <a:pt x="419608" y="168910"/>
                  </a:lnTo>
                  <a:lnTo>
                    <a:pt x="419608" y="180721"/>
                  </a:lnTo>
                  <a:lnTo>
                    <a:pt x="428244" y="182245"/>
                  </a:lnTo>
                  <a:lnTo>
                    <a:pt x="440817" y="182245"/>
                  </a:lnTo>
                  <a:lnTo>
                    <a:pt x="467614" y="152146"/>
                  </a:lnTo>
                  <a:lnTo>
                    <a:pt x="509397" y="41656"/>
                  </a:lnTo>
                  <a:close/>
                </a:path>
              </a:pathLst>
            </a:custGeom>
            <a:solidFill>
              <a:srgbClr val="FFFFFF"/>
            </a:solidFill>
          </p:spPr>
          <p:txBody>
            <a:bodyPr wrap="square" lIns="0" tIns="0" rIns="0" bIns="0" rtlCol="0"/>
            <a:lstStyle/>
            <a:p>
              <a:endParaRPr/>
            </a:p>
          </p:txBody>
        </p:sp>
        <p:pic>
          <p:nvPicPr>
            <p:cNvPr id="123" name="object 123"/>
            <p:cNvPicPr/>
            <p:nvPr/>
          </p:nvPicPr>
          <p:blipFill>
            <a:blip r:embed="rId93" cstate="print"/>
            <a:stretch>
              <a:fillRect/>
            </a:stretch>
          </p:blipFill>
          <p:spPr>
            <a:xfrm>
              <a:off x="11528171" y="3710914"/>
              <a:ext cx="264731" cy="131089"/>
            </a:xfrm>
            <a:prstGeom prst="rect">
              <a:avLst/>
            </a:prstGeom>
          </p:spPr>
        </p:pic>
        <p:pic>
          <p:nvPicPr>
            <p:cNvPr id="124" name="object 124"/>
            <p:cNvPicPr/>
            <p:nvPr/>
          </p:nvPicPr>
          <p:blipFill>
            <a:blip r:embed="rId94" cstate="print"/>
            <a:stretch>
              <a:fillRect/>
            </a:stretch>
          </p:blipFill>
          <p:spPr>
            <a:xfrm>
              <a:off x="11818873" y="3702532"/>
              <a:ext cx="254584" cy="181508"/>
            </a:xfrm>
            <a:prstGeom prst="rect">
              <a:avLst/>
            </a:prstGeom>
          </p:spPr>
        </p:pic>
        <p:pic>
          <p:nvPicPr>
            <p:cNvPr id="125" name="object 125"/>
            <p:cNvPicPr/>
            <p:nvPr/>
          </p:nvPicPr>
          <p:blipFill>
            <a:blip r:embed="rId95" cstate="print"/>
            <a:stretch>
              <a:fillRect/>
            </a:stretch>
          </p:blipFill>
          <p:spPr>
            <a:xfrm>
              <a:off x="12099035" y="3702545"/>
              <a:ext cx="116577" cy="139585"/>
            </a:xfrm>
            <a:prstGeom prst="rect">
              <a:avLst/>
            </a:prstGeom>
          </p:spPr>
        </p:pic>
        <p:pic>
          <p:nvPicPr>
            <p:cNvPr id="126" name="object 126"/>
            <p:cNvPicPr/>
            <p:nvPr/>
          </p:nvPicPr>
          <p:blipFill>
            <a:blip r:embed="rId96" cstate="print"/>
            <a:stretch>
              <a:fillRect/>
            </a:stretch>
          </p:blipFill>
          <p:spPr>
            <a:xfrm>
              <a:off x="12240259" y="3741459"/>
              <a:ext cx="168630" cy="100798"/>
            </a:xfrm>
            <a:prstGeom prst="rect">
              <a:avLst/>
            </a:prstGeom>
          </p:spPr>
        </p:pic>
        <p:pic>
          <p:nvPicPr>
            <p:cNvPr id="127" name="object 127"/>
            <p:cNvPicPr/>
            <p:nvPr/>
          </p:nvPicPr>
          <p:blipFill>
            <a:blip r:embed="rId97" cstate="print"/>
            <a:stretch>
              <a:fillRect/>
            </a:stretch>
          </p:blipFill>
          <p:spPr>
            <a:xfrm>
              <a:off x="12465303" y="3710851"/>
              <a:ext cx="194386" cy="131279"/>
            </a:xfrm>
            <a:prstGeom prst="rect">
              <a:avLst/>
            </a:prstGeom>
          </p:spPr>
        </p:pic>
        <p:pic>
          <p:nvPicPr>
            <p:cNvPr id="128" name="object 128"/>
            <p:cNvPicPr/>
            <p:nvPr/>
          </p:nvPicPr>
          <p:blipFill>
            <a:blip r:embed="rId98" cstate="print"/>
            <a:stretch>
              <a:fillRect/>
            </a:stretch>
          </p:blipFill>
          <p:spPr>
            <a:xfrm>
              <a:off x="12689713" y="3707257"/>
              <a:ext cx="90224" cy="133096"/>
            </a:xfrm>
            <a:prstGeom prst="rect">
              <a:avLst/>
            </a:prstGeom>
          </p:spPr>
        </p:pic>
        <p:pic>
          <p:nvPicPr>
            <p:cNvPr id="129" name="object 129"/>
            <p:cNvPicPr/>
            <p:nvPr/>
          </p:nvPicPr>
          <p:blipFill>
            <a:blip r:embed="rId99" cstate="print"/>
            <a:stretch>
              <a:fillRect/>
            </a:stretch>
          </p:blipFill>
          <p:spPr>
            <a:xfrm>
              <a:off x="12804266" y="3720769"/>
              <a:ext cx="246964" cy="163017"/>
            </a:xfrm>
            <a:prstGeom prst="rect">
              <a:avLst/>
            </a:prstGeom>
          </p:spPr>
        </p:pic>
        <p:pic>
          <p:nvPicPr>
            <p:cNvPr id="130" name="object 130"/>
            <p:cNvPicPr/>
            <p:nvPr/>
          </p:nvPicPr>
          <p:blipFill>
            <a:blip r:embed="rId100" cstate="print"/>
            <a:stretch>
              <a:fillRect/>
            </a:stretch>
          </p:blipFill>
          <p:spPr>
            <a:xfrm>
              <a:off x="11730354" y="4055338"/>
              <a:ext cx="264731" cy="131089"/>
            </a:xfrm>
            <a:prstGeom prst="rect">
              <a:avLst/>
            </a:prstGeom>
          </p:spPr>
        </p:pic>
        <p:pic>
          <p:nvPicPr>
            <p:cNvPr id="131" name="object 131"/>
            <p:cNvPicPr/>
            <p:nvPr/>
          </p:nvPicPr>
          <p:blipFill>
            <a:blip r:embed="rId101" cstate="print"/>
            <a:stretch>
              <a:fillRect/>
            </a:stretch>
          </p:blipFill>
          <p:spPr>
            <a:xfrm>
              <a:off x="12020803" y="4047096"/>
              <a:ext cx="185318" cy="137807"/>
            </a:xfrm>
            <a:prstGeom prst="rect">
              <a:avLst/>
            </a:prstGeom>
          </p:spPr>
        </p:pic>
        <p:pic>
          <p:nvPicPr>
            <p:cNvPr id="132" name="object 132"/>
            <p:cNvPicPr/>
            <p:nvPr/>
          </p:nvPicPr>
          <p:blipFill>
            <a:blip r:embed="rId102" cstate="print"/>
            <a:stretch>
              <a:fillRect/>
            </a:stretch>
          </p:blipFill>
          <p:spPr>
            <a:xfrm>
              <a:off x="12235941" y="4085996"/>
              <a:ext cx="190931" cy="142341"/>
            </a:xfrm>
            <a:prstGeom prst="rect">
              <a:avLst/>
            </a:prstGeom>
          </p:spPr>
        </p:pic>
        <p:pic>
          <p:nvPicPr>
            <p:cNvPr id="133" name="object 133"/>
            <p:cNvPicPr/>
            <p:nvPr/>
          </p:nvPicPr>
          <p:blipFill>
            <a:blip r:embed="rId103" cstate="print"/>
            <a:stretch>
              <a:fillRect/>
            </a:stretch>
          </p:blipFill>
          <p:spPr>
            <a:xfrm>
              <a:off x="12495910" y="4055440"/>
              <a:ext cx="72169" cy="129463"/>
            </a:xfrm>
            <a:prstGeom prst="rect">
              <a:avLst/>
            </a:prstGeom>
          </p:spPr>
        </p:pic>
        <p:pic>
          <p:nvPicPr>
            <p:cNvPr id="134" name="object 134"/>
            <p:cNvPicPr/>
            <p:nvPr/>
          </p:nvPicPr>
          <p:blipFill>
            <a:blip r:embed="rId104" cstate="print"/>
            <a:stretch>
              <a:fillRect/>
            </a:stretch>
          </p:blipFill>
          <p:spPr>
            <a:xfrm>
              <a:off x="12594590" y="4051808"/>
              <a:ext cx="218389" cy="133096"/>
            </a:xfrm>
            <a:prstGeom prst="rect">
              <a:avLst/>
            </a:prstGeom>
          </p:spPr>
        </p:pic>
        <p:pic>
          <p:nvPicPr>
            <p:cNvPr id="135" name="object 135"/>
            <p:cNvPicPr/>
            <p:nvPr/>
          </p:nvPicPr>
          <p:blipFill>
            <a:blip r:embed="rId105" cstate="print"/>
            <a:stretch>
              <a:fillRect/>
            </a:stretch>
          </p:blipFill>
          <p:spPr>
            <a:xfrm>
              <a:off x="12842494" y="4085806"/>
              <a:ext cx="157772" cy="100622"/>
            </a:xfrm>
            <a:prstGeom prst="rect">
              <a:avLst/>
            </a:prstGeom>
          </p:spPr>
        </p:pic>
        <p:pic>
          <p:nvPicPr>
            <p:cNvPr id="136" name="object 136"/>
            <p:cNvPicPr/>
            <p:nvPr/>
          </p:nvPicPr>
          <p:blipFill>
            <a:blip r:embed="rId106" cstate="print"/>
            <a:stretch>
              <a:fillRect/>
            </a:stretch>
          </p:blipFill>
          <p:spPr>
            <a:xfrm>
              <a:off x="13026135" y="4086085"/>
              <a:ext cx="81234" cy="98818"/>
            </a:xfrm>
            <a:prstGeom prst="rect">
              <a:avLst/>
            </a:prstGeom>
          </p:spPr>
        </p:pic>
        <p:pic>
          <p:nvPicPr>
            <p:cNvPr id="137" name="object 137"/>
            <p:cNvPicPr/>
            <p:nvPr/>
          </p:nvPicPr>
          <p:blipFill>
            <a:blip r:embed="rId107" cstate="print"/>
            <a:stretch>
              <a:fillRect/>
            </a:stretch>
          </p:blipFill>
          <p:spPr>
            <a:xfrm>
              <a:off x="13137515" y="4086161"/>
              <a:ext cx="138531" cy="98996"/>
            </a:xfrm>
            <a:prstGeom prst="rect">
              <a:avLst/>
            </a:prstGeom>
          </p:spPr>
        </p:pic>
        <p:pic>
          <p:nvPicPr>
            <p:cNvPr id="138" name="object 138"/>
            <p:cNvPicPr/>
            <p:nvPr/>
          </p:nvPicPr>
          <p:blipFill>
            <a:blip r:embed="rId108" cstate="print"/>
            <a:stretch>
              <a:fillRect/>
            </a:stretch>
          </p:blipFill>
          <p:spPr>
            <a:xfrm>
              <a:off x="13300709" y="4086060"/>
              <a:ext cx="82133" cy="100622"/>
            </a:xfrm>
            <a:prstGeom prst="rect">
              <a:avLst/>
            </a:prstGeom>
          </p:spPr>
        </p:pic>
        <p:pic>
          <p:nvPicPr>
            <p:cNvPr id="139" name="object 139"/>
            <p:cNvPicPr/>
            <p:nvPr/>
          </p:nvPicPr>
          <p:blipFill>
            <a:blip r:embed="rId109" cstate="print"/>
            <a:stretch>
              <a:fillRect/>
            </a:stretch>
          </p:blipFill>
          <p:spPr>
            <a:xfrm>
              <a:off x="13407897" y="4065374"/>
              <a:ext cx="155981" cy="121307"/>
            </a:xfrm>
            <a:prstGeom prst="rect">
              <a:avLst/>
            </a:prstGeom>
          </p:spPr>
        </p:pic>
        <p:pic>
          <p:nvPicPr>
            <p:cNvPr id="140" name="object 140"/>
            <p:cNvPicPr/>
            <p:nvPr/>
          </p:nvPicPr>
          <p:blipFill>
            <a:blip r:embed="rId110" cstate="print"/>
            <a:stretch>
              <a:fillRect/>
            </a:stretch>
          </p:blipFill>
          <p:spPr>
            <a:xfrm>
              <a:off x="11962638" y="4398137"/>
              <a:ext cx="189471" cy="133096"/>
            </a:xfrm>
            <a:prstGeom prst="rect">
              <a:avLst/>
            </a:prstGeom>
          </p:spPr>
        </p:pic>
        <p:pic>
          <p:nvPicPr>
            <p:cNvPr id="141" name="object 141"/>
            <p:cNvPicPr/>
            <p:nvPr/>
          </p:nvPicPr>
          <p:blipFill>
            <a:blip r:embed="rId111" cstate="print"/>
            <a:stretch>
              <a:fillRect/>
            </a:stretch>
          </p:blipFill>
          <p:spPr>
            <a:xfrm>
              <a:off x="12172441" y="4430738"/>
              <a:ext cx="70175" cy="100622"/>
            </a:xfrm>
            <a:prstGeom prst="rect">
              <a:avLst/>
            </a:prstGeom>
          </p:spPr>
        </p:pic>
        <p:sp>
          <p:nvSpPr>
            <p:cNvPr id="142" name="object 142"/>
            <p:cNvSpPr/>
            <p:nvPr/>
          </p:nvSpPr>
          <p:spPr>
            <a:xfrm>
              <a:off x="12262865" y="4396232"/>
              <a:ext cx="17780" cy="19685"/>
            </a:xfrm>
            <a:custGeom>
              <a:avLst/>
              <a:gdLst/>
              <a:ahLst/>
              <a:cxnLst/>
              <a:rect l="l" t="t" r="r" b="b"/>
              <a:pathLst>
                <a:path w="17779" h="19685">
                  <a:moveTo>
                    <a:pt x="11175" y="0"/>
                  </a:moveTo>
                  <a:lnTo>
                    <a:pt x="6350" y="0"/>
                  </a:lnTo>
                  <a:lnTo>
                    <a:pt x="4190" y="762"/>
                  </a:lnTo>
                  <a:lnTo>
                    <a:pt x="1015" y="4063"/>
                  </a:lnTo>
                  <a:lnTo>
                    <a:pt x="0" y="6350"/>
                  </a:lnTo>
                  <a:lnTo>
                    <a:pt x="0" y="13334"/>
                  </a:lnTo>
                  <a:lnTo>
                    <a:pt x="1015" y="15620"/>
                  </a:lnTo>
                  <a:lnTo>
                    <a:pt x="4190" y="18922"/>
                  </a:lnTo>
                  <a:lnTo>
                    <a:pt x="6223" y="19684"/>
                  </a:lnTo>
                  <a:lnTo>
                    <a:pt x="11175" y="19684"/>
                  </a:lnTo>
                  <a:lnTo>
                    <a:pt x="13334" y="18922"/>
                  </a:lnTo>
                  <a:lnTo>
                    <a:pt x="16509" y="15620"/>
                  </a:lnTo>
                  <a:lnTo>
                    <a:pt x="17525" y="13334"/>
                  </a:lnTo>
                  <a:lnTo>
                    <a:pt x="17525" y="6350"/>
                  </a:lnTo>
                  <a:lnTo>
                    <a:pt x="16763" y="4063"/>
                  </a:lnTo>
                  <a:lnTo>
                    <a:pt x="13080" y="762"/>
                  </a:lnTo>
                  <a:lnTo>
                    <a:pt x="11175" y="0"/>
                  </a:lnTo>
                  <a:close/>
                </a:path>
              </a:pathLst>
            </a:custGeom>
            <a:solidFill>
              <a:srgbClr val="FFFFFF"/>
            </a:solidFill>
          </p:spPr>
          <p:txBody>
            <a:bodyPr wrap="square" lIns="0" tIns="0" rIns="0" bIns="0" rtlCol="0"/>
            <a:lstStyle/>
            <a:p>
              <a:endParaRPr/>
            </a:p>
          </p:txBody>
        </p:sp>
        <p:pic>
          <p:nvPicPr>
            <p:cNvPr id="143" name="object 143"/>
            <p:cNvPicPr/>
            <p:nvPr/>
          </p:nvPicPr>
          <p:blipFill>
            <a:blip r:embed="rId112" cstate="print"/>
            <a:stretch>
              <a:fillRect/>
            </a:stretch>
          </p:blipFill>
          <p:spPr>
            <a:xfrm>
              <a:off x="12264135" y="4430790"/>
              <a:ext cx="116705" cy="100443"/>
            </a:xfrm>
            <a:prstGeom prst="rect">
              <a:avLst/>
            </a:prstGeom>
          </p:spPr>
        </p:pic>
        <p:sp>
          <p:nvSpPr>
            <p:cNvPr id="144" name="object 144"/>
            <p:cNvSpPr/>
            <p:nvPr/>
          </p:nvSpPr>
          <p:spPr>
            <a:xfrm>
              <a:off x="12410948" y="4391532"/>
              <a:ext cx="621030" cy="140335"/>
            </a:xfrm>
            <a:custGeom>
              <a:avLst/>
              <a:gdLst/>
              <a:ahLst/>
              <a:cxnLst/>
              <a:rect l="l" t="t" r="r" b="b"/>
              <a:pathLst>
                <a:path w="621030" h="140335">
                  <a:moveTo>
                    <a:pt x="14668" y="0"/>
                  </a:moveTo>
                  <a:lnTo>
                    <a:pt x="0" y="0"/>
                  </a:lnTo>
                  <a:lnTo>
                    <a:pt x="0" y="137795"/>
                  </a:lnTo>
                  <a:lnTo>
                    <a:pt x="14668" y="137795"/>
                  </a:lnTo>
                  <a:lnTo>
                    <a:pt x="14668" y="0"/>
                  </a:lnTo>
                  <a:close/>
                </a:path>
                <a:path w="621030" h="140335">
                  <a:moveTo>
                    <a:pt x="192024" y="137795"/>
                  </a:moveTo>
                  <a:lnTo>
                    <a:pt x="175768" y="96647"/>
                  </a:lnTo>
                  <a:lnTo>
                    <a:pt x="170561" y="83058"/>
                  </a:lnTo>
                  <a:lnTo>
                    <a:pt x="155575" y="44831"/>
                  </a:lnTo>
                  <a:lnTo>
                    <a:pt x="155575" y="83058"/>
                  </a:lnTo>
                  <a:lnTo>
                    <a:pt x="113665" y="83058"/>
                  </a:lnTo>
                  <a:lnTo>
                    <a:pt x="131445" y="36322"/>
                  </a:lnTo>
                  <a:lnTo>
                    <a:pt x="133223" y="29972"/>
                  </a:lnTo>
                  <a:lnTo>
                    <a:pt x="134493" y="24384"/>
                  </a:lnTo>
                  <a:lnTo>
                    <a:pt x="136525" y="31750"/>
                  </a:lnTo>
                  <a:lnTo>
                    <a:pt x="138430" y="37973"/>
                  </a:lnTo>
                  <a:lnTo>
                    <a:pt x="140462" y="43053"/>
                  </a:lnTo>
                  <a:lnTo>
                    <a:pt x="155575" y="83058"/>
                  </a:lnTo>
                  <a:lnTo>
                    <a:pt x="155575" y="44831"/>
                  </a:lnTo>
                  <a:lnTo>
                    <a:pt x="147447" y="24384"/>
                  </a:lnTo>
                  <a:lnTo>
                    <a:pt x="140970" y="7874"/>
                  </a:lnTo>
                  <a:lnTo>
                    <a:pt x="128270" y="7874"/>
                  </a:lnTo>
                  <a:lnTo>
                    <a:pt x="77216" y="137795"/>
                  </a:lnTo>
                  <a:lnTo>
                    <a:pt x="92456" y="137795"/>
                  </a:lnTo>
                  <a:lnTo>
                    <a:pt x="108331" y="96647"/>
                  </a:lnTo>
                  <a:lnTo>
                    <a:pt x="160274" y="96647"/>
                  </a:lnTo>
                  <a:lnTo>
                    <a:pt x="176403" y="137795"/>
                  </a:lnTo>
                  <a:lnTo>
                    <a:pt x="192024" y="137795"/>
                  </a:lnTo>
                  <a:close/>
                </a:path>
                <a:path w="621030" h="140335">
                  <a:moveTo>
                    <a:pt x="272288" y="44323"/>
                  </a:moveTo>
                  <a:lnTo>
                    <a:pt x="269621" y="42799"/>
                  </a:lnTo>
                  <a:lnTo>
                    <a:pt x="265938" y="41529"/>
                  </a:lnTo>
                  <a:lnTo>
                    <a:pt x="256540" y="39751"/>
                  </a:lnTo>
                  <a:lnTo>
                    <a:pt x="251968" y="39243"/>
                  </a:lnTo>
                  <a:lnTo>
                    <a:pt x="247269" y="39243"/>
                  </a:lnTo>
                  <a:lnTo>
                    <a:pt x="208788" y="59817"/>
                  </a:lnTo>
                  <a:lnTo>
                    <a:pt x="202184" y="90170"/>
                  </a:lnTo>
                  <a:lnTo>
                    <a:pt x="202819" y="101346"/>
                  </a:lnTo>
                  <a:lnTo>
                    <a:pt x="227711" y="136398"/>
                  </a:lnTo>
                  <a:lnTo>
                    <a:pt x="246380" y="139700"/>
                  </a:lnTo>
                  <a:lnTo>
                    <a:pt x="246380" y="139827"/>
                  </a:lnTo>
                  <a:lnTo>
                    <a:pt x="256159" y="139827"/>
                  </a:lnTo>
                  <a:lnTo>
                    <a:pt x="264287" y="138176"/>
                  </a:lnTo>
                  <a:lnTo>
                    <a:pt x="270891" y="134747"/>
                  </a:lnTo>
                  <a:lnTo>
                    <a:pt x="270891" y="121666"/>
                  </a:lnTo>
                  <a:lnTo>
                    <a:pt x="262382" y="125095"/>
                  </a:lnTo>
                  <a:lnTo>
                    <a:pt x="254127" y="127000"/>
                  </a:lnTo>
                  <a:lnTo>
                    <a:pt x="236601" y="127000"/>
                  </a:lnTo>
                  <a:lnTo>
                    <a:pt x="229489" y="123698"/>
                  </a:lnTo>
                  <a:lnTo>
                    <a:pt x="217297" y="89916"/>
                  </a:lnTo>
                  <a:lnTo>
                    <a:pt x="219202" y="73406"/>
                  </a:lnTo>
                  <a:lnTo>
                    <a:pt x="224663" y="61722"/>
                  </a:lnTo>
                  <a:lnTo>
                    <a:pt x="233934" y="54610"/>
                  </a:lnTo>
                  <a:lnTo>
                    <a:pt x="246888" y="52197"/>
                  </a:lnTo>
                  <a:lnTo>
                    <a:pt x="249809" y="52197"/>
                  </a:lnTo>
                  <a:lnTo>
                    <a:pt x="253238" y="52578"/>
                  </a:lnTo>
                  <a:lnTo>
                    <a:pt x="261112" y="54483"/>
                  </a:lnTo>
                  <a:lnTo>
                    <a:pt x="264541" y="55499"/>
                  </a:lnTo>
                  <a:lnTo>
                    <a:pt x="267716" y="56769"/>
                  </a:lnTo>
                  <a:lnTo>
                    <a:pt x="272288" y="44323"/>
                  </a:lnTo>
                  <a:close/>
                </a:path>
                <a:path w="621030" h="140335">
                  <a:moveTo>
                    <a:pt x="338709" y="125730"/>
                  </a:moveTo>
                  <a:lnTo>
                    <a:pt x="337312" y="126238"/>
                  </a:lnTo>
                  <a:lnTo>
                    <a:pt x="330327" y="127381"/>
                  </a:lnTo>
                  <a:lnTo>
                    <a:pt x="320548" y="127508"/>
                  </a:lnTo>
                  <a:lnTo>
                    <a:pt x="316738" y="125857"/>
                  </a:lnTo>
                  <a:lnTo>
                    <a:pt x="311277" y="119761"/>
                  </a:lnTo>
                  <a:lnTo>
                    <a:pt x="309880" y="115189"/>
                  </a:lnTo>
                  <a:lnTo>
                    <a:pt x="309880" y="52197"/>
                  </a:lnTo>
                  <a:lnTo>
                    <a:pt x="337947" y="52197"/>
                  </a:lnTo>
                  <a:lnTo>
                    <a:pt x="337947" y="40894"/>
                  </a:lnTo>
                  <a:lnTo>
                    <a:pt x="309880" y="40894"/>
                  </a:lnTo>
                  <a:lnTo>
                    <a:pt x="309880" y="18288"/>
                  </a:lnTo>
                  <a:lnTo>
                    <a:pt x="301371" y="18288"/>
                  </a:lnTo>
                  <a:lnTo>
                    <a:pt x="295148" y="38989"/>
                  </a:lnTo>
                  <a:lnTo>
                    <a:pt x="281178" y="45212"/>
                  </a:lnTo>
                  <a:lnTo>
                    <a:pt x="281178" y="52197"/>
                  </a:lnTo>
                  <a:lnTo>
                    <a:pt x="295148" y="52197"/>
                  </a:lnTo>
                  <a:lnTo>
                    <a:pt x="295148" y="109982"/>
                  </a:lnTo>
                  <a:lnTo>
                    <a:pt x="296926" y="122936"/>
                  </a:lnTo>
                  <a:lnTo>
                    <a:pt x="302133" y="132334"/>
                  </a:lnTo>
                  <a:lnTo>
                    <a:pt x="310896" y="137795"/>
                  </a:lnTo>
                  <a:lnTo>
                    <a:pt x="323342" y="139700"/>
                  </a:lnTo>
                  <a:lnTo>
                    <a:pt x="328549" y="139446"/>
                  </a:lnTo>
                  <a:lnTo>
                    <a:pt x="334772" y="138430"/>
                  </a:lnTo>
                  <a:lnTo>
                    <a:pt x="338709" y="136906"/>
                  </a:lnTo>
                  <a:lnTo>
                    <a:pt x="338709" y="125730"/>
                  </a:lnTo>
                  <a:close/>
                </a:path>
                <a:path w="621030" h="140335">
                  <a:moveTo>
                    <a:pt x="372681" y="40817"/>
                  </a:moveTo>
                  <a:lnTo>
                    <a:pt x="358013" y="40817"/>
                  </a:lnTo>
                  <a:lnTo>
                    <a:pt x="358013" y="137795"/>
                  </a:lnTo>
                  <a:lnTo>
                    <a:pt x="372681" y="137795"/>
                  </a:lnTo>
                  <a:lnTo>
                    <a:pt x="372681" y="40817"/>
                  </a:lnTo>
                  <a:close/>
                </a:path>
                <a:path w="621030" h="140335">
                  <a:moveTo>
                    <a:pt x="374142" y="11049"/>
                  </a:moveTo>
                  <a:lnTo>
                    <a:pt x="373507" y="8763"/>
                  </a:lnTo>
                  <a:lnTo>
                    <a:pt x="369824" y="5461"/>
                  </a:lnTo>
                  <a:lnTo>
                    <a:pt x="367792" y="4699"/>
                  </a:lnTo>
                  <a:lnTo>
                    <a:pt x="363093" y="4699"/>
                  </a:lnTo>
                  <a:lnTo>
                    <a:pt x="360934" y="5461"/>
                  </a:lnTo>
                  <a:lnTo>
                    <a:pt x="357632" y="8763"/>
                  </a:lnTo>
                  <a:lnTo>
                    <a:pt x="356743" y="11049"/>
                  </a:lnTo>
                  <a:lnTo>
                    <a:pt x="356743" y="18034"/>
                  </a:lnTo>
                  <a:lnTo>
                    <a:pt x="357632" y="20320"/>
                  </a:lnTo>
                  <a:lnTo>
                    <a:pt x="360934" y="23622"/>
                  </a:lnTo>
                  <a:lnTo>
                    <a:pt x="362966" y="24384"/>
                  </a:lnTo>
                  <a:lnTo>
                    <a:pt x="367792" y="24384"/>
                  </a:lnTo>
                  <a:lnTo>
                    <a:pt x="370078" y="23622"/>
                  </a:lnTo>
                  <a:lnTo>
                    <a:pt x="373253" y="20320"/>
                  </a:lnTo>
                  <a:lnTo>
                    <a:pt x="374142" y="18034"/>
                  </a:lnTo>
                  <a:lnTo>
                    <a:pt x="374142" y="11049"/>
                  </a:lnTo>
                  <a:close/>
                </a:path>
                <a:path w="621030" h="140335">
                  <a:moveTo>
                    <a:pt x="479171" y="40767"/>
                  </a:moveTo>
                  <a:lnTo>
                    <a:pt x="463423" y="40767"/>
                  </a:lnTo>
                  <a:lnTo>
                    <a:pt x="436753" y="114935"/>
                  </a:lnTo>
                  <a:lnTo>
                    <a:pt x="434721" y="121539"/>
                  </a:lnTo>
                  <a:lnTo>
                    <a:pt x="433959" y="124587"/>
                  </a:lnTo>
                  <a:lnTo>
                    <a:pt x="433324" y="124587"/>
                  </a:lnTo>
                  <a:lnTo>
                    <a:pt x="430530" y="114935"/>
                  </a:lnTo>
                  <a:lnTo>
                    <a:pt x="424942" y="98298"/>
                  </a:lnTo>
                  <a:lnTo>
                    <a:pt x="404114" y="40767"/>
                  </a:lnTo>
                  <a:lnTo>
                    <a:pt x="388239" y="40767"/>
                  </a:lnTo>
                  <a:lnTo>
                    <a:pt x="425069" y="137795"/>
                  </a:lnTo>
                  <a:lnTo>
                    <a:pt x="442341" y="137795"/>
                  </a:lnTo>
                  <a:lnTo>
                    <a:pt x="479171" y="40767"/>
                  </a:lnTo>
                  <a:close/>
                </a:path>
                <a:path w="621030" h="140335">
                  <a:moveTo>
                    <a:pt x="509447" y="40817"/>
                  </a:moveTo>
                  <a:lnTo>
                    <a:pt x="494792" y="40817"/>
                  </a:lnTo>
                  <a:lnTo>
                    <a:pt x="494792" y="137795"/>
                  </a:lnTo>
                  <a:lnTo>
                    <a:pt x="509447" y="137795"/>
                  </a:lnTo>
                  <a:lnTo>
                    <a:pt x="509447" y="40817"/>
                  </a:lnTo>
                  <a:close/>
                </a:path>
                <a:path w="621030" h="140335">
                  <a:moveTo>
                    <a:pt x="510921" y="11049"/>
                  </a:moveTo>
                  <a:lnTo>
                    <a:pt x="510286" y="8763"/>
                  </a:lnTo>
                  <a:lnTo>
                    <a:pt x="506603" y="5461"/>
                  </a:lnTo>
                  <a:lnTo>
                    <a:pt x="504571" y="4699"/>
                  </a:lnTo>
                  <a:lnTo>
                    <a:pt x="499872" y="4699"/>
                  </a:lnTo>
                  <a:lnTo>
                    <a:pt x="497713" y="5461"/>
                  </a:lnTo>
                  <a:lnTo>
                    <a:pt x="494411" y="8763"/>
                  </a:lnTo>
                  <a:lnTo>
                    <a:pt x="493522" y="11049"/>
                  </a:lnTo>
                  <a:lnTo>
                    <a:pt x="493522" y="18034"/>
                  </a:lnTo>
                  <a:lnTo>
                    <a:pt x="494411" y="20320"/>
                  </a:lnTo>
                  <a:lnTo>
                    <a:pt x="497713" y="23622"/>
                  </a:lnTo>
                  <a:lnTo>
                    <a:pt x="499745" y="24384"/>
                  </a:lnTo>
                  <a:lnTo>
                    <a:pt x="504571" y="24384"/>
                  </a:lnTo>
                  <a:lnTo>
                    <a:pt x="506857" y="23622"/>
                  </a:lnTo>
                  <a:lnTo>
                    <a:pt x="510032" y="20320"/>
                  </a:lnTo>
                  <a:lnTo>
                    <a:pt x="510921" y="18034"/>
                  </a:lnTo>
                  <a:lnTo>
                    <a:pt x="510921" y="11049"/>
                  </a:lnTo>
                  <a:close/>
                </a:path>
                <a:path w="621030" h="140335">
                  <a:moveTo>
                    <a:pt x="585216" y="125730"/>
                  </a:moveTo>
                  <a:lnTo>
                    <a:pt x="583692" y="126238"/>
                  </a:lnTo>
                  <a:lnTo>
                    <a:pt x="576834" y="127381"/>
                  </a:lnTo>
                  <a:lnTo>
                    <a:pt x="567055" y="127508"/>
                  </a:lnTo>
                  <a:lnTo>
                    <a:pt x="563245" y="125857"/>
                  </a:lnTo>
                  <a:lnTo>
                    <a:pt x="557784" y="119761"/>
                  </a:lnTo>
                  <a:lnTo>
                    <a:pt x="556387" y="115189"/>
                  </a:lnTo>
                  <a:lnTo>
                    <a:pt x="556387" y="52197"/>
                  </a:lnTo>
                  <a:lnTo>
                    <a:pt x="584454" y="52197"/>
                  </a:lnTo>
                  <a:lnTo>
                    <a:pt x="584454" y="40894"/>
                  </a:lnTo>
                  <a:lnTo>
                    <a:pt x="556387" y="40894"/>
                  </a:lnTo>
                  <a:lnTo>
                    <a:pt x="556387" y="18288"/>
                  </a:lnTo>
                  <a:lnTo>
                    <a:pt x="547878" y="18288"/>
                  </a:lnTo>
                  <a:lnTo>
                    <a:pt x="541655" y="38989"/>
                  </a:lnTo>
                  <a:lnTo>
                    <a:pt x="527685" y="45212"/>
                  </a:lnTo>
                  <a:lnTo>
                    <a:pt x="527685" y="52197"/>
                  </a:lnTo>
                  <a:lnTo>
                    <a:pt x="541655" y="52197"/>
                  </a:lnTo>
                  <a:lnTo>
                    <a:pt x="541655" y="109982"/>
                  </a:lnTo>
                  <a:lnTo>
                    <a:pt x="543433" y="122936"/>
                  </a:lnTo>
                  <a:lnTo>
                    <a:pt x="548640" y="132334"/>
                  </a:lnTo>
                  <a:lnTo>
                    <a:pt x="557403" y="137795"/>
                  </a:lnTo>
                  <a:lnTo>
                    <a:pt x="569849" y="139700"/>
                  </a:lnTo>
                  <a:lnTo>
                    <a:pt x="575056" y="139446"/>
                  </a:lnTo>
                  <a:lnTo>
                    <a:pt x="581279" y="138430"/>
                  </a:lnTo>
                  <a:lnTo>
                    <a:pt x="585216" y="136906"/>
                  </a:lnTo>
                  <a:lnTo>
                    <a:pt x="585216" y="125730"/>
                  </a:lnTo>
                  <a:close/>
                </a:path>
                <a:path w="621030" h="140335">
                  <a:moveTo>
                    <a:pt x="619315" y="40817"/>
                  </a:moveTo>
                  <a:lnTo>
                    <a:pt x="604634" y="40817"/>
                  </a:lnTo>
                  <a:lnTo>
                    <a:pt x="604634" y="137795"/>
                  </a:lnTo>
                  <a:lnTo>
                    <a:pt x="619315" y="137795"/>
                  </a:lnTo>
                  <a:lnTo>
                    <a:pt x="619315" y="40817"/>
                  </a:lnTo>
                  <a:close/>
                </a:path>
                <a:path w="621030" h="140335">
                  <a:moveTo>
                    <a:pt x="620763" y="11049"/>
                  </a:moveTo>
                  <a:lnTo>
                    <a:pt x="620128" y="8763"/>
                  </a:lnTo>
                  <a:lnTo>
                    <a:pt x="616458" y="5461"/>
                  </a:lnTo>
                  <a:lnTo>
                    <a:pt x="614413" y="4699"/>
                  </a:lnTo>
                  <a:lnTo>
                    <a:pt x="609727" y="4699"/>
                  </a:lnTo>
                  <a:lnTo>
                    <a:pt x="607555" y="5461"/>
                  </a:lnTo>
                  <a:lnTo>
                    <a:pt x="604253" y="8763"/>
                  </a:lnTo>
                  <a:lnTo>
                    <a:pt x="603377" y="11049"/>
                  </a:lnTo>
                  <a:lnTo>
                    <a:pt x="603377" y="18034"/>
                  </a:lnTo>
                  <a:lnTo>
                    <a:pt x="604253" y="20320"/>
                  </a:lnTo>
                  <a:lnTo>
                    <a:pt x="607555" y="23622"/>
                  </a:lnTo>
                  <a:lnTo>
                    <a:pt x="609600" y="24384"/>
                  </a:lnTo>
                  <a:lnTo>
                    <a:pt x="614413" y="24384"/>
                  </a:lnTo>
                  <a:lnTo>
                    <a:pt x="616585" y="23622"/>
                  </a:lnTo>
                  <a:lnTo>
                    <a:pt x="619887" y="20320"/>
                  </a:lnTo>
                  <a:lnTo>
                    <a:pt x="620763" y="18034"/>
                  </a:lnTo>
                  <a:lnTo>
                    <a:pt x="620763" y="11049"/>
                  </a:lnTo>
                  <a:close/>
                </a:path>
              </a:pathLst>
            </a:custGeom>
            <a:solidFill>
              <a:srgbClr val="FFFFFF"/>
            </a:solidFill>
          </p:spPr>
          <p:txBody>
            <a:bodyPr wrap="square" lIns="0" tIns="0" rIns="0" bIns="0" rtlCol="0"/>
            <a:lstStyle/>
            <a:p>
              <a:endParaRPr/>
            </a:p>
          </p:txBody>
        </p:sp>
        <p:pic>
          <p:nvPicPr>
            <p:cNvPr id="145" name="object 145"/>
            <p:cNvPicPr/>
            <p:nvPr/>
          </p:nvPicPr>
          <p:blipFill>
            <a:blip r:embed="rId113" cstate="print"/>
            <a:stretch>
              <a:fillRect/>
            </a:stretch>
          </p:blipFill>
          <p:spPr>
            <a:xfrm>
              <a:off x="13157072" y="4430610"/>
              <a:ext cx="68710" cy="100622"/>
            </a:xfrm>
            <a:prstGeom prst="rect">
              <a:avLst/>
            </a:prstGeom>
          </p:spPr>
        </p:pic>
        <p:pic>
          <p:nvPicPr>
            <p:cNvPr id="146" name="object 146"/>
            <p:cNvPicPr/>
            <p:nvPr/>
          </p:nvPicPr>
          <p:blipFill>
            <a:blip r:embed="rId108" cstate="print"/>
            <a:stretch>
              <a:fillRect/>
            </a:stretch>
          </p:blipFill>
          <p:spPr>
            <a:xfrm>
              <a:off x="13055853" y="4430610"/>
              <a:ext cx="82133" cy="100622"/>
            </a:xfrm>
            <a:prstGeom prst="rect">
              <a:avLst/>
            </a:prstGeom>
          </p:spPr>
        </p:pic>
        <p:pic>
          <p:nvPicPr>
            <p:cNvPr id="147" name="object 147"/>
            <p:cNvPicPr/>
            <p:nvPr/>
          </p:nvPicPr>
          <p:blipFill>
            <a:blip r:embed="rId114" cstate="print"/>
            <a:stretch>
              <a:fillRect/>
            </a:stretch>
          </p:blipFill>
          <p:spPr>
            <a:xfrm>
              <a:off x="10281792" y="3366236"/>
              <a:ext cx="259118" cy="131343"/>
            </a:xfrm>
            <a:prstGeom prst="rect">
              <a:avLst/>
            </a:prstGeom>
          </p:spPr>
        </p:pic>
        <p:sp>
          <p:nvSpPr>
            <p:cNvPr id="148" name="object 148"/>
            <p:cNvSpPr/>
            <p:nvPr/>
          </p:nvSpPr>
          <p:spPr>
            <a:xfrm>
              <a:off x="10569702" y="3362706"/>
              <a:ext cx="17780" cy="19685"/>
            </a:xfrm>
            <a:custGeom>
              <a:avLst/>
              <a:gdLst/>
              <a:ahLst/>
              <a:cxnLst/>
              <a:rect l="l" t="t" r="r" b="b"/>
              <a:pathLst>
                <a:path w="17779" h="19685">
                  <a:moveTo>
                    <a:pt x="11049" y="0"/>
                  </a:moveTo>
                  <a:lnTo>
                    <a:pt x="6350" y="0"/>
                  </a:lnTo>
                  <a:lnTo>
                    <a:pt x="4191" y="762"/>
                  </a:lnTo>
                  <a:lnTo>
                    <a:pt x="889" y="3937"/>
                  </a:lnTo>
                  <a:lnTo>
                    <a:pt x="0" y="6350"/>
                  </a:lnTo>
                  <a:lnTo>
                    <a:pt x="0" y="13208"/>
                  </a:lnTo>
                  <a:lnTo>
                    <a:pt x="889" y="15621"/>
                  </a:lnTo>
                  <a:lnTo>
                    <a:pt x="4191" y="18796"/>
                  </a:lnTo>
                  <a:lnTo>
                    <a:pt x="6223" y="19558"/>
                  </a:lnTo>
                  <a:lnTo>
                    <a:pt x="11049" y="19558"/>
                  </a:lnTo>
                  <a:lnTo>
                    <a:pt x="13207" y="18796"/>
                  </a:lnTo>
                  <a:lnTo>
                    <a:pt x="16509" y="15621"/>
                  </a:lnTo>
                  <a:lnTo>
                    <a:pt x="17399" y="13208"/>
                  </a:lnTo>
                  <a:lnTo>
                    <a:pt x="17399" y="6350"/>
                  </a:lnTo>
                  <a:lnTo>
                    <a:pt x="16637" y="3937"/>
                  </a:lnTo>
                  <a:lnTo>
                    <a:pt x="13080" y="762"/>
                  </a:lnTo>
                  <a:lnTo>
                    <a:pt x="11049" y="0"/>
                  </a:lnTo>
                  <a:close/>
                </a:path>
              </a:pathLst>
            </a:custGeom>
            <a:solidFill>
              <a:srgbClr val="FFFFFF"/>
            </a:solidFill>
          </p:spPr>
          <p:txBody>
            <a:bodyPr wrap="square" lIns="0" tIns="0" rIns="0" bIns="0" rtlCol="0"/>
            <a:lstStyle/>
            <a:p>
              <a:endParaRPr/>
            </a:p>
          </p:txBody>
        </p:sp>
        <p:pic>
          <p:nvPicPr>
            <p:cNvPr id="149" name="object 149"/>
            <p:cNvPicPr/>
            <p:nvPr/>
          </p:nvPicPr>
          <p:blipFill>
            <a:blip r:embed="rId115" cstate="print"/>
            <a:stretch>
              <a:fillRect/>
            </a:stretch>
          </p:blipFill>
          <p:spPr>
            <a:xfrm>
              <a:off x="10570971" y="3396982"/>
              <a:ext cx="127076" cy="98819"/>
            </a:xfrm>
            <a:prstGeom prst="rect">
              <a:avLst/>
            </a:prstGeom>
          </p:spPr>
        </p:pic>
        <p:sp>
          <p:nvSpPr>
            <p:cNvPr id="150" name="object 150"/>
            <p:cNvSpPr/>
            <p:nvPr/>
          </p:nvSpPr>
          <p:spPr>
            <a:xfrm>
              <a:off x="10726928" y="3362706"/>
              <a:ext cx="17780" cy="19685"/>
            </a:xfrm>
            <a:custGeom>
              <a:avLst/>
              <a:gdLst/>
              <a:ahLst/>
              <a:cxnLst/>
              <a:rect l="l" t="t" r="r" b="b"/>
              <a:pathLst>
                <a:path w="17779" h="19685">
                  <a:moveTo>
                    <a:pt x="11049" y="0"/>
                  </a:moveTo>
                  <a:lnTo>
                    <a:pt x="6350" y="0"/>
                  </a:lnTo>
                  <a:lnTo>
                    <a:pt x="4191" y="762"/>
                  </a:lnTo>
                  <a:lnTo>
                    <a:pt x="889" y="3937"/>
                  </a:lnTo>
                  <a:lnTo>
                    <a:pt x="0" y="6350"/>
                  </a:lnTo>
                  <a:lnTo>
                    <a:pt x="0" y="13208"/>
                  </a:lnTo>
                  <a:lnTo>
                    <a:pt x="889" y="15621"/>
                  </a:lnTo>
                  <a:lnTo>
                    <a:pt x="4191" y="18796"/>
                  </a:lnTo>
                  <a:lnTo>
                    <a:pt x="6096" y="19558"/>
                  </a:lnTo>
                  <a:lnTo>
                    <a:pt x="11049" y="19558"/>
                  </a:lnTo>
                  <a:lnTo>
                    <a:pt x="13207" y="18796"/>
                  </a:lnTo>
                  <a:lnTo>
                    <a:pt x="16510" y="15621"/>
                  </a:lnTo>
                  <a:lnTo>
                    <a:pt x="17399" y="13208"/>
                  </a:lnTo>
                  <a:lnTo>
                    <a:pt x="17399" y="6350"/>
                  </a:lnTo>
                  <a:lnTo>
                    <a:pt x="16637" y="3937"/>
                  </a:lnTo>
                  <a:lnTo>
                    <a:pt x="13080" y="762"/>
                  </a:lnTo>
                  <a:lnTo>
                    <a:pt x="11049" y="0"/>
                  </a:lnTo>
                  <a:close/>
                </a:path>
              </a:pathLst>
            </a:custGeom>
            <a:solidFill>
              <a:srgbClr val="FFFFFF"/>
            </a:solidFill>
          </p:spPr>
          <p:txBody>
            <a:bodyPr wrap="square" lIns="0" tIns="0" rIns="0" bIns="0" rtlCol="0"/>
            <a:lstStyle/>
            <a:p>
              <a:endParaRPr/>
            </a:p>
          </p:txBody>
        </p:sp>
        <p:pic>
          <p:nvPicPr>
            <p:cNvPr id="151" name="object 151"/>
            <p:cNvPicPr/>
            <p:nvPr/>
          </p:nvPicPr>
          <p:blipFill>
            <a:blip r:embed="rId116" cstate="print"/>
            <a:stretch>
              <a:fillRect/>
            </a:stretch>
          </p:blipFill>
          <p:spPr>
            <a:xfrm>
              <a:off x="10728197" y="3397021"/>
              <a:ext cx="273050" cy="142341"/>
            </a:xfrm>
            <a:prstGeom prst="rect">
              <a:avLst/>
            </a:prstGeom>
          </p:spPr>
        </p:pic>
        <p:pic>
          <p:nvPicPr>
            <p:cNvPr id="152" name="object 152"/>
            <p:cNvPicPr/>
            <p:nvPr/>
          </p:nvPicPr>
          <p:blipFill>
            <a:blip r:embed="rId117" cstate="print"/>
            <a:stretch>
              <a:fillRect/>
            </a:stretch>
          </p:blipFill>
          <p:spPr>
            <a:xfrm>
              <a:off x="11062208" y="3366236"/>
              <a:ext cx="185140" cy="131343"/>
            </a:xfrm>
            <a:prstGeom prst="rect">
              <a:avLst/>
            </a:prstGeom>
          </p:spPr>
        </p:pic>
        <p:pic>
          <p:nvPicPr>
            <p:cNvPr id="153" name="object 153"/>
            <p:cNvPicPr/>
            <p:nvPr/>
          </p:nvPicPr>
          <p:blipFill>
            <a:blip r:embed="rId118" cstate="print"/>
            <a:stretch>
              <a:fillRect/>
            </a:stretch>
          </p:blipFill>
          <p:spPr>
            <a:xfrm>
              <a:off x="11277472" y="3357994"/>
              <a:ext cx="122520" cy="139585"/>
            </a:xfrm>
            <a:prstGeom prst="rect">
              <a:avLst/>
            </a:prstGeom>
          </p:spPr>
        </p:pic>
        <p:pic>
          <p:nvPicPr>
            <p:cNvPr id="154" name="object 154"/>
            <p:cNvPicPr/>
            <p:nvPr/>
          </p:nvPicPr>
          <p:blipFill>
            <a:blip r:embed="rId119" cstate="print"/>
            <a:stretch>
              <a:fillRect/>
            </a:stretch>
          </p:blipFill>
          <p:spPr>
            <a:xfrm>
              <a:off x="11425046" y="3376270"/>
              <a:ext cx="155943" cy="121309"/>
            </a:xfrm>
            <a:prstGeom prst="rect">
              <a:avLst/>
            </a:prstGeom>
          </p:spPr>
        </p:pic>
        <p:pic>
          <p:nvPicPr>
            <p:cNvPr id="155" name="object 155"/>
            <p:cNvPicPr/>
            <p:nvPr/>
          </p:nvPicPr>
          <p:blipFill>
            <a:blip r:embed="rId120" cstate="print"/>
            <a:stretch>
              <a:fillRect/>
            </a:stretch>
          </p:blipFill>
          <p:spPr>
            <a:xfrm>
              <a:off x="11641709" y="3364318"/>
              <a:ext cx="122217" cy="133261"/>
            </a:xfrm>
            <a:prstGeom prst="rect">
              <a:avLst/>
            </a:prstGeom>
          </p:spPr>
        </p:pic>
        <p:pic>
          <p:nvPicPr>
            <p:cNvPr id="156" name="object 156"/>
            <p:cNvPicPr/>
            <p:nvPr/>
          </p:nvPicPr>
          <p:blipFill>
            <a:blip r:embed="rId121" cstate="print"/>
            <a:stretch>
              <a:fillRect/>
            </a:stretch>
          </p:blipFill>
          <p:spPr>
            <a:xfrm>
              <a:off x="11829034" y="3366300"/>
              <a:ext cx="186575" cy="131279"/>
            </a:xfrm>
            <a:prstGeom prst="rect">
              <a:avLst/>
            </a:prstGeom>
          </p:spPr>
        </p:pic>
        <p:pic>
          <p:nvPicPr>
            <p:cNvPr id="157" name="object 157"/>
            <p:cNvPicPr/>
            <p:nvPr/>
          </p:nvPicPr>
          <p:blipFill>
            <a:blip r:embed="rId122" cstate="print"/>
            <a:stretch>
              <a:fillRect/>
            </a:stretch>
          </p:blipFill>
          <p:spPr>
            <a:xfrm>
              <a:off x="12035154" y="3397212"/>
              <a:ext cx="70175" cy="100622"/>
            </a:xfrm>
            <a:prstGeom prst="rect">
              <a:avLst/>
            </a:prstGeom>
          </p:spPr>
        </p:pic>
        <p:pic>
          <p:nvPicPr>
            <p:cNvPr id="158" name="object 158"/>
            <p:cNvPicPr/>
            <p:nvPr/>
          </p:nvPicPr>
          <p:blipFill>
            <a:blip r:embed="rId123" cstate="print"/>
            <a:stretch>
              <a:fillRect/>
            </a:stretch>
          </p:blipFill>
          <p:spPr>
            <a:xfrm>
              <a:off x="12126976" y="3396946"/>
              <a:ext cx="154304" cy="100633"/>
            </a:xfrm>
            <a:prstGeom prst="rect">
              <a:avLst/>
            </a:prstGeom>
          </p:spPr>
        </p:pic>
        <p:pic>
          <p:nvPicPr>
            <p:cNvPr id="159" name="object 159"/>
            <p:cNvPicPr/>
            <p:nvPr/>
          </p:nvPicPr>
          <p:blipFill>
            <a:blip r:embed="rId124" cstate="print"/>
            <a:stretch>
              <a:fillRect/>
            </a:stretch>
          </p:blipFill>
          <p:spPr>
            <a:xfrm>
              <a:off x="12310998" y="3362680"/>
              <a:ext cx="91939" cy="134899"/>
            </a:xfrm>
            <a:prstGeom prst="rect">
              <a:avLst/>
            </a:prstGeom>
          </p:spPr>
        </p:pic>
        <p:pic>
          <p:nvPicPr>
            <p:cNvPr id="160" name="object 160"/>
            <p:cNvPicPr/>
            <p:nvPr/>
          </p:nvPicPr>
          <p:blipFill>
            <a:blip r:embed="rId125" cstate="print"/>
            <a:stretch>
              <a:fillRect/>
            </a:stretch>
          </p:blipFill>
          <p:spPr>
            <a:xfrm>
              <a:off x="12422378" y="3397186"/>
              <a:ext cx="138404" cy="98996"/>
            </a:xfrm>
            <a:prstGeom prst="rect">
              <a:avLst/>
            </a:prstGeom>
          </p:spPr>
        </p:pic>
        <p:pic>
          <p:nvPicPr>
            <p:cNvPr id="161" name="object 161"/>
            <p:cNvPicPr/>
            <p:nvPr/>
          </p:nvPicPr>
          <p:blipFill>
            <a:blip r:embed="rId108" cstate="print"/>
            <a:stretch>
              <a:fillRect/>
            </a:stretch>
          </p:blipFill>
          <p:spPr>
            <a:xfrm>
              <a:off x="12585319" y="3396957"/>
              <a:ext cx="82137" cy="100622"/>
            </a:xfrm>
            <a:prstGeom prst="rect">
              <a:avLst/>
            </a:prstGeom>
          </p:spPr>
        </p:pic>
        <p:pic>
          <p:nvPicPr>
            <p:cNvPr id="162" name="object 162"/>
            <p:cNvPicPr/>
            <p:nvPr/>
          </p:nvPicPr>
          <p:blipFill>
            <a:blip r:embed="rId126" cstate="print"/>
            <a:stretch>
              <a:fillRect/>
            </a:stretch>
          </p:blipFill>
          <p:spPr>
            <a:xfrm>
              <a:off x="12692760" y="3376272"/>
              <a:ext cx="155854" cy="121307"/>
            </a:xfrm>
            <a:prstGeom prst="rect">
              <a:avLst/>
            </a:prstGeom>
          </p:spPr>
        </p:pic>
      </p:grpSp>
      <p:grpSp>
        <p:nvGrpSpPr>
          <p:cNvPr id="163" name="Group 162">
            <a:extLst>
              <a:ext uri="{FF2B5EF4-FFF2-40B4-BE49-F238E27FC236}">
                <a16:creationId xmlns:a16="http://schemas.microsoft.com/office/drawing/2014/main" id="{21500033-E773-F6AC-A4A0-9092B583D778}"/>
              </a:ext>
            </a:extLst>
          </p:cNvPr>
          <p:cNvGrpSpPr/>
          <p:nvPr/>
        </p:nvGrpSpPr>
        <p:grpSpPr>
          <a:xfrm>
            <a:off x="12117225" y="94718"/>
            <a:ext cx="2584422" cy="788694"/>
            <a:chOff x="12117225" y="94718"/>
            <a:chExt cx="2584422" cy="788694"/>
          </a:xfrm>
        </p:grpSpPr>
        <p:sp>
          <p:nvSpPr>
            <p:cNvPr id="164" name="object 2">
              <a:extLst>
                <a:ext uri="{FF2B5EF4-FFF2-40B4-BE49-F238E27FC236}">
                  <a16:creationId xmlns:a16="http://schemas.microsoft.com/office/drawing/2014/main" id="{6383CA3A-7827-C2B2-158E-2E6F3CA76CF9}"/>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165" name="Group 164">
              <a:extLst>
                <a:ext uri="{FF2B5EF4-FFF2-40B4-BE49-F238E27FC236}">
                  <a16:creationId xmlns:a16="http://schemas.microsoft.com/office/drawing/2014/main" id="{89D1C0DD-7312-C062-E6E8-6E275B3BDC74}"/>
                </a:ext>
              </a:extLst>
            </p:cNvPr>
            <p:cNvGrpSpPr/>
            <p:nvPr/>
          </p:nvGrpSpPr>
          <p:grpSpPr>
            <a:xfrm>
              <a:off x="12117225" y="94718"/>
              <a:ext cx="609600" cy="788694"/>
              <a:chOff x="0" y="0"/>
              <a:chExt cx="660000" cy="841294"/>
            </a:xfrm>
          </p:grpSpPr>
          <p:sp>
            <p:nvSpPr>
              <p:cNvPr id="166" name="Shape 9">
                <a:extLst>
                  <a:ext uri="{FF2B5EF4-FFF2-40B4-BE49-F238E27FC236}">
                    <a16:creationId xmlns:a16="http://schemas.microsoft.com/office/drawing/2014/main" id="{CD710B75-9A42-902B-8831-C7C7FD787D4C}"/>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67" name="Shape 10">
                <a:extLst>
                  <a:ext uri="{FF2B5EF4-FFF2-40B4-BE49-F238E27FC236}">
                    <a16:creationId xmlns:a16="http://schemas.microsoft.com/office/drawing/2014/main" id="{99A2F897-3B58-30AA-F09C-07E51BE252FC}"/>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68" name="Shape 11">
                <a:extLst>
                  <a:ext uri="{FF2B5EF4-FFF2-40B4-BE49-F238E27FC236}">
                    <a16:creationId xmlns:a16="http://schemas.microsoft.com/office/drawing/2014/main" id="{B466FE74-EE34-B82D-9E2A-7E54B9BCF114}"/>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22985"/>
            <a:ext cx="15544800" cy="0"/>
          </a:xfrm>
          <a:custGeom>
            <a:avLst/>
            <a:gdLst/>
            <a:ahLst/>
            <a:cxnLst/>
            <a:rect l="l" t="t" r="r" b="b"/>
            <a:pathLst>
              <a:path w="15544800">
                <a:moveTo>
                  <a:pt x="0" y="0"/>
                </a:moveTo>
                <a:lnTo>
                  <a:pt x="15544673" y="0"/>
                </a:lnTo>
              </a:path>
              <a:path w="15544800">
                <a:moveTo>
                  <a:pt x="0" y="0"/>
                </a:moveTo>
                <a:lnTo>
                  <a:pt x="15544673" y="0"/>
                </a:lnTo>
              </a:path>
            </a:pathLst>
          </a:custGeom>
          <a:ln w="3175">
            <a:solidFill>
              <a:srgbClr val="A7A9AC"/>
            </a:solidFill>
          </a:ln>
        </p:spPr>
        <p:txBody>
          <a:bodyPr wrap="square" lIns="0" tIns="0" rIns="0" bIns="0" rtlCol="0"/>
          <a:lstStyle/>
          <a:p>
            <a:endParaRPr/>
          </a:p>
        </p:txBody>
      </p:sp>
      <p:sp>
        <p:nvSpPr>
          <p:cNvPr id="3" name="object 3"/>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4" name="object 4"/>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5" name="object 5"/>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4" action="ppaction://hlinksldjump"/>
              </a:rPr>
              <a:t>ENVIRONMENTAL</a:t>
            </a:r>
            <a:endParaRPr sz="1900">
              <a:latin typeface="Tahoma"/>
              <a:cs typeface="Tahoma"/>
            </a:endParaRPr>
          </a:p>
        </p:txBody>
      </p:sp>
      <p:sp>
        <p:nvSpPr>
          <p:cNvPr id="6" name="object 6"/>
          <p:cNvSpPr txBox="1"/>
          <p:nvPr/>
        </p:nvSpPr>
        <p:spPr>
          <a:xfrm>
            <a:off x="6311010" y="395731"/>
            <a:ext cx="81280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SOCIAL</a:t>
            </a:r>
            <a:endParaRPr sz="1900">
              <a:latin typeface="Trebuchet MS"/>
              <a:cs typeface="Trebuchet MS"/>
            </a:endParaRPr>
          </a:p>
        </p:txBody>
      </p:sp>
      <p:pic>
        <p:nvPicPr>
          <p:cNvPr id="7" name="object 7"/>
          <p:cNvPicPr/>
          <p:nvPr/>
        </p:nvPicPr>
        <p:blipFill>
          <a:blip r:embed="rId6" cstate="print"/>
          <a:stretch>
            <a:fillRect/>
          </a:stretch>
        </p:blipFill>
        <p:spPr>
          <a:xfrm>
            <a:off x="10668000" y="6525894"/>
            <a:ext cx="810882" cy="810895"/>
          </a:xfrm>
          <a:prstGeom prst="rect">
            <a:avLst/>
          </a:prstGeom>
        </p:spPr>
      </p:pic>
      <p:pic>
        <p:nvPicPr>
          <p:cNvPr id="8" name="object 8"/>
          <p:cNvPicPr/>
          <p:nvPr/>
        </p:nvPicPr>
        <p:blipFill>
          <a:blip r:embed="rId7" cstate="print"/>
          <a:stretch>
            <a:fillRect/>
          </a:stretch>
        </p:blipFill>
        <p:spPr>
          <a:xfrm>
            <a:off x="12065000" y="6525894"/>
            <a:ext cx="810882" cy="810895"/>
          </a:xfrm>
          <a:prstGeom prst="rect">
            <a:avLst/>
          </a:prstGeom>
        </p:spPr>
      </p:pic>
      <p:pic>
        <p:nvPicPr>
          <p:cNvPr id="9" name="object 9"/>
          <p:cNvPicPr/>
          <p:nvPr/>
        </p:nvPicPr>
        <p:blipFill>
          <a:blip r:embed="rId8" cstate="print"/>
          <a:stretch>
            <a:fillRect/>
          </a:stretch>
        </p:blipFill>
        <p:spPr>
          <a:xfrm>
            <a:off x="13462635" y="6525894"/>
            <a:ext cx="810894" cy="810895"/>
          </a:xfrm>
          <a:prstGeom prst="rect">
            <a:avLst/>
          </a:prstGeom>
        </p:spPr>
      </p:pic>
      <p:pic>
        <p:nvPicPr>
          <p:cNvPr id="10" name="object 10"/>
          <p:cNvPicPr/>
          <p:nvPr/>
        </p:nvPicPr>
        <p:blipFill>
          <a:blip r:embed="rId9" cstate="print"/>
          <a:stretch>
            <a:fillRect/>
          </a:stretch>
        </p:blipFill>
        <p:spPr>
          <a:xfrm>
            <a:off x="10668000" y="7515225"/>
            <a:ext cx="810895" cy="810894"/>
          </a:xfrm>
          <a:prstGeom prst="rect">
            <a:avLst/>
          </a:prstGeom>
        </p:spPr>
      </p:pic>
      <p:pic>
        <p:nvPicPr>
          <p:cNvPr id="11" name="object 11"/>
          <p:cNvPicPr/>
          <p:nvPr/>
        </p:nvPicPr>
        <p:blipFill>
          <a:blip r:embed="rId10" cstate="print"/>
          <a:stretch>
            <a:fillRect/>
          </a:stretch>
        </p:blipFill>
        <p:spPr>
          <a:xfrm>
            <a:off x="12065000" y="7515225"/>
            <a:ext cx="810895" cy="810894"/>
          </a:xfrm>
          <a:prstGeom prst="rect">
            <a:avLst/>
          </a:prstGeom>
        </p:spPr>
      </p:pic>
      <p:pic>
        <p:nvPicPr>
          <p:cNvPr id="12" name="object 12"/>
          <p:cNvPicPr/>
          <p:nvPr/>
        </p:nvPicPr>
        <p:blipFill>
          <a:blip r:embed="rId11" cstate="print"/>
          <a:stretch>
            <a:fillRect/>
          </a:stretch>
        </p:blipFill>
        <p:spPr>
          <a:xfrm>
            <a:off x="13462635" y="7515225"/>
            <a:ext cx="810894" cy="810894"/>
          </a:xfrm>
          <a:prstGeom prst="rect">
            <a:avLst/>
          </a:prstGeom>
        </p:spPr>
      </p:pic>
      <p:pic>
        <p:nvPicPr>
          <p:cNvPr id="13" name="object 13"/>
          <p:cNvPicPr/>
          <p:nvPr/>
        </p:nvPicPr>
        <p:blipFill>
          <a:blip r:embed="rId12" cstate="print"/>
          <a:stretch>
            <a:fillRect/>
          </a:stretch>
        </p:blipFill>
        <p:spPr>
          <a:xfrm>
            <a:off x="10668000" y="8504555"/>
            <a:ext cx="786129" cy="786129"/>
          </a:xfrm>
          <a:prstGeom prst="rect">
            <a:avLst/>
          </a:prstGeom>
        </p:spPr>
      </p:pic>
      <p:pic>
        <p:nvPicPr>
          <p:cNvPr id="14" name="object 14"/>
          <p:cNvPicPr/>
          <p:nvPr/>
        </p:nvPicPr>
        <p:blipFill>
          <a:blip r:embed="rId13" cstate="print"/>
          <a:stretch>
            <a:fillRect/>
          </a:stretch>
        </p:blipFill>
        <p:spPr>
          <a:xfrm>
            <a:off x="12065000" y="8504555"/>
            <a:ext cx="786129" cy="786129"/>
          </a:xfrm>
          <a:prstGeom prst="rect">
            <a:avLst/>
          </a:prstGeom>
        </p:spPr>
      </p:pic>
      <p:pic>
        <p:nvPicPr>
          <p:cNvPr id="15" name="object 15"/>
          <p:cNvPicPr/>
          <p:nvPr/>
        </p:nvPicPr>
        <p:blipFill>
          <a:blip r:embed="rId14" cstate="print"/>
          <a:stretch>
            <a:fillRect/>
          </a:stretch>
        </p:blipFill>
        <p:spPr>
          <a:xfrm>
            <a:off x="13462635" y="8504555"/>
            <a:ext cx="786130" cy="786129"/>
          </a:xfrm>
          <a:prstGeom prst="rect">
            <a:avLst/>
          </a:prstGeom>
        </p:spPr>
      </p:pic>
      <p:sp>
        <p:nvSpPr>
          <p:cNvPr id="16" name="object 16"/>
          <p:cNvSpPr txBox="1"/>
          <p:nvPr/>
        </p:nvSpPr>
        <p:spPr>
          <a:xfrm>
            <a:off x="10324465" y="3120338"/>
            <a:ext cx="4915535" cy="3420103"/>
          </a:xfrm>
          <a:prstGeom prst="rect">
            <a:avLst/>
          </a:prstGeom>
        </p:spPr>
        <p:txBody>
          <a:bodyPr vert="horz" wrap="square" lIns="0" tIns="17780" rIns="0" bIns="0" rtlCol="0">
            <a:spAutoFit/>
          </a:bodyPr>
          <a:lstStyle/>
          <a:p>
            <a:pPr marL="12700" marR="179705">
              <a:lnSpc>
                <a:spcPct val="108900"/>
              </a:lnSpc>
              <a:spcBef>
                <a:spcPts val="140"/>
              </a:spcBef>
            </a:pPr>
            <a:r>
              <a:rPr lang="en-US" dirty="0">
                <a:latin typeface="Arial" panose="020B0604020202020204" pitchFamily="34" charset="0"/>
                <a:cs typeface="Arial" panose="020B0604020202020204" pitchFamily="34" charset="0"/>
              </a:rPr>
              <a:t>Social responsibility is a cornerstone of our business approach, enabling us to cultivate a more positive and impactful culture for our people, clients and communities where o</a:t>
            </a:r>
            <a:r>
              <a:rPr dirty="0">
                <a:latin typeface="Arial" panose="020B0604020202020204" pitchFamily="34" charset="0"/>
                <a:cs typeface="Arial" panose="020B0604020202020204" pitchFamily="34" charset="0"/>
              </a:rPr>
              <a:t>ur</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lines</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of</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action,</a:t>
            </a:r>
            <a:r>
              <a:rPr spc="-20"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commitments,</a:t>
            </a:r>
            <a:r>
              <a:rPr spc="-30" dirty="0">
                <a:latin typeface="Arial" panose="020B0604020202020204" pitchFamily="34" charset="0"/>
                <a:cs typeface="Arial" panose="020B0604020202020204" pitchFamily="34" charset="0"/>
              </a:rPr>
              <a:t> </a:t>
            </a:r>
            <a:r>
              <a:rPr spc="-25" dirty="0">
                <a:latin typeface="Arial" panose="020B0604020202020204" pitchFamily="34" charset="0"/>
                <a:cs typeface="Arial" panose="020B0604020202020204" pitchFamily="34" charset="0"/>
              </a:rPr>
              <a:t>and </a:t>
            </a:r>
            <a:r>
              <a:rPr spc="-10" dirty="0">
                <a:latin typeface="Arial" panose="020B0604020202020204" pitchFamily="34" charset="0"/>
                <a:cs typeface="Arial" panose="020B0604020202020204" pitchFamily="34" charset="0"/>
              </a:rPr>
              <a:t>implementation</a:t>
            </a:r>
            <a:r>
              <a:rPr spc="-9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steps</a:t>
            </a:r>
            <a:r>
              <a:rPr spc="-5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specific</a:t>
            </a:r>
            <a:r>
              <a:rPr spc="-6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to</a:t>
            </a:r>
            <a:r>
              <a:rPr spc="-8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the</a:t>
            </a:r>
            <a:r>
              <a:rPr spc="-70"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Social</a:t>
            </a:r>
            <a:r>
              <a:rPr spc="-7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pillar </a:t>
            </a:r>
            <a:r>
              <a:rPr dirty="0">
                <a:latin typeface="Arial" panose="020B0604020202020204" pitchFamily="34" charset="0"/>
                <a:cs typeface="Arial" panose="020B0604020202020204" pitchFamily="34" charset="0"/>
              </a:rPr>
              <a:t>are</a:t>
            </a:r>
            <a:r>
              <a:rPr spc="-5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outlined</a:t>
            </a:r>
            <a:r>
              <a:rPr spc="-4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on</a:t>
            </a:r>
            <a:r>
              <a:rPr spc="-5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the</a:t>
            </a:r>
            <a:r>
              <a:rPr spc="-4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following</a:t>
            </a:r>
            <a:r>
              <a:rPr spc="-40"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pages.</a:t>
            </a:r>
            <a:endParaRPr dirty="0">
              <a:latin typeface="Arial" panose="020B0604020202020204" pitchFamily="34" charset="0"/>
              <a:cs typeface="Arial" panose="020B0604020202020204" pitchFamily="34" charset="0"/>
            </a:endParaRPr>
          </a:p>
          <a:p>
            <a:pPr marL="12700">
              <a:lnSpc>
                <a:spcPct val="100000"/>
              </a:lnSpc>
              <a:spcBef>
                <a:spcPts val="1010"/>
              </a:spcBef>
            </a:pPr>
            <a:r>
              <a:rPr spc="-20" dirty="0">
                <a:latin typeface="Arial" panose="020B0604020202020204" pitchFamily="34" charset="0"/>
                <a:cs typeface="Arial" panose="020B0604020202020204" pitchFamily="34" charset="0"/>
              </a:rPr>
              <a:t>In</a:t>
            </a:r>
            <a:r>
              <a:rPr spc="-95" dirty="0">
                <a:latin typeface="Arial" panose="020B0604020202020204" pitchFamily="34" charset="0"/>
                <a:cs typeface="Arial" panose="020B0604020202020204" pitchFamily="34" charset="0"/>
              </a:rPr>
              <a:t> </a:t>
            </a:r>
            <a:r>
              <a:rPr spc="-25" dirty="0">
                <a:latin typeface="Arial" panose="020B0604020202020204" pitchFamily="34" charset="0"/>
                <a:cs typeface="Arial" panose="020B0604020202020204" pitchFamily="34" charset="0"/>
              </a:rPr>
              <a:t>alignment</a:t>
            </a:r>
            <a:r>
              <a:rPr spc="-80" dirty="0">
                <a:latin typeface="Arial" panose="020B0604020202020204" pitchFamily="34" charset="0"/>
                <a:cs typeface="Arial" panose="020B0604020202020204" pitchFamily="34" charset="0"/>
              </a:rPr>
              <a:t> </a:t>
            </a:r>
            <a:r>
              <a:rPr spc="-20" dirty="0">
                <a:latin typeface="Arial" panose="020B0604020202020204" pitchFamily="34" charset="0"/>
                <a:cs typeface="Arial" panose="020B0604020202020204" pitchFamily="34" charset="0"/>
              </a:rPr>
              <a:t>with</a:t>
            </a:r>
            <a:r>
              <a:rPr spc="-95" dirty="0">
                <a:latin typeface="Arial" panose="020B0604020202020204" pitchFamily="34" charset="0"/>
                <a:cs typeface="Arial" panose="020B0604020202020204" pitchFamily="34" charset="0"/>
              </a:rPr>
              <a:t> </a:t>
            </a:r>
            <a:r>
              <a:rPr spc="-20" dirty="0">
                <a:latin typeface="Arial" panose="020B0604020202020204" pitchFamily="34" charset="0"/>
                <a:cs typeface="Arial" panose="020B0604020202020204" pitchFamily="34" charset="0"/>
              </a:rPr>
              <a:t>the</a:t>
            </a:r>
            <a:r>
              <a:rPr spc="-65" dirty="0">
                <a:latin typeface="Arial" panose="020B0604020202020204" pitchFamily="34" charset="0"/>
                <a:cs typeface="Arial" panose="020B0604020202020204" pitchFamily="34" charset="0"/>
              </a:rPr>
              <a:t> </a:t>
            </a:r>
            <a:r>
              <a:rPr spc="-20" dirty="0">
                <a:latin typeface="Arial" panose="020B0604020202020204" pitchFamily="34" charset="0"/>
                <a:cs typeface="Arial" panose="020B0604020202020204" pitchFamily="34" charset="0"/>
              </a:rPr>
              <a:t>United</a:t>
            </a:r>
            <a:r>
              <a:rPr spc="-65" dirty="0">
                <a:latin typeface="Arial" panose="020B0604020202020204" pitchFamily="34" charset="0"/>
                <a:cs typeface="Arial" panose="020B0604020202020204" pitchFamily="34" charset="0"/>
              </a:rPr>
              <a:t> </a:t>
            </a:r>
            <a:r>
              <a:rPr spc="-20" dirty="0">
                <a:latin typeface="Arial" panose="020B0604020202020204" pitchFamily="34" charset="0"/>
                <a:cs typeface="Arial" panose="020B0604020202020204" pitchFamily="34" charset="0"/>
              </a:rPr>
              <a:t>Nations</a:t>
            </a:r>
            <a:r>
              <a:rPr spc="-9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17</a:t>
            </a:r>
            <a:r>
              <a:rPr spc="-100"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SDGs,</a:t>
            </a:r>
            <a:endParaRPr dirty="0">
              <a:latin typeface="Arial" panose="020B0604020202020204" pitchFamily="34" charset="0"/>
              <a:cs typeface="Arial" panose="020B0604020202020204" pitchFamily="34" charset="0"/>
            </a:endParaRPr>
          </a:p>
          <a:p>
            <a:pPr marL="12700" marR="214629">
              <a:lnSpc>
                <a:spcPct val="104200"/>
              </a:lnSpc>
              <a:spcBef>
                <a:spcPts val="245"/>
              </a:spcBef>
            </a:pPr>
            <a:r>
              <a:rPr dirty="0">
                <a:latin typeface="Arial" panose="020B0604020202020204" pitchFamily="34" charset="0"/>
                <a:cs typeface="Arial" panose="020B0604020202020204" pitchFamily="34" charset="0"/>
              </a:rPr>
              <a:t>the</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specific</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goals</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and</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indicators</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that</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align</a:t>
            </a:r>
            <a:r>
              <a:rPr spc="-35" dirty="0">
                <a:latin typeface="Arial" panose="020B0604020202020204" pitchFamily="34" charset="0"/>
                <a:cs typeface="Arial" panose="020B0604020202020204" pitchFamily="34" charset="0"/>
              </a:rPr>
              <a:t> </a:t>
            </a:r>
            <a:r>
              <a:rPr spc="-20" dirty="0">
                <a:latin typeface="Arial" panose="020B0604020202020204" pitchFamily="34" charset="0"/>
                <a:cs typeface="Arial" panose="020B0604020202020204" pitchFamily="34" charset="0"/>
              </a:rPr>
              <a:t>with </a:t>
            </a:r>
            <a:r>
              <a:rPr dirty="0">
                <a:latin typeface="Arial" panose="020B0604020202020204" pitchFamily="34" charset="0"/>
                <a:cs typeface="Arial" panose="020B0604020202020204" pitchFamily="34" charset="0"/>
              </a:rPr>
              <a:t>our</a:t>
            </a:r>
            <a:r>
              <a:rPr spc="-4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Social</a:t>
            </a:r>
            <a:r>
              <a:rPr spc="-4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dimension</a:t>
            </a:r>
            <a:r>
              <a:rPr spc="-3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lines</a:t>
            </a:r>
            <a:r>
              <a:rPr spc="-4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of</a:t>
            </a:r>
            <a:r>
              <a:rPr spc="-30"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action</a:t>
            </a:r>
            <a:r>
              <a:rPr spc="-45" dirty="0">
                <a:latin typeface="Arial" panose="020B0604020202020204" pitchFamily="34" charset="0"/>
                <a:cs typeface="Arial" panose="020B0604020202020204" pitchFamily="34" charset="0"/>
              </a:rPr>
              <a:t> </a:t>
            </a:r>
            <a:r>
              <a:rPr spc="-25" dirty="0">
                <a:latin typeface="Arial" panose="020B0604020202020204" pitchFamily="34" charset="0"/>
                <a:cs typeface="Arial" panose="020B0604020202020204" pitchFamily="34" charset="0"/>
              </a:rPr>
              <a:t>and </a:t>
            </a:r>
            <a:r>
              <a:rPr dirty="0">
                <a:latin typeface="Arial" panose="020B0604020202020204" pitchFamily="34" charset="0"/>
                <a:cs typeface="Arial" panose="020B0604020202020204" pitchFamily="34" charset="0"/>
              </a:rPr>
              <a:t>commitments</a:t>
            </a:r>
            <a:r>
              <a:rPr spc="-75"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include:</a:t>
            </a:r>
            <a:endParaRPr dirty="0">
              <a:latin typeface="Arial" panose="020B0604020202020204" pitchFamily="34" charset="0"/>
              <a:cs typeface="Arial" panose="020B0604020202020204" pitchFamily="34" charset="0"/>
            </a:endParaRPr>
          </a:p>
        </p:txBody>
      </p:sp>
      <p:grpSp>
        <p:nvGrpSpPr>
          <p:cNvPr id="20" name="object 20"/>
          <p:cNvGrpSpPr/>
          <p:nvPr/>
        </p:nvGrpSpPr>
        <p:grpSpPr>
          <a:xfrm>
            <a:off x="7772400" y="1390268"/>
            <a:ext cx="6659880" cy="2209800"/>
            <a:chOff x="7772400" y="1390268"/>
            <a:chExt cx="6659880" cy="2209800"/>
          </a:xfrm>
        </p:grpSpPr>
        <p:sp>
          <p:nvSpPr>
            <p:cNvPr id="21" name="object 21"/>
            <p:cNvSpPr/>
            <p:nvPr/>
          </p:nvSpPr>
          <p:spPr>
            <a:xfrm>
              <a:off x="7772400" y="1390268"/>
              <a:ext cx="2552065" cy="2209800"/>
            </a:xfrm>
            <a:custGeom>
              <a:avLst/>
              <a:gdLst/>
              <a:ahLst/>
              <a:cxnLst/>
              <a:rect l="l" t="t" r="r" b="b"/>
              <a:pathLst>
                <a:path w="2552065" h="2209800">
                  <a:moveTo>
                    <a:pt x="1913763" y="0"/>
                  </a:moveTo>
                  <a:lnTo>
                    <a:pt x="637921" y="0"/>
                  </a:lnTo>
                  <a:lnTo>
                    <a:pt x="0" y="1104773"/>
                  </a:lnTo>
                  <a:lnTo>
                    <a:pt x="637921" y="2209418"/>
                  </a:lnTo>
                  <a:lnTo>
                    <a:pt x="1913763" y="2209418"/>
                  </a:lnTo>
                  <a:lnTo>
                    <a:pt x="2551683" y="1104773"/>
                  </a:lnTo>
                  <a:lnTo>
                    <a:pt x="1913763" y="0"/>
                  </a:lnTo>
                  <a:close/>
                </a:path>
              </a:pathLst>
            </a:custGeom>
            <a:solidFill>
              <a:srgbClr val="DFAE28"/>
            </a:solidFill>
          </p:spPr>
          <p:txBody>
            <a:bodyPr wrap="square" lIns="0" tIns="0" rIns="0" bIns="0" rtlCol="0"/>
            <a:lstStyle/>
            <a:p>
              <a:endParaRPr/>
            </a:p>
          </p:txBody>
        </p:sp>
        <p:pic>
          <p:nvPicPr>
            <p:cNvPr id="22" name="object 22"/>
            <p:cNvPicPr/>
            <p:nvPr/>
          </p:nvPicPr>
          <p:blipFill>
            <a:blip r:embed="rId15" cstate="print"/>
            <a:stretch>
              <a:fillRect/>
            </a:stretch>
          </p:blipFill>
          <p:spPr>
            <a:xfrm>
              <a:off x="8977757" y="1932851"/>
              <a:ext cx="140563" cy="140550"/>
            </a:xfrm>
            <a:prstGeom prst="rect">
              <a:avLst/>
            </a:prstGeom>
          </p:spPr>
        </p:pic>
        <p:pic>
          <p:nvPicPr>
            <p:cNvPr id="23" name="object 23"/>
            <p:cNvPicPr/>
            <p:nvPr/>
          </p:nvPicPr>
          <p:blipFill>
            <a:blip r:embed="rId16" cstate="print"/>
            <a:stretch>
              <a:fillRect/>
            </a:stretch>
          </p:blipFill>
          <p:spPr>
            <a:xfrm>
              <a:off x="8673211" y="2421902"/>
              <a:ext cx="149072" cy="149085"/>
            </a:xfrm>
            <a:prstGeom prst="rect">
              <a:avLst/>
            </a:prstGeom>
          </p:spPr>
        </p:pic>
        <p:pic>
          <p:nvPicPr>
            <p:cNvPr id="24" name="object 24"/>
            <p:cNvPicPr/>
            <p:nvPr/>
          </p:nvPicPr>
          <p:blipFill>
            <a:blip r:embed="rId17" cstate="print"/>
            <a:stretch>
              <a:fillRect/>
            </a:stretch>
          </p:blipFill>
          <p:spPr>
            <a:xfrm>
              <a:off x="9274175" y="2421902"/>
              <a:ext cx="149072" cy="149085"/>
            </a:xfrm>
            <a:prstGeom prst="rect">
              <a:avLst/>
            </a:prstGeom>
          </p:spPr>
        </p:pic>
        <p:sp>
          <p:nvSpPr>
            <p:cNvPr id="25" name="object 25"/>
            <p:cNvSpPr/>
            <p:nvPr/>
          </p:nvSpPr>
          <p:spPr>
            <a:xfrm>
              <a:off x="8535669" y="2007997"/>
              <a:ext cx="1025525" cy="1049655"/>
            </a:xfrm>
            <a:custGeom>
              <a:avLst/>
              <a:gdLst/>
              <a:ahLst/>
              <a:cxnLst/>
              <a:rect l="l" t="t" r="r" b="b"/>
              <a:pathLst>
                <a:path w="1025525" h="1049655">
                  <a:moveTo>
                    <a:pt x="650621" y="0"/>
                  </a:moveTo>
                  <a:lnTo>
                    <a:pt x="637539" y="39370"/>
                  </a:lnTo>
                  <a:lnTo>
                    <a:pt x="598677" y="95630"/>
                  </a:lnTo>
                  <a:lnTo>
                    <a:pt x="554862" y="128777"/>
                  </a:lnTo>
                  <a:lnTo>
                    <a:pt x="512572" y="140207"/>
                  </a:lnTo>
                  <a:lnTo>
                    <a:pt x="490220" y="137032"/>
                  </a:lnTo>
                  <a:lnTo>
                    <a:pt x="450087" y="115188"/>
                  </a:lnTo>
                  <a:lnTo>
                    <a:pt x="402971" y="67309"/>
                  </a:lnTo>
                  <a:lnTo>
                    <a:pt x="379349" y="18160"/>
                  </a:lnTo>
                  <a:lnTo>
                    <a:pt x="374523" y="0"/>
                  </a:lnTo>
                  <a:lnTo>
                    <a:pt x="314071" y="29336"/>
                  </a:lnTo>
                  <a:lnTo>
                    <a:pt x="331088" y="89153"/>
                  </a:lnTo>
                  <a:lnTo>
                    <a:pt x="350265" y="123951"/>
                  </a:lnTo>
                  <a:lnTo>
                    <a:pt x="375920" y="162559"/>
                  </a:lnTo>
                  <a:lnTo>
                    <a:pt x="407670" y="200532"/>
                  </a:lnTo>
                  <a:lnTo>
                    <a:pt x="421639" y="221614"/>
                  </a:lnTo>
                  <a:lnTo>
                    <a:pt x="428751" y="241046"/>
                  </a:lnTo>
                  <a:lnTo>
                    <a:pt x="428878" y="260476"/>
                  </a:lnTo>
                  <a:lnTo>
                    <a:pt x="427354" y="268477"/>
                  </a:lnTo>
                  <a:lnTo>
                    <a:pt x="421894" y="283845"/>
                  </a:lnTo>
                  <a:lnTo>
                    <a:pt x="417829" y="296418"/>
                  </a:lnTo>
                  <a:lnTo>
                    <a:pt x="411479" y="317373"/>
                  </a:lnTo>
                  <a:lnTo>
                    <a:pt x="389635" y="379729"/>
                  </a:lnTo>
                  <a:lnTo>
                    <a:pt x="380619" y="401574"/>
                  </a:lnTo>
                  <a:lnTo>
                    <a:pt x="382777" y="400303"/>
                  </a:lnTo>
                  <a:lnTo>
                    <a:pt x="365632" y="449960"/>
                  </a:lnTo>
                  <a:lnTo>
                    <a:pt x="341629" y="517271"/>
                  </a:lnTo>
                  <a:lnTo>
                    <a:pt x="334390" y="538987"/>
                  </a:lnTo>
                  <a:lnTo>
                    <a:pt x="305943" y="572770"/>
                  </a:lnTo>
                  <a:lnTo>
                    <a:pt x="258572" y="606551"/>
                  </a:lnTo>
                  <a:lnTo>
                    <a:pt x="212344" y="618617"/>
                  </a:lnTo>
                  <a:lnTo>
                    <a:pt x="187959" y="615187"/>
                  </a:lnTo>
                  <a:lnTo>
                    <a:pt x="144018" y="592581"/>
                  </a:lnTo>
                  <a:lnTo>
                    <a:pt x="93345" y="543559"/>
                  </a:lnTo>
                  <a:lnTo>
                    <a:pt x="67690" y="493013"/>
                  </a:lnTo>
                  <a:lnTo>
                    <a:pt x="62864" y="475742"/>
                  </a:lnTo>
                  <a:lnTo>
                    <a:pt x="0" y="504825"/>
                  </a:lnTo>
                  <a:lnTo>
                    <a:pt x="18287" y="565276"/>
                  </a:lnTo>
                  <a:lnTo>
                    <a:pt x="38861" y="600836"/>
                  </a:lnTo>
                  <a:lnTo>
                    <a:pt x="62356" y="634237"/>
                  </a:lnTo>
                  <a:lnTo>
                    <a:pt x="66294" y="640206"/>
                  </a:lnTo>
                  <a:lnTo>
                    <a:pt x="71247" y="646176"/>
                  </a:lnTo>
                  <a:lnTo>
                    <a:pt x="100583" y="679069"/>
                  </a:lnTo>
                  <a:lnTo>
                    <a:pt x="115697" y="700785"/>
                  </a:lnTo>
                  <a:lnTo>
                    <a:pt x="123444" y="720725"/>
                  </a:lnTo>
                  <a:lnTo>
                    <a:pt x="123571" y="740918"/>
                  </a:lnTo>
                  <a:lnTo>
                    <a:pt x="121920" y="749046"/>
                  </a:lnTo>
                  <a:lnTo>
                    <a:pt x="116077" y="764667"/>
                  </a:lnTo>
                  <a:lnTo>
                    <a:pt x="111632" y="777621"/>
                  </a:lnTo>
                  <a:lnTo>
                    <a:pt x="104775" y="799083"/>
                  </a:lnTo>
                  <a:lnTo>
                    <a:pt x="81279" y="862964"/>
                  </a:lnTo>
                  <a:lnTo>
                    <a:pt x="72771" y="882523"/>
                  </a:lnTo>
                  <a:lnTo>
                    <a:pt x="74802" y="881379"/>
                  </a:lnTo>
                  <a:lnTo>
                    <a:pt x="55879" y="933703"/>
                  </a:lnTo>
                  <a:lnTo>
                    <a:pt x="26034" y="1013586"/>
                  </a:lnTo>
                  <a:lnTo>
                    <a:pt x="21081" y="1028192"/>
                  </a:lnTo>
                  <a:lnTo>
                    <a:pt x="17652" y="1040383"/>
                  </a:lnTo>
                  <a:lnTo>
                    <a:pt x="15494" y="1049147"/>
                  </a:lnTo>
                  <a:lnTo>
                    <a:pt x="106679" y="1049147"/>
                  </a:lnTo>
                  <a:lnTo>
                    <a:pt x="127888" y="996696"/>
                  </a:lnTo>
                  <a:lnTo>
                    <a:pt x="155321" y="937005"/>
                  </a:lnTo>
                  <a:lnTo>
                    <a:pt x="185165" y="882523"/>
                  </a:lnTo>
                  <a:lnTo>
                    <a:pt x="212344" y="850392"/>
                  </a:lnTo>
                  <a:lnTo>
                    <a:pt x="239522" y="882523"/>
                  </a:lnTo>
                  <a:lnTo>
                    <a:pt x="269366" y="937005"/>
                  </a:lnTo>
                  <a:lnTo>
                    <a:pt x="296672" y="996696"/>
                  </a:lnTo>
                  <a:lnTo>
                    <a:pt x="318007" y="1049147"/>
                  </a:lnTo>
                  <a:lnTo>
                    <a:pt x="409066" y="1049147"/>
                  </a:lnTo>
                  <a:lnTo>
                    <a:pt x="406907" y="1040383"/>
                  </a:lnTo>
                  <a:lnTo>
                    <a:pt x="403478" y="1028192"/>
                  </a:lnTo>
                  <a:lnTo>
                    <a:pt x="398652" y="1013586"/>
                  </a:lnTo>
                  <a:lnTo>
                    <a:pt x="359790" y="909193"/>
                  </a:lnTo>
                  <a:lnTo>
                    <a:pt x="349884" y="881379"/>
                  </a:lnTo>
                  <a:lnTo>
                    <a:pt x="351789" y="882523"/>
                  </a:lnTo>
                  <a:lnTo>
                    <a:pt x="343280" y="862964"/>
                  </a:lnTo>
                  <a:lnTo>
                    <a:pt x="319785" y="799083"/>
                  </a:lnTo>
                  <a:lnTo>
                    <a:pt x="312927" y="777621"/>
                  </a:lnTo>
                  <a:lnTo>
                    <a:pt x="305053" y="755014"/>
                  </a:lnTo>
                  <a:lnTo>
                    <a:pt x="302768" y="749046"/>
                  </a:lnTo>
                  <a:lnTo>
                    <a:pt x="301116" y="740918"/>
                  </a:lnTo>
                  <a:lnTo>
                    <a:pt x="308736" y="701167"/>
                  </a:lnTo>
                  <a:lnTo>
                    <a:pt x="345312" y="655066"/>
                  </a:lnTo>
                  <a:lnTo>
                    <a:pt x="354329" y="644905"/>
                  </a:lnTo>
                  <a:lnTo>
                    <a:pt x="358266" y="639826"/>
                  </a:lnTo>
                  <a:lnTo>
                    <a:pt x="374396" y="617727"/>
                  </a:lnTo>
                  <a:lnTo>
                    <a:pt x="386460" y="599694"/>
                  </a:lnTo>
                  <a:lnTo>
                    <a:pt x="397763" y="581151"/>
                  </a:lnTo>
                  <a:lnTo>
                    <a:pt x="407670" y="562863"/>
                  </a:lnTo>
                  <a:lnTo>
                    <a:pt x="409575" y="562863"/>
                  </a:lnTo>
                  <a:lnTo>
                    <a:pt x="434721" y="502538"/>
                  </a:lnTo>
                  <a:lnTo>
                    <a:pt x="461899" y="445134"/>
                  </a:lnTo>
                  <a:lnTo>
                    <a:pt x="489203" y="396875"/>
                  </a:lnTo>
                  <a:lnTo>
                    <a:pt x="512572" y="368807"/>
                  </a:lnTo>
                  <a:lnTo>
                    <a:pt x="535939" y="396875"/>
                  </a:lnTo>
                  <a:lnTo>
                    <a:pt x="563245" y="445134"/>
                  </a:lnTo>
                  <a:lnTo>
                    <a:pt x="590423" y="502538"/>
                  </a:lnTo>
                  <a:lnTo>
                    <a:pt x="615569" y="562863"/>
                  </a:lnTo>
                  <a:lnTo>
                    <a:pt x="617474" y="562863"/>
                  </a:lnTo>
                  <a:lnTo>
                    <a:pt x="627379" y="581025"/>
                  </a:lnTo>
                  <a:lnTo>
                    <a:pt x="638555" y="599567"/>
                  </a:lnTo>
                  <a:lnTo>
                    <a:pt x="650494" y="617474"/>
                  </a:lnTo>
                  <a:lnTo>
                    <a:pt x="662812" y="634237"/>
                  </a:lnTo>
                  <a:lnTo>
                    <a:pt x="666876" y="640206"/>
                  </a:lnTo>
                  <a:lnTo>
                    <a:pt x="671702" y="646176"/>
                  </a:lnTo>
                  <a:lnTo>
                    <a:pt x="678814" y="653923"/>
                  </a:lnTo>
                  <a:lnTo>
                    <a:pt x="701166" y="679069"/>
                  </a:lnTo>
                  <a:lnTo>
                    <a:pt x="716152" y="700785"/>
                  </a:lnTo>
                  <a:lnTo>
                    <a:pt x="723900" y="720725"/>
                  </a:lnTo>
                  <a:lnTo>
                    <a:pt x="724026" y="740918"/>
                  </a:lnTo>
                  <a:lnTo>
                    <a:pt x="722376" y="749046"/>
                  </a:lnTo>
                  <a:lnTo>
                    <a:pt x="716533" y="764667"/>
                  </a:lnTo>
                  <a:lnTo>
                    <a:pt x="705357" y="799083"/>
                  </a:lnTo>
                  <a:lnTo>
                    <a:pt x="681862" y="862964"/>
                  </a:lnTo>
                  <a:lnTo>
                    <a:pt x="673353" y="882523"/>
                  </a:lnTo>
                  <a:lnTo>
                    <a:pt x="675258" y="881379"/>
                  </a:lnTo>
                  <a:lnTo>
                    <a:pt x="656335" y="933703"/>
                  </a:lnTo>
                  <a:lnTo>
                    <a:pt x="626490" y="1013586"/>
                  </a:lnTo>
                  <a:lnTo>
                    <a:pt x="621537" y="1028192"/>
                  </a:lnTo>
                  <a:lnTo>
                    <a:pt x="618108" y="1040383"/>
                  </a:lnTo>
                  <a:lnTo>
                    <a:pt x="616076" y="1049147"/>
                  </a:lnTo>
                  <a:lnTo>
                    <a:pt x="707135" y="1049147"/>
                  </a:lnTo>
                  <a:lnTo>
                    <a:pt x="728472" y="996696"/>
                  </a:lnTo>
                  <a:lnTo>
                    <a:pt x="755776" y="937005"/>
                  </a:lnTo>
                  <a:lnTo>
                    <a:pt x="785622" y="882523"/>
                  </a:lnTo>
                  <a:lnTo>
                    <a:pt x="812800" y="850392"/>
                  </a:lnTo>
                  <a:lnTo>
                    <a:pt x="839977" y="882523"/>
                  </a:lnTo>
                  <a:lnTo>
                    <a:pt x="869823" y="937005"/>
                  </a:lnTo>
                  <a:lnTo>
                    <a:pt x="897254" y="996696"/>
                  </a:lnTo>
                  <a:lnTo>
                    <a:pt x="918463" y="1049147"/>
                  </a:lnTo>
                  <a:lnTo>
                    <a:pt x="1009650" y="1049147"/>
                  </a:lnTo>
                  <a:lnTo>
                    <a:pt x="984757" y="974978"/>
                  </a:lnTo>
                  <a:lnTo>
                    <a:pt x="960247" y="909193"/>
                  </a:lnTo>
                  <a:lnTo>
                    <a:pt x="950340" y="881379"/>
                  </a:lnTo>
                  <a:lnTo>
                    <a:pt x="952373" y="882523"/>
                  </a:lnTo>
                  <a:lnTo>
                    <a:pt x="943863" y="862964"/>
                  </a:lnTo>
                  <a:lnTo>
                    <a:pt x="920369" y="799083"/>
                  </a:lnTo>
                  <a:lnTo>
                    <a:pt x="913510" y="777621"/>
                  </a:lnTo>
                  <a:lnTo>
                    <a:pt x="905636" y="755014"/>
                  </a:lnTo>
                  <a:lnTo>
                    <a:pt x="903224" y="749046"/>
                  </a:lnTo>
                  <a:lnTo>
                    <a:pt x="901573" y="740918"/>
                  </a:lnTo>
                  <a:lnTo>
                    <a:pt x="909193" y="701167"/>
                  </a:lnTo>
                  <a:lnTo>
                    <a:pt x="945769" y="655066"/>
                  </a:lnTo>
                  <a:lnTo>
                    <a:pt x="954785" y="645032"/>
                  </a:lnTo>
                  <a:lnTo>
                    <a:pt x="958850" y="639826"/>
                  </a:lnTo>
                  <a:lnTo>
                    <a:pt x="986154" y="600963"/>
                  </a:lnTo>
                  <a:lnTo>
                    <a:pt x="1006855" y="565403"/>
                  </a:lnTo>
                  <a:lnTo>
                    <a:pt x="1021079" y="532892"/>
                  </a:lnTo>
                  <a:lnTo>
                    <a:pt x="1025525" y="508888"/>
                  </a:lnTo>
                  <a:lnTo>
                    <a:pt x="1025144" y="504825"/>
                  </a:lnTo>
                  <a:lnTo>
                    <a:pt x="962278" y="475742"/>
                  </a:lnTo>
                  <a:lnTo>
                    <a:pt x="960120" y="484124"/>
                  </a:lnTo>
                  <a:lnTo>
                    <a:pt x="957452" y="493013"/>
                  </a:lnTo>
                  <a:lnTo>
                    <a:pt x="932052" y="543432"/>
                  </a:lnTo>
                  <a:lnTo>
                    <a:pt x="906399" y="572770"/>
                  </a:lnTo>
                  <a:lnTo>
                    <a:pt x="859154" y="606551"/>
                  </a:lnTo>
                  <a:lnTo>
                    <a:pt x="812800" y="618617"/>
                  </a:lnTo>
                  <a:lnTo>
                    <a:pt x="788415" y="615187"/>
                  </a:lnTo>
                  <a:lnTo>
                    <a:pt x="744474" y="592581"/>
                  </a:lnTo>
                  <a:lnTo>
                    <a:pt x="711073" y="564769"/>
                  </a:lnTo>
                  <a:lnTo>
                    <a:pt x="683386" y="517144"/>
                  </a:lnTo>
                  <a:lnTo>
                    <a:pt x="651382" y="426593"/>
                  </a:lnTo>
                  <a:lnTo>
                    <a:pt x="642365" y="400303"/>
                  </a:lnTo>
                  <a:lnTo>
                    <a:pt x="644398" y="401574"/>
                  </a:lnTo>
                  <a:lnTo>
                    <a:pt x="635380" y="379729"/>
                  </a:lnTo>
                  <a:lnTo>
                    <a:pt x="613663" y="317373"/>
                  </a:lnTo>
                  <a:lnTo>
                    <a:pt x="607313" y="296418"/>
                  </a:lnTo>
                  <a:lnTo>
                    <a:pt x="599948" y="274320"/>
                  </a:lnTo>
                  <a:lnTo>
                    <a:pt x="597788" y="268477"/>
                  </a:lnTo>
                  <a:lnTo>
                    <a:pt x="596264" y="260476"/>
                  </a:lnTo>
                  <a:lnTo>
                    <a:pt x="596391" y="241173"/>
                  </a:lnTo>
                  <a:lnTo>
                    <a:pt x="603250" y="221996"/>
                  </a:lnTo>
                  <a:lnTo>
                    <a:pt x="616965" y="201168"/>
                  </a:lnTo>
                  <a:lnTo>
                    <a:pt x="637031" y="177164"/>
                  </a:lnTo>
                  <a:lnTo>
                    <a:pt x="643001" y="170687"/>
                  </a:lnTo>
                  <a:lnTo>
                    <a:pt x="648461" y="163829"/>
                  </a:lnTo>
                  <a:lnTo>
                    <a:pt x="652652" y="157099"/>
                  </a:lnTo>
                  <a:lnTo>
                    <a:pt x="674751" y="124078"/>
                  </a:lnTo>
                  <a:lnTo>
                    <a:pt x="694054" y="89153"/>
                  </a:lnTo>
                  <a:lnTo>
                    <a:pt x="707262" y="57276"/>
                  </a:lnTo>
                  <a:lnTo>
                    <a:pt x="711326" y="33781"/>
                  </a:lnTo>
                  <a:lnTo>
                    <a:pt x="711073" y="29336"/>
                  </a:lnTo>
                  <a:lnTo>
                    <a:pt x="650621" y="0"/>
                  </a:lnTo>
                  <a:close/>
                </a:path>
              </a:pathLst>
            </a:custGeom>
            <a:solidFill>
              <a:srgbClr val="FFFFFF"/>
            </a:solidFill>
          </p:spPr>
          <p:txBody>
            <a:bodyPr wrap="square" lIns="0" tIns="0" rIns="0" bIns="0" rtlCol="0"/>
            <a:lstStyle/>
            <a:p>
              <a:endParaRPr/>
            </a:p>
          </p:txBody>
        </p:sp>
        <p:sp>
          <p:nvSpPr>
            <p:cNvPr id="26" name="object 26"/>
            <p:cNvSpPr/>
            <p:nvPr/>
          </p:nvSpPr>
          <p:spPr>
            <a:xfrm>
              <a:off x="9827895" y="1390268"/>
              <a:ext cx="4469130" cy="2209800"/>
            </a:xfrm>
            <a:custGeom>
              <a:avLst/>
              <a:gdLst/>
              <a:ahLst/>
              <a:cxnLst/>
              <a:rect l="l" t="t" r="r" b="b"/>
              <a:pathLst>
                <a:path w="4469130" h="2209800">
                  <a:moveTo>
                    <a:pt x="0" y="2209418"/>
                  </a:moveTo>
                  <a:lnTo>
                    <a:pt x="637921" y="1104646"/>
                  </a:lnTo>
                  <a:lnTo>
                    <a:pt x="0" y="0"/>
                  </a:lnTo>
                </a:path>
                <a:path w="4469130" h="2209800">
                  <a:moveTo>
                    <a:pt x="641476" y="1104646"/>
                  </a:moveTo>
                  <a:lnTo>
                    <a:pt x="4468876" y="1104646"/>
                  </a:lnTo>
                </a:path>
              </a:pathLst>
            </a:custGeom>
            <a:ln w="35433">
              <a:solidFill>
                <a:srgbClr val="DFAE28"/>
              </a:solidFill>
            </a:ln>
          </p:spPr>
          <p:txBody>
            <a:bodyPr wrap="square" lIns="0" tIns="0" rIns="0" bIns="0" rtlCol="0"/>
            <a:lstStyle/>
            <a:p>
              <a:endParaRPr/>
            </a:p>
          </p:txBody>
        </p:sp>
        <p:pic>
          <p:nvPicPr>
            <p:cNvPr id="27" name="object 27"/>
            <p:cNvPicPr/>
            <p:nvPr/>
          </p:nvPicPr>
          <p:blipFill>
            <a:blip r:embed="rId18" cstate="print"/>
            <a:stretch>
              <a:fillRect/>
            </a:stretch>
          </p:blipFill>
          <p:spPr>
            <a:xfrm>
              <a:off x="10695304" y="2116010"/>
              <a:ext cx="146075" cy="218757"/>
            </a:xfrm>
            <a:prstGeom prst="rect">
              <a:avLst/>
            </a:prstGeom>
          </p:spPr>
        </p:pic>
        <p:pic>
          <p:nvPicPr>
            <p:cNvPr id="28" name="object 28"/>
            <p:cNvPicPr/>
            <p:nvPr/>
          </p:nvPicPr>
          <p:blipFill>
            <a:blip r:embed="rId19" cstate="print"/>
            <a:stretch>
              <a:fillRect/>
            </a:stretch>
          </p:blipFill>
          <p:spPr>
            <a:xfrm>
              <a:off x="10870438" y="2115997"/>
              <a:ext cx="164261" cy="218770"/>
            </a:xfrm>
            <a:prstGeom prst="rect">
              <a:avLst/>
            </a:prstGeom>
          </p:spPr>
        </p:pic>
        <p:pic>
          <p:nvPicPr>
            <p:cNvPr id="29" name="object 29"/>
            <p:cNvPicPr/>
            <p:nvPr/>
          </p:nvPicPr>
          <p:blipFill>
            <a:blip r:embed="rId20" cstate="print"/>
            <a:stretch>
              <a:fillRect/>
            </a:stretch>
          </p:blipFill>
          <p:spPr>
            <a:xfrm>
              <a:off x="11066907" y="2115997"/>
              <a:ext cx="138747" cy="218770"/>
            </a:xfrm>
            <a:prstGeom prst="rect">
              <a:avLst/>
            </a:prstGeom>
          </p:spPr>
        </p:pic>
        <p:sp>
          <p:nvSpPr>
            <p:cNvPr id="30" name="object 30"/>
            <p:cNvSpPr/>
            <p:nvPr/>
          </p:nvSpPr>
          <p:spPr>
            <a:xfrm>
              <a:off x="11239372" y="2119198"/>
              <a:ext cx="47625" cy="212725"/>
            </a:xfrm>
            <a:custGeom>
              <a:avLst/>
              <a:gdLst/>
              <a:ahLst/>
              <a:cxnLst/>
              <a:rect l="l" t="t" r="r" b="b"/>
              <a:pathLst>
                <a:path w="47625" h="212725">
                  <a:moveTo>
                    <a:pt x="47536" y="0"/>
                  </a:moveTo>
                  <a:lnTo>
                    <a:pt x="0" y="0"/>
                  </a:lnTo>
                  <a:lnTo>
                    <a:pt x="0" y="212394"/>
                  </a:lnTo>
                  <a:lnTo>
                    <a:pt x="47536" y="212394"/>
                  </a:lnTo>
                  <a:lnTo>
                    <a:pt x="47536" y="0"/>
                  </a:lnTo>
                  <a:close/>
                </a:path>
              </a:pathLst>
            </a:custGeom>
            <a:solidFill>
              <a:srgbClr val="000000"/>
            </a:solidFill>
          </p:spPr>
          <p:txBody>
            <a:bodyPr wrap="square" lIns="0" tIns="0" rIns="0" bIns="0" rtlCol="0"/>
            <a:lstStyle/>
            <a:p>
              <a:endParaRPr/>
            </a:p>
          </p:txBody>
        </p:sp>
        <p:pic>
          <p:nvPicPr>
            <p:cNvPr id="31" name="object 31"/>
            <p:cNvPicPr/>
            <p:nvPr/>
          </p:nvPicPr>
          <p:blipFill>
            <a:blip r:embed="rId21" cstate="print"/>
            <a:stretch>
              <a:fillRect/>
            </a:stretch>
          </p:blipFill>
          <p:spPr>
            <a:xfrm>
              <a:off x="11312778" y="2119185"/>
              <a:ext cx="193624" cy="212407"/>
            </a:xfrm>
            <a:prstGeom prst="rect">
              <a:avLst/>
            </a:prstGeom>
          </p:spPr>
        </p:pic>
        <p:sp>
          <p:nvSpPr>
            <p:cNvPr id="32" name="object 32"/>
            <p:cNvSpPr/>
            <p:nvPr/>
          </p:nvSpPr>
          <p:spPr>
            <a:xfrm>
              <a:off x="11530330" y="2119629"/>
              <a:ext cx="132080" cy="212090"/>
            </a:xfrm>
            <a:custGeom>
              <a:avLst/>
              <a:gdLst/>
              <a:ahLst/>
              <a:cxnLst/>
              <a:rect l="l" t="t" r="r" b="b"/>
              <a:pathLst>
                <a:path w="132079" h="212089">
                  <a:moveTo>
                    <a:pt x="131699" y="170180"/>
                  </a:moveTo>
                  <a:lnTo>
                    <a:pt x="47498" y="170180"/>
                  </a:lnTo>
                  <a:lnTo>
                    <a:pt x="47498" y="0"/>
                  </a:lnTo>
                  <a:lnTo>
                    <a:pt x="0" y="0"/>
                  </a:lnTo>
                  <a:lnTo>
                    <a:pt x="0" y="170180"/>
                  </a:lnTo>
                  <a:lnTo>
                    <a:pt x="0" y="212090"/>
                  </a:lnTo>
                  <a:lnTo>
                    <a:pt x="131699" y="212090"/>
                  </a:lnTo>
                  <a:lnTo>
                    <a:pt x="131699" y="170180"/>
                  </a:lnTo>
                  <a:close/>
                </a:path>
              </a:pathLst>
            </a:custGeom>
            <a:solidFill>
              <a:srgbClr val="000000"/>
            </a:solidFill>
          </p:spPr>
          <p:txBody>
            <a:bodyPr wrap="square" lIns="0" tIns="0" rIns="0" bIns="0" rtlCol="0"/>
            <a:lstStyle/>
            <a:p>
              <a:endParaRPr/>
            </a:p>
          </p:txBody>
        </p:sp>
        <p:pic>
          <p:nvPicPr>
            <p:cNvPr id="33" name="object 33"/>
            <p:cNvPicPr/>
            <p:nvPr/>
          </p:nvPicPr>
          <p:blipFill>
            <a:blip r:embed="rId22" cstate="print"/>
            <a:stretch>
              <a:fillRect/>
            </a:stretch>
          </p:blipFill>
          <p:spPr>
            <a:xfrm>
              <a:off x="11756390" y="2119185"/>
              <a:ext cx="157238" cy="212407"/>
            </a:xfrm>
            <a:prstGeom prst="rect">
              <a:avLst/>
            </a:prstGeom>
          </p:spPr>
        </p:pic>
        <p:sp>
          <p:nvSpPr>
            <p:cNvPr id="34" name="object 34"/>
            <p:cNvSpPr/>
            <p:nvPr/>
          </p:nvSpPr>
          <p:spPr>
            <a:xfrm>
              <a:off x="11944350" y="2119197"/>
              <a:ext cx="382270" cy="212725"/>
            </a:xfrm>
            <a:custGeom>
              <a:avLst/>
              <a:gdLst/>
              <a:ahLst/>
              <a:cxnLst/>
              <a:rect l="l" t="t" r="r" b="b"/>
              <a:pathLst>
                <a:path w="382270" h="212725">
                  <a:moveTo>
                    <a:pt x="47510" y="0"/>
                  </a:moveTo>
                  <a:lnTo>
                    <a:pt x="0" y="0"/>
                  </a:lnTo>
                  <a:lnTo>
                    <a:pt x="0" y="212394"/>
                  </a:lnTo>
                  <a:lnTo>
                    <a:pt x="47510" y="212394"/>
                  </a:lnTo>
                  <a:lnTo>
                    <a:pt x="47510" y="0"/>
                  </a:lnTo>
                  <a:close/>
                </a:path>
                <a:path w="382270" h="212725">
                  <a:moveTo>
                    <a:pt x="222504" y="170611"/>
                  </a:moveTo>
                  <a:lnTo>
                    <a:pt x="138303" y="170611"/>
                  </a:lnTo>
                  <a:lnTo>
                    <a:pt x="138303" y="431"/>
                  </a:lnTo>
                  <a:lnTo>
                    <a:pt x="90805" y="431"/>
                  </a:lnTo>
                  <a:lnTo>
                    <a:pt x="90805" y="170611"/>
                  </a:lnTo>
                  <a:lnTo>
                    <a:pt x="90805" y="212521"/>
                  </a:lnTo>
                  <a:lnTo>
                    <a:pt x="222504" y="212521"/>
                  </a:lnTo>
                  <a:lnTo>
                    <a:pt x="222504" y="170611"/>
                  </a:lnTo>
                  <a:close/>
                </a:path>
                <a:path w="382270" h="212725">
                  <a:moveTo>
                    <a:pt x="381762" y="170611"/>
                  </a:moveTo>
                  <a:lnTo>
                    <a:pt x="297561" y="170611"/>
                  </a:lnTo>
                  <a:lnTo>
                    <a:pt x="297561" y="431"/>
                  </a:lnTo>
                  <a:lnTo>
                    <a:pt x="249936" y="431"/>
                  </a:lnTo>
                  <a:lnTo>
                    <a:pt x="249936" y="170611"/>
                  </a:lnTo>
                  <a:lnTo>
                    <a:pt x="249936" y="212521"/>
                  </a:lnTo>
                  <a:lnTo>
                    <a:pt x="381762" y="212521"/>
                  </a:lnTo>
                  <a:lnTo>
                    <a:pt x="381762" y="170611"/>
                  </a:lnTo>
                  <a:close/>
                </a:path>
              </a:pathLst>
            </a:custGeom>
            <a:solidFill>
              <a:srgbClr val="000000"/>
            </a:solidFill>
          </p:spPr>
          <p:txBody>
            <a:bodyPr wrap="square" lIns="0" tIns="0" rIns="0" bIns="0" rtlCol="0"/>
            <a:lstStyle/>
            <a:p>
              <a:endParaRPr/>
            </a:p>
          </p:txBody>
        </p:sp>
        <p:pic>
          <p:nvPicPr>
            <p:cNvPr id="35" name="object 35"/>
            <p:cNvPicPr/>
            <p:nvPr/>
          </p:nvPicPr>
          <p:blipFill>
            <a:blip r:embed="rId23" cstate="print"/>
            <a:stretch>
              <a:fillRect/>
            </a:stretch>
          </p:blipFill>
          <p:spPr>
            <a:xfrm>
              <a:off x="12347066" y="2119185"/>
              <a:ext cx="193624" cy="212407"/>
            </a:xfrm>
            <a:prstGeom prst="rect">
              <a:avLst/>
            </a:prstGeom>
          </p:spPr>
        </p:pic>
        <p:pic>
          <p:nvPicPr>
            <p:cNvPr id="36" name="object 36"/>
            <p:cNvPicPr/>
            <p:nvPr/>
          </p:nvPicPr>
          <p:blipFill>
            <a:blip r:embed="rId24" cstate="print"/>
            <a:stretch>
              <a:fillRect/>
            </a:stretch>
          </p:blipFill>
          <p:spPr>
            <a:xfrm>
              <a:off x="12564617" y="2119185"/>
              <a:ext cx="179260" cy="212407"/>
            </a:xfrm>
            <a:prstGeom prst="rect">
              <a:avLst/>
            </a:prstGeom>
          </p:spPr>
        </p:pic>
        <p:pic>
          <p:nvPicPr>
            <p:cNvPr id="37" name="object 37"/>
            <p:cNvPicPr/>
            <p:nvPr/>
          </p:nvPicPr>
          <p:blipFill>
            <a:blip r:embed="rId25" cstate="print"/>
            <a:stretch>
              <a:fillRect/>
            </a:stretch>
          </p:blipFill>
          <p:spPr>
            <a:xfrm>
              <a:off x="10582401" y="2499486"/>
              <a:ext cx="247903" cy="188214"/>
            </a:xfrm>
            <a:prstGeom prst="rect">
              <a:avLst/>
            </a:prstGeom>
          </p:spPr>
        </p:pic>
        <p:pic>
          <p:nvPicPr>
            <p:cNvPr id="38" name="object 38"/>
            <p:cNvPicPr/>
            <p:nvPr/>
          </p:nvPicPr>
          <p:blipFill>
            <a:blip r:embed="rId26" cstate="print"/>
            <a:stretch>
              <a:fillRect/>
            </a:stretch>
          </p:blipFill>
          <p:spPr>
            <a:xfrm>
              <a:off x="10850752" y="2499994"/>
              <a:ext cx="135635" cy="184657"/>
            </a:xfrm>
            <a:prstGeom prst="rect">
              <a:avLst/>
            </a:prstGeom>
          </p:spPr>
        </p:pic>
        <p:pic>
          <p:nvPicPr>
            <p:cNvPr id="39" name="object 39"/>
            <p:cNvPicPr/>
            <p:nvPr/>
          </p:nvPicPr>
          <p:blipFill>
            <a:blip r:embed="rId27" cstate="print"/>
            <a:stretch>
              <a:fillRect/>
            </a:stretch>
          </p:blipFill>
          <p:spPr>
            <a:xfrm>
              <a:off x="11016869" y="2496947"/>
              <a:ext cx="3415411" cy="239902"/>
            </a:xfrm>
            <a:prstGeom prst="rect">
              <a:avLst/>
            </a:prstGeom>
          </p:spPr>
        </p:pic>
      </p:grpSp>
      <p:sp>
        <p:nvSpPr>
          <p:cNvPr id="43" name="object 43"/>
          <p:cNvSpPr txBox="1"/>
          <p:nvPr/>
        </p:nvSpPr>
        <p:spPr>
          <a:xfrm>
            <a:off x="10561701" y="2718256"/>
            <a:ext cx="2535555" cy="331470"/>
          </a:xfrm>
          <a:prstGeom prst="rect">
            <a:avLst/>
          </a:prstGeom>
        </p:spPr>
        <p:txBody>
          <a:bodyPr vert="horz" wrap="square" lIns="0" tIns="13335" rIns="0" bIns="0" rtlCol="0">
            <a:spAutoFit/>
          </a:bodyPr>
          <a:lstStyle/>
          <a:p>
            <a:pPr marL="12700">
              <a:lnSpc>
                <a:spcPct val="100000"/>
              </a:lnSpc>
              <a:spcBef>
                <a:spcPts val="105"/>
              </a:spcBef>
            </a:pPr>
            <a:r>
              <a:rPr sz="2000" b="1" spc="-10" dirty="0">
                <a:latin typeface="Trebuchet MS"/>
                <a:cs typeface="Trebuchet MS"/>
              </a:rPr>
              <a:t>and</a:t>
            </a:r>
            <a:r>
              <a:rPr sz="2000" b="1" spc="-165" dirty="0">
                <a:latin typeface="Trebuchet MS"/>
                <a:cs typeface="Trebuchet MS"/>
              </a:rPr>
              <a:t> </a:t>
            </a:r>
            <a:r>
              <a:rPr sz="2000" b="1" spc="-25" dirty="0">
                <a:latin typeface="Trebuchet MS"/>
                <a:cs typeface="Trebuchet MS"/>
              </a:rPr>
              <a:t>Our</a:t>
            </a:r>
            <a:r>
              <a:rPr sz="2000" b="1" spc="-155" dirty="0">
                <a:latin typeface="Trebuchet MS"/>
                <a:cs typeface="Trebuchet MS"/>
              </a:rPr>
              <a:t> </a:t>
            </a:r>
            <a:r>
              <a:rPr sz="2000" b="1" spc="-10" dirty="0">
                <a:latin typeface="Trebuchet MS"/>
                <a:cs typeface="Trebuchet MS"/>
              </a:rPr>
              <a:t>Communities</a:t>
            </a:r>
            <a:endParaRPr sz="2000">
              <a:latin typeface="Trebuchet MS"/>
              <a:cs typeface="Trebuchet MS"/>
            </a:endParaRPr>
          </a:p>
        </p:txBody>
      </p:sp>
      <p:grpSp>
        <p:nvGrpSpPr>
          <p:cNvPr id="52" name="Group 51">
            <a:extLst>
              <a:ext uri="{FF2B5EF4-FFF2-40B4-BE49-F238E27FC236}">
                <a16:creationId xmlns:a16="http://schemas.microsoft.com/office/drawing/2014/main" id="{BBE712EA-937F-FB36-415F-C571A7C24B75}"/>
              </a:ext>
            </a:extLst>
          </p:cNvPr>
          <p:cNvGrpSpPr/>
          <p:nvPr/>
        </p:nvGrpSpPr>
        <p:grpSpPr>
          <a:xfrm>
            <a:off x="12117225" y="94718"/>
            <a:ext cx="2584422" cy="788694"/>
            <a:chOff x="12117225" y="94718"/>
            <a:chExt cx="2584422" cy="788694"/>
          </a:xfrm>
        </p:grpSpPr>
        <p:sp>
          <p:nvSpPr>
            <p:cNvPr id="53" name="object 2">
              <a:extLst>
                <a:ext uri="{FF2B5EF4-FFF2-40B4-BE49-F238E27FC236}">
                  <a16:creationId xmlns:a16="http://schemas.microsoft.com/office/drawing/2014/main" id="{E11AEA95-7206-4661-1B4F-C27C075E9B4E}"/>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54" name="Group 53">
              <a:extLst>
                <a:ext uri="{FF2B5EF4-FFF2-40B4-BE49-F238E27FC236}">
                  <a16:creationId xmlns:a16="http://schemas.microsoft.com/office/drawing/2014/main" id="{136EEE61-07C0-87E9-EA09-74780E58F23A}"/>
                </a:ext>
              </a:extLst>
            </p:cNvPr>
            <p:cNvGrpSpPr/>
            <p:nvPr/>
          </p:nvGrpSpPr>
          <p:grpSpPr>
            <a:xfrm>
              <a:off x="12117225" y="94718"/>
              <a:ext cx="609600" cy="788694"/>
              <a:chOff x="0" y="0"/>
              <a:chExt cx="660000" cy="841294"/>
            </a:xfrm>
          </p:grpSpPr>
          <p:sp>
            <p:nvSpPr>
              <p:cNvPr id="55" name="Shape 9">
                <a:extLst>
                  <a:ext uri="{FF2B5EF4-FFF2-40B4-BE49-F238E27FC236}">
                    <a16:creationId xmlns:a16="http://schemas.microsoft.com/office/drawing/2014/main" id="{B6C0A3D4-63AF-03EC-8B93-F234C7610DB9}"/>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56" name="Shape 10">
                <a:extLst>
                  <a:ext uri="{FF2B5EF4-FFF2-40B4-BE49-F238E27FC236}">
                    <a16:creationId xmlns:a16="http://schemas.microsoft.com/office/drawing/2014/main" id="{2768CAB5-B614-20E6-8C66-749A02828922}"/>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57" name="Shape 11">
                <a:extLst>
                  <a:ext uri="{FF2B5EF4-FFF2-40B4-BE49-F238E27FC236}">
                    <a16:creationId xmlns:a16="http://schemas.microsoft.com/office/drawing/2014/main" id="{EC51443F-F8EB-850E-46F1-1733B71F00D5}"/>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4" action="ppaction://hlinksldjump"/>
              </a:rPr>
              <a:t>ENVIRONMENTAL</a:t>
            </a:r>
            <a:endParaRPr sz="1900">
              <a:latin typeface="Tahoma"/>
              <a:cs typeface="Tahoma"/>
            </a:endParaRPr>
          </a:p>
        </p:txBody>
      </p:sp>
      <p:sp>
        <p:nvSpPr>
          <p:cNvPr id="5" name="object 5"/>
          <p:cNvSpPr txBox="1"/>
          <p:nvPr/>
        </p:nvSpPr>
        <p:spPr>
          <a:xfrm>
            <a:off x="6311010" y="395731"/>
            <a:ext cx="81280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SOCIAL</a:t>
            </a:r>
            <a:endParaRPr sz="1900">
              <a:latin typeface="Trebuchet MS"/>
              <a:cs typeface="Trebuchet MS"/>
            </a:endParaRPr>
          </a:p>
        </p:txBody>
      </p:sp>
      <p:sp>
        <p:nvSpPr>
          <p:cNvPr id="6" name="object 6"/>
          <p:cNvSpPr txBox="1"/>
          <p:nvPr/>
        </p:nvSpPr>
        <p:spPr>
          <a:xfrm>
            <a:off x="1548130" y="4255135"/>
            <a:ext cx="2465705" cy="360680"/>
          </a:xfrm>
          <a:prstGeom prst="rect">
            <a:avLst/>
          </a:prstGeom>
        </p:spPr>
        <p:txBody>
          <a:bodyPr vert="horz" wrap="square" lIns="0" tIns="12065" rIns="0" bIns="0" rtlCol="0">
            <a:spAutoFit/>
          </a:bodyPr>
          <a:lstStyle/>
          <a:p>
            <a:pPr marL="12700">
              <a:lnSpc>
                <a:spcPct val="100000"/>
              </a:lnSpc>
              <a:spcBef>
                <a:spcPts val="95"/>
              </a:spcBef>
            </a:pPr>
            <a:r>
              <a:rPr sz="2200" b="1" spc="-65" dirty="0">
                <a:latin typeface="Trebuchet MS"/>
                <a:cs typeface="Trebuchet MS"/>
              </a:rPr>
              <a:t>HSE</a:t>
            </a:r>
            <a:r>
              <a:rPr sz="2200" b="1" spc="-210" dirty="0">
                <a:latin typeface="Trebuchet MS"/>
                <a:cs typeface="Trebuchet MS"/>
              </a:rPr>
              <a:t> </a:t>
            </a:r>
            <a:r>
              <a:rPr sz="2200" b="1" spc="-10" dirty="0">
                <a:latin typeface="Trebuchet MS"/>
                <a:cs typeface="Trebuchet MS"/>
              </a:rPr>
              <a:t>PERFORMANCE</a:t>
            </a:r>
            <a:endParaRPr sz="2200">
              <a:latin typeface="Trebuchet MS"/>
              <a:cs typeface="Trebuchet MS"/>
            </a:endParaRPr>
          </a:p>
        </p:txBody>
      </p:sp>
      <p:sp>
        <p:nvSpPr>
          <p:cNvPr id="7" name="object 7"/>
          <p:cNvSpPr txBox="1"/>
          <p:nvPr/>
        </p:nvSpPr>
        <p:spPr>
          <a:xfrm>
            <a:off x="5536819" y="4255135"/>
            <a:ext cx="3569335" cy="360680"/>
          </a:xfrm>
          <a:prstGeom prst="rect">
            <a:avLst/>
          </a:prstGeom>
        </p:spPr>
        <p:txBody>
          <a:bodyPr vert="horz" wrap="square" lIns="0" tIns="12065" rIns="0" bIns="0" rtlCol="0">
            <a:spAutoFit/>
          </a:bodyPr>
          <a:lstStyle/>
          <a:p>
            <a:pPr marL="12700">
              <a:lnSpc>
                <a:spcPct val="100000"/>
              </a:lnSpc>
              <a:spcBef>
                <a:spcPts val="95"/>
              </a:spcBef>
              <a:tabLst>
                <a:tab pos="3556000"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8" name="object 8"/>
          <p:cNvSpPr txBox="1"/>
          <p:nvPr/>
        </p:nvSpPr>
        <p:spPr>
          <a:xfrm>
            <a:off x="9685401" y="4255135"/>
            <a:ext cx="5264150" cy="360680"/>
          </a:xfrm>
          <a:prstGeom prst="rect">
            <a:avLst/>
          </a:prstGeom>
        </p:spPr>
        <p:txBody>
          <a:bodyPr vert="horz" wrap="square" lIns="0" tIns="12065" rIns="0" bIns="0" rtlCol="0">
            <a:spAutoFit/>
          </a:bodyPr>
          <a:lstStyle/>
          <a:p>
            <a:pPr marL="12700">
              <a:lnSpc>
                <a:spcPct val="100000"/>
              </a:lnSpc>
              <a:spcBef>
                <a:spcPts val="95"/>
              </a:spcBef>
              <a:tabLst>
                <a:tab pos="5250815" algn="l"/>
              </a:tabLst>
            </a:pPr>
            <a:r>
              <a:rPr sz="2200" b="1" u="sng" spc="-35" dirty="0">
                <a:uFill>
                  <a:solidFill>
                    <a:srgbClr val="000000"/>
                  </a:solidFill>
                </a:uFill>
                <a:latin typeface="Trebuchet MS"/>
                <a:cs typeface="Trebuchet MS"/>
              </a:rPr>
              <a:t>HOW</a:t>
            </a:r>
            <a:r>
              <a:rPr sz="2200" b="1" u="sng" spc="-16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WE</a:t>
            </a:r>
            <a:r>
              <a:rPr sz="2200" b="1" u="sng" spc="-155"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PLAN</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TO</a:t>
            </a:r>
            <a:r>
              <a:rPr sz="2200" b="1" u="sng" spc="-150"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6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9" name="object 9"/>
          <p:cNvSpPr txBox="1"/>
          <p:nvPr/>
        </p:nvSpPr>
        <p:spPr>
          <a:xfrm>
            <a:off x="5538342" y="4960492"/>
            <a:ext cx="3123565" cy="1774189"/>
          </a:xfrm>
          <a:prstGeom prst="rect">
            <a:avLst/>
          </a:prstGeom>
        </p:spPr>
        <p:txBody>
          <a:bodyPr vert="horz" wrap="square" lIns="0" tIns="12700" rIns="0" bIns="0" rtlCol="0">
            <a:spAutoFit/>
          </a:bodyPr>
          <a:lstStyle/>
          <a:p>
            <a:pPr marL="12700" marR="5080">
              <a:lnSpc>
                <a:spcPct val="106200"/>
              </a:lnSpc>
              <a:spcBef>
                <a:spcPts val="100"/>
              </a:spcBef>
            </a:pPr>
            <a:r>
              <a:rPr sz="1800" spc="50" dirty="0">
                <a:latin typeface="Arial"/>
                <a:cs typeface="Arial"/>
              </a:rPr>
              <a:t>We</a:t>
            </a:r>
            <a:r>
              <a:rPr sz="1800" spc="150" dirty="0">
                <a:latin typeface="Arial"/>
                <a:cs typeface="Arial"/>
              </a:rPr>
              <a:t> </a:t>
            </a:r>
            <a:r>
              <a:rPr sz="1800" dirty="0">
                <a:latin typeface="Arial"/>
                <a:cs typeface="Arial"/>
              </a:rPr>
              <a:t>believe</a:t>
            </a:r>
            <a:r>
              <a:rPr sz="1800" spc="130" dirty="0">
                <a:latin typeface="Arial"/>
                <a:cs typeface="Arial"/>
              </a:rPr>
              <a:t> </a:t>
            </a:r>
            <a:r>
              <a:rPr sz="1800" dirty="0">
                <a:latin typeface="Arial"/>
                <a:cs typeface="Arial"/>
              </a:rPr>
              <a:t>that</a:t>
            </a:r>
            <a:r>
              <a:rPr sz="1800" spc="145" dirty="0">
                <a:latin typeface="Arial"/>
                <a:cs typeface="Arial"/>
              </a:rPr>
              <a:t> </a:t>
            </a:r>
            <a:r>
              <a:rPr sz="1800" spc="-10" dirty="0">
                <a:latin typeface="Arial"/>
                <a:cs typeface="Arial"/>
              </a:rPr>
              <a:t>everyone— </a:t>
            </a:r>
            <a:r>
              <a:rPr sz="1800" dirty="0">
                <a:latin typeface="Arial"/>
                <a:cs typeface="Arial"/>
              </a:rPr>
              <a:t>our</a:t>
            </a:r>
            <a:r>
              <a:rPr sz="1800" spc="200" dirty="0">
                <a:latin typeface="Arial"/>
                <a:cs typeface="Arial"/>
              </a:rPr>
              <a:t> </a:t>
            </a:r>
            <a:r>
              <a:rPr sz="1800" dirty="0">
                <a:latin typeface="Arial"/>
                <a:cs typeface="Arial"/>
              </a:rPr>
              <a:t>teams,</a:t>
            </a:r>
            <a:r>
              <a:rPr sz="1800" spc="220" dirty="0">
                <a:latin typeface="Arial"/>
                <a:cs typeface="Arial"/>
              </a:rPr>
              <a:t> </a:t>
            </a:r>
            <a:r>
              <a:rPr sz="1800" dirty="0">
                <a:latin typeface="Arial"/>
                <a:cs typeface="Arial"/>
              </a:rPr>
              <a:t>clients,</a:t>
            </a:r>
            <a:r>
              <a:rPr sz="1800" spc="200" dirty="0">
                <a:latin typeface="Arial"/>
                <a:cs typeface="Arial"/>
              </a:rPr>
              <a:t> </a:t>
            </a:r>
            <a:r>
              <a:rPr sz="1800" spc="-10" dirty="0">
                <a:latin typeface="Arial"/>
                <a:cs typeface="Arial"/>
              </a:rPr>
              <a:t>partners, </a:t>
            </a:r>
            <a:r>
              <a:rPr sz="1800" dirty="0">
                <a:latin typeface="Arial"/>
                <a:cs typeface="Arial"/>
              </a:rPr>
              <a:t>and</a:t>
            </a:r>
            <a:r>
              <a:rPr sz="1800" spc="285" dirty="0">
                <a:latin typeface="Arial"/>
                <a:cs typeface="Arial"/>
              </a:rPr>
              <a:t> </a:t>
            </a:r>
            <a:r>
              <a:rPr sz="1800" dirty="0">
                <a:latin typeface="Arial"/>
                <a:cs typeface="Arial"/>
              </a:rPr>
              <a:t>communities</a:t>
            </a:r>
            <a:r>
              <a:rPr sz="1800" spc="305" dirty="0">
                <a:latin typeface="Arial"/>
                <a:cs typeface="Arial"/>
              </a:rPr>
              <a:t> </a:t>
            </a:r>
            <a:r>
              <a:rPr sz="1800" dirty="0">
                <a:latin typeface="Arial"/>
                <a:cs typeface="Arial"/>
              </a:rPr>
              <a:t>deserve</a:t>
            </a:r>
            <a:r>
              <a:rPr sz="1800" spc="305" dirty="0">
                <a:latin typeface="Arial"/>
                <a:cs typeface="Arial"/>
              </a:rPr>
              <a:t> </a:t>
            </a:r>
            <a:r>
              <a:rPr sz="1800" spc="-50" dirty="0">
                <a:latin typeface="Arial"/>
                <a:cs typeface="Arial"/>
              </a:rPr>
              <a:t>a </a:t>
            </a:r>
            <a:r>
              <a:rPr sz="1800" dirty="0">
                <a:latin typeface="Arial"/>
                <a:cs typeface="Arial"/>
              </a:rPr>
              <a:t>safe,</a:t>
            </a:r>
            <a:r>
              <a:rPr sz="1800" spc="-15" dirty="0">
                <a:latin typeface="Arial"/>
                <a:cs typeface="Arial"/>
              </a:rPr>
              <a:t> </a:t>
            </a:r>
            <a:r>
              <a:rPr sz="1800" dirty="0">
                <a:latin typeface="Arial"/>
                <a:cs typeface="Arial"/>
              </a:rPr>
              <a:t>healthy,</a:t>
            </a:r>
            <a:r>
              <a:rPr sz="1800" spc="-15" dirty="0">
                <a:latin typeface="Arial"/>
                <a:cs typeface="Arial"/>
              </a:rPr>
              <a:t> </a:t>
            </a:r>
            <a:r>
              <a:rPr sz="1800" dirty="0">
                <a:latin typeface="Arial"/>
                <a:cs typeface="Arial"/>
              </a:rPr>
              <a:t>and</a:t>
            </a:r>
            <a:r>
              <a:rPr sz="1800" spc="-10" dirty="0">
                <a:latin typeface="Arial"/>
                <a:cs typeface="Arial"/>
              </a:rPr>
              <a:t> </a:t>
            </a:r>
            <a:r>
              <a:rPr sz="1800" dirty="0">
                <a:latin typeface="Arial"/>
                <a:cs typeface="Arial"/>
              </a:rPr>
              <a:t>secure</a:t>
            </a:r>
            <a:r>
              <a:rPr sz="1800" spc="-15" dirty="0">
                <a:latin typeface="Arial"/>
                <a:cs typeface="Arial"/>
              </a:rPr>
              <a:t> </a:t>
            </a:r>
            <a:r>
              <a:rPr sz="1800" spc="-20" dirty="0">
                <a:latin typeface="Arial"/>
                <a:cs typeface="Arial"/>
              </a:rPr>
              <a:t>work </a:t>
            </a:r>
            <a:r>
              <a:rPr sz="1800" dirty="0">
                <a:latin typeface="Arial"/>
                <a:cs typeface="Arial"/>
              </a:rPr>
              <a:t>environment.</a:t>
            </a:r>
            <a:r>
              <a:rPr sz="1800" spc="235" dirty="0">
                <a:latin typeface="Arial"/>
                <a:cs typeface="Arial"/>
              </a:rPr>
              <a:t> </a:t>
            </a:r>
            <a:r>
              <a:rPr sz="1800" spc="50" dirty="0">
                <a:latin typeface="Arial"/>
                <a:cs typeface="Arial"/>
              </a:rPr>
              <a:t>We</a:t>
            </a:r>
            <a:r>
              <a:rPr sz="1800" spc="245" dirty="0">
                <a:latin typeface="Arial"/>
                <a:cs typeface="Arial"/>
              </a:rPr>
              <a:t> </a:t>
            </a:r>
            <a:r>
              <a:rPr sz="1800" spc="-10" dirty="0">
                <a:latin typeface="Arial"/>
                <a:cs typeface="Arial"/>
              </a:rPr>
              <a:t>prioritize </a:t>
            </a:r>
            <a:r>
              <a:rPr sz="1800" dirty="0">
                <a:latin typeface="Arial"/>
                <a:cs typeface="Arial"/>
              </a:rPr>
              <a:t>safety</a:t>
            </a:r>
            <a:r>
              <a:rPr sz="1800" spc="165" dirty="0">
                <a:latin typeface="Arial"/>
                <a:cs typeface="Arial"/>
              </a:rPr>
              <a:t> </a:t>
            </a:r>
            <a:r>
              <a:rPr sz="1800" dirty="0">
                <a:latin typeface="Arial"/>
                <a:cs typeface="Arial"/>
              </a:rPr>
              <a:t>above</a:t>
            </a:r>
            <a:r>
              <a:rPr sz="1800" spc="190" dirty="0">
                <a:latin typeface="Arial"/>
                <a:cs typeface="Arial"/>
              </a:rPr>
              <a:t> </a:t>
            </a:r>
            <a:r>
              <a:rPr sz="1800" dirty="0">
                <a:latin typeface="Arial"/>
                <a:cs typeface="Arial"/>
              </a:rPr>
              <a:t>all</a:t>
            </a:r>
            <a:r>
              <a:rPr sz="1800" spc="175" dirty="0">
                <a:latin typeface="Arial"/>
                <a:cs typeface="Arial"/>
              </a:rPr>
              <a:t> </a:t>
            </a:r>
            <a:r>
              <a:rPr sz="1800" spc="-20" dirty="0">
                <a:latin typeface="Arial"/>
                <a:cs typeface="Arial"/>
              </a:rPr>
              <a:t>else.</a:t>
            </a:r>
            <a:endParaRPr sz="1800">
              <a:latin typeface="Arial"/>
              <a:cs typeface="Arial"/>
            </a:endParaRPr>
          </a:p>
        </p:txBody>
      </p:sp>
      <p:sp>
        <p:nvSpPr>
          <p:cNvPr id="10" name="object 10"/>
          <p:cNvSpPr txBox="1"/>
          <p:nvPr/>
        </p:nvSpPr>
        <p:spPr>
          <a:xfrm>
            <a:off x="9859136" y="4979034"/>
            <a:ext cx="4635500" cy="4447540"/>
          </a:xfrm>
          <a:prstGeom prst="rect">
            <a:avLst/>
          </a:prstGeom>
        </p:spPr>
        <p:txBody>
          <a:bodyPr vert="horz" wrap="square" lIns="0" tIns="0" rIns="0" bIns="0" rtlCol="0">
            <a:spAutoFit/>
          </a:bodyPr>
          <a:lstStyle/>
          <a:p>
            <a:pPr marL="241300" marR="168910" indent="-228600">
              <a:lnSpc>
                <a:spcPct val="104500"/>
              </a:lnSpc>
              <a:buChar char="•"/>
              <a:tabLst>
                <a:tab pos="241300" algn="l"/>
              </a:tabLst>
            </a:pPr>
            <a:r>
              <a:rPr sz="1800" dirty="0">
                <a:latin typeface="Arial"/>
                <a:cs typeface="Arial"/>
              </a:rPr>
              <a:t>Establish</a:t>
            </a:r>
            <a:r>
              <a:rPr sz="1800" spc="-50" dirty="0">
                <a:latin typeface="Arial"/>
                <a:cs typeface="Arial"/>
              </a:rPr>
              <a:t> </a:t>
            </a:r>
            <a:r>
              <a:rPr sz="1800" dirty="0">
                <a:latin typeface="Arial"/>
                <a:cs typeface="Arial"/>
              </a:rPr>
              <a:t>a</a:t>
            </a:r>
            <a:r>
              <a:rPr sz="1800" spc="-60" dirty="0">
                <a:latin typeface="Arial"/>
                <a:cs typeface="Arial"/>
              </a:rPr>
              <a:t> </a:t>
            </a:r>
            <a:r>
              <a:rPr sz="1800" dirty="0">
                <a:latin typeface="Arial"/>
                <a:cs typeface="Arial"/>
              </a:rPr>
              <a:t>baseline</a:t>
            </a:r>
            <a:r>
              <a:rPr sz="1800" spc="-60" dirty="0">
                <a:latin typeface="Arial"/>
                <a:cs typeface="Arial"/>
              </a:rPr>
              <a:t> </a:t>
            </a:r>
            <a:r>
              <a:rPr sz="1800" dirty="0">
                <a:latin typeface="Arial"/>
                <a:cs typeface="Arial"/>
              </a:rPr>
              <a:t>for</a:t>
            </a:r>
            <a:r>
              <a:rPr sz="1800" spc="-45" dirty="0">
                <a:latin typeface="Arial"/>
                <a:cs typeface="Arial"/>
              </a:rPr>
              <a:t> </a:t>
            </a:r>
            <a:r>
              <a:rPr sz="1800" dirty="0">
                <a:latin typeface="Arial"/>
                <a:cs typeface="Arial"/>
              </a:rPr>
              <a:t>HSE</a:t>
            </a:r>
            <a:r>
              <a:rPr sz="1800" spc="-60" dirty="0">
                <a:latin typeface="Arial"/>
                <a:cs typeface="Arial"/>
              </a:rPr>
              <a:t> </a:t>
            </a:r>
            <a:r>
              <a:rPr sz="1800" spc="-10" dirty="0">
                <a:latin typeface="Arial"/>
                <a:cs typeface="Arial"/>
              </a:rPr>
              <a:t>performance </a:t>
            </a:r>
            <a:r>
              <a:rPr sz="1800" dirty="0">
                <a:latin typeface="Arial"/>
                <a:cs typeface="Arial"/>
              </a:rPr>
              <a:t>expectations</a:t>
            </a:r>
            <a:r>
              <a:rPr sz="1800" spc="220" dirty="0">
                <a:latin typeface="Arial"/>
                <a:cs typeface="Arial"/>
              </a:rPr>
              <a:t> </a:t>
            </a:r>
            <a:r>
              <a:rPr sz="1800" dirty="0">
                <a:latin typeface="Arial"/>
                <a:cs typeface="Arial"/>
              </a:rPr>
              <a:t>for</a:t>
            </a:r>
            <a:r>
              <a:rPr sz="1800" spc="229" dirty="0">
                <a:latin typeface="Arial"/>
                <a:cs typeface="Arial"/>
              </a:rPr>
              <a:t> </a:t>
            </a:r>
            <a:r>
              <a:rPr sz="1800" dirty="0">
                <a:latin typeface="Arial"/>
                <a:cs typeface="Arial"/>
              </a:rPr>
              <a:t>our</a:t>
            </a:r>
            <a:r>
              <a:rPr sz="1800" spc="229" dirty="0">
                <a:latin typeface="Arial"/>
                <a:cs typeface="Arial"/>
              </a:rPr>
              <a:t> </a:t>
            </a:r>
            <a:r>
              <a:rPr sz="1800" dirty="0">
                <a:latin typeface="Arial"/>
                <a:cs typeface="Arial"/>
              </a:rPr>
              <a:t>trade</a:t>
            </a:r>
            <a:r>
              <a:rPr sz="1800" spc="235" dirty="0">
                <a:latin typeface="Arial"/>
                <a:cs typeface="Arial"/>
              </a:rPr>
              <a:t> </a:t>
            </a:r>
            <a:r>
              <a:rPr sz="1800" dirty="0">
                <a:latin typeface="Arial"/>
                <a:cs typeface="Arial"/>
              </a:rPr>
              <a:t>partners</a:t>
            </a:r>
            <a:r>
              <a:rPr sz="1800" spc="245" dirty="0">
                <a:latin typeface="Arial"/>
                <a:cs typeface="Arial"/>
              </a:rPr>
              <a:t> </a:t>
            </a:r>
            <a:r>
              <a:rPr sz="1800" spc="-25" dirty="0">
                <a:latin typeface="Arial"/>
                <a:cs typeface="Arial"/>
              </a:rPr>
              <a:t>and</a:t>
            </a:r>
            <a:endParaRPr sz="1800" dirty="0">
              <a:latin typeface="Arial"/>
              <a:cs typeface="Arial"/>
            </a:endParaRPr>
          </a:p>
          <a:p>
            <a:pPr marL="241300">
              <a:lnSpc>
                <a:spcPct val="100000"/>
              </a:lnSpc>
              <a:spcBef>
                <a:spcPts val="195"/>
              </a:spcBef>
            </a:pPr>
            <a:r>
              <a:rPr sz="1800" dirty="0">
                <a:latin typeface="Tahoma"/>
                <a:cs typeface="Tahoma"/>
              </a:rPr>
              <a:t>ensure</a:t>
            </a:r>
            <a:r>
              <a:rPr sz="1800" spc="350" dirty="0">
                <a:latin typeface="Tahoma"/>
                <a:cs typeface="Tahoma"/>
              </a:rPr>
              <a:t> </a:t>
            </a:r>
            <a:r>
              <a:rPr sz="1800" dirty="0">
                <a:latin typeface="Tahoma"/>
                <a:cs typeface="Tahoma"/>
              </a:rPr>
              <a:t>prequalification</a:t>
            </a:r>
            <a:r>
              <a:rPr sz="1800" spc="350" dirty="0">
                <a:latin typeface="Tahoma"/>
                <a:cs typeface="Tahoma"/>
              </a:rPr>
              <a:t> </a:t>
            </a:r>
            <a:r>
              <a:rPr sz="1800" dirty="0">
                <a:latin typeface="Tahoma"/>
                <a:cs typeface="Tahoma"/>
              </a:rPr>
              <a:t>adheres</a:t>
            </a:r>
            <a:r>
              <a:rPr sz="1800" spc="355" dirty="0">
                <a:latin typeface="Tahoma"/>
                <a:cs typeface="Tahoma"/>
              </a:rPr>
              <a:t> </a:t>
            </a:r>
            <a:r>
              <a:rPr sz="1800" spc="-25" dirty="0">
                <a:latin typeface="Tahoma"/>
                <a:cs typeface="Tahoma"/>
              </a:rPr>
              <a:t>to</a:t>
            </a:r>
            <a:endParaRPr sz="1800" dirty="0">
              <a:latin typeface="Tahoma"/>
              <a:cs typeface="Tahoma"/>
            </a:endParaRPr>
          </a:p>
          <a:p>
            <a:pPr marL="241300">
              <a:lnSpc>
                <a:spcPct val="100000"/>
              </a:lnSpc>
              <a:spcBef>
                <a:spcPts val="95"/>
              </a:spcBef>
            </a:pPr>
            <a:r>
              <a:rPr sz="1800" dirty="0">
                <a:latin typeface="Arial"/>
                <a:cs typeface="Arial"/>
              </a:rPr>
              <a:t>updated</a:t>
            </a:r>
            <a:r>
              <a:rPr sz="1800" spc="295" dirty="0">
                <a:latin typeface="Arial"/>
                <a:cs typeface="Arial"/>
              </a:rPr>
              <a:t> </a:t>
            </a:r>
            <a:r>
              <a:rPr sz="1800" spc="-10" dirty="0">
                <a:latin typeface="Arial"/>
                <a:cs typeface="Arial"/>
              </a:rPr>
              <a:t>standards.</a:t>
            </a:r>
            <a:endParaRPr sz="1800" dirty="0">
              <a:latin typeface="Arial"/>
              <a:cs typeface="Arial"/>
            </a:endParaRPr>
          </a:p>
          <a:p>
            <a:pPr marL="241300" marR="450850" indent="-228600">
              <a:lnSpc>
                <a:spcPct val="106200"/>
              </a:lnSpc>
              <a:spcBef>
                <a:spcPts val="955"/>
              </a:spcBef>
              <a:buChar char="•"/>
              <a:tabLst>
                <a:tab pos="241300" algn="l"/>
              </a:tabLst>
            </a:pPr>
            <a:r>
              <a:rPr sz="1800" dirty="0">
                <a:latin typeface="Arial"/>
                <a:cs typeface="Arial"/>
              </a:rPr>
              <a:t>Implement</a:t>
            </a:r>
            <a:r>
              <a:rPr sz="1800" spc="-40" dirty="0">
                <a:latin typeface="Arial"/>
                <a:cs typeface="Arial"/>
              </a:rPr>
              <a:t> </a:t>
            </a:r>
            <a:r>
              <a:rPr lang="en-US" sz="1800" dirty="0">
                <a:latin typeface="Arial"/>
                <a:cs typeface="Arial"/>
              </a:rPr>
              <a:t>Technician</a:t>
            </a:r>
            <a:r>
              <a:rPr sz="1800" spc="-40" dirty="0">
                <a:latin typeface="Arial"/>
                <a:cs typeface="Arial"/>
              </a:rPr>
              <a:t> </a:t>
            </a:r>
            <a:r>
              <a:rPr sz="1800" spc="-10" dirty="0">
                <a:latin typeface="Arial"/>
                <a:cs typeface="Arial"/>
              </a:rPr>
              <a:t>Networks </a:t>
            </a:r>
            <a:r>
              <a:rPr sz="1800" spc="10" dirty="0">
                <a:latin typeface="Arial"/>
                <a:cs typeface="Arial"/>
              </a:rPr>
              <a:t>LtdSubcontractor</a:t>
            </a:r>
            <a:r>
              <a:rPr sz="1800" spc="335" dirty="0">
                <a:latin typeface="Arial"/>
                <a:cs typeface="Arial"/>
              </a:rPr>
              <a:t> </a:t>
            </a:r>
            <a:r>
              <a:rPr sz="1800" spc="10" dirty="0">
                <a:latin typeface="Arial"/>
                <a:cs typeface="Arial"/>
              </a:rPr>
              <a:t>Evaluation</a:t>
            </a:r>
            <a:r>
              <a:rPr sz="1800" spc="365" dirty="0">
                <a:latin typeface="Arial"/>
                <a:cs typeface="Arial"/>
              </a:rPr>
              <a:t> </a:t>
            </a:r>
            <a:r>
              <a:rPr sz="1800" spc="-25" dirty="0">
                <a:latin typeface="Arial"/>
                <a:cs typeface="Arial"/>
              </a:rPr>
              <a:t>and </a:t>
            </a:r>
            <a:r>
              <a:rPr sz="1800" dirty="0">
                <a:latin typeface="Arial"/>
                <a:cs typeface="Arial"/>
              </a:rPr>
              <a:t>Assessment</a:t>
            </a:r>
            <a:r>
              <a:rPr sz="1800" spc="250" dirty="0">
                <a:latin typeface="Arial"/>
                <a:cs typeface="Arial"/>
              </a:rPr>
              <a:t> </a:t>
            </a:r>
            <a:r>
              <a:rPr sz="1800" dirty="0">
                <a:latin typeface="Arial"/>
                <a:cs typeface="Arial"/>
              </a:rPr>
              <a:t>(S.E.A.)</a:t>
            </a:r>
            <a:r>
              <a:rPr sz="1800" spc="240" dirty="0">
                <a:latin typeface="Arial"/>
                <a:cs typeface="Arial"/>
              </a:rPr>
              <a:t> </a:t>
            </a:r>
            <a:r>
              <a:rPr sz="1800" dirty="0">
                <a:latin typeface="Arial"/>
                <a:cs typeface="Arial"/>
              </a:rPr>
              <a:t>card</a:t>
            </a:r>
            <a:r>
              <a:rPr sz="1800" spc="254" dirty="0">
                <a:latin typeface="Arial"/>
                <a:cs typeface="Arial"/>
              </a:rPr>
              <a:t> </a:t>
            </a:r>
            <a:r>
              <a:rPr sz="1800" dirty="0">
                <a:latin typeface="Arial"/>
                <a:cs typeface="Arial"/>
              </a:rPr>
              <a:t>program</a:t>
            </a:r>
            <a:r>
              <a:rPr sz="1800" spc="140" dirty="0">
                <a:latin typeface="Arial"/>
                <a:cs typeface="Arial"/>
              </a:rPr>
              <a:t> </a:t>
            </a:r>
            <a:r>
              <a:rPr sz="1800" spc="-25" dirty="0">
                <a:latin typeface="Arial"/>
                <a:cs typeface="Arial"/>
              </a:rPr>
              <a:t>to </a:t>
            </a:r>
            <a:r>
              <a:rPr sz="1800" dirty="0">
                <a:latin typeface="Arial"/>
                <a:cs typeface="Arial"/>
              </a:rPr>
              <a:t>inform</a:t>
            </a:r>
            <a:r>
              <a:rPr sz="1800" spc="220" dirty="0">
                <a:latin typeface="Arial"/>
                <a:cs typeface="Arial"/>
              </a:rPr>
              <a:t> </a:t>
            </a:r>
            <a:r>
              <a:rPr sz="1800" dirty="0">
                <a:latin typeface="Arial"/>
                <a:cs typeface="Arial"/>
              </a:rPr>
              <a:t>trade</a:t>
            </a:r>
            <a:r>
              <a:rPr sz="1800" spc="225" dirty="0">
                <a:latin typeface="Arial"/>
                <a:cs typeface="Arial"/>
              </a:rPr>
              <a:t> </a:t>
            </a:r>
            <a:r>
              <a:rPr sz="1800" dirty="0">
                <a:latin typeface="Arial"/>
                <a:cs typeface="Arial"/>
              </a:rPr>
              <a:t>partner</a:t>
            </a:r>
            <a:r>
              <a:rPr sz="1800" spc="225" dirty="0">
                <a:latin typeface="Arial"/>
                <a:cs typeface="Arial"/>
              </a:rPr>
              <a:t> </a:t>
            </a:r>
            <a:r>
              <a:rPr sz="1800" spc="-10" dirty="0">
                <a:latin typeface="Arial"/>
                <a:cs typeface="Arial"/>
              </a:rPr>
              <a:t>selections.</a:t>
            </a:r>
            <a:endParaRPr sz="1800" dirty="0">
              <a:latin typeface="Arial"/>
              <a:cs typeface="Arial"/>
            </a:endParaRPr>
          </a:p>
          <a:p>
            <a:pPr marL="241300" marR="142240" indent="-228600" algn="just">
              <a:lnSpc>
                <a:spcPct val="106100"/>
              </a:lnSpc>
              <a:spcBef>
                <a:spcPts val="925"/>
              </a:spcBef>
              <a:buFont typeface="Arial"/>
              <a:buChar char="•"/>
              <a:tabLst>
                <a:tab pos="241300" algn="l"/>
              </a:tabLst>
            </a:pPr>
            <a:r>
              <a:rPr sz="1800" dirty="0">
                <a:latin typeface="Tahoma"/>
                <a:cs typeface="Tahoma"/>
              </a:rPr>
              <a:t>Develop</a:t>
            </a:r>
            <a:r>
              <a:rPr sz="1800" spc="-55" dirty="0">
                <a:latin typeface="Tahoma"/>
                <a:cs typeface="Tahoma"/>
              </a:rPr>
              <a:t> </a:t>
            </a:r>
            <a:r>
              <a:rPr sz="1800" dirty="0">
                <a:latin typeface="Tahoma"/>
                <a:cs typeface="Tahoma"/>
              </a:rPr>
              <a:t>specific</a:t>
            </a:r>
            <a:r>
              <a:rPr sz="1800" spc="-60" dirty="0">
                <a:latin typeface="Tahoma"/>
                <a:cs typeface="Tahoma"/>
              </a:rPr>
              <a:t> </a:t>
            </a:r>
            <a:r>
              <a:rPr sz="1800" dirty="0">
                <a:latin typeface="Tahoma"/>
                <a:cs typeface="Tahoma"/>
              </a:rPr>
              <a:t>mitigation</a:t>
            </a:r>
            <a:r>
              <a:rPr sz="1800" spc="-40" dirty="0">
                <a:latin typeface="Tahoma"/>
                <a:cs typeface="Tahoma"/>
              </a:rPr>
              <a:t> </a:t>
            </a:r>
            <a:r>
              <a:rPr sz="1800" dirty="0">
                <a:latin typeface="Tahoma"/>
                <a:cs typeface="Tahoma"/>
              </a:rPr>
              <a:t>plans</a:t>
            </a:r>
            <a:r>
              <a:rPr sz="1800" spc="-35" dirty="0">
                <a:latin typeface="Tahoma"/>
                <a:cs typeface="Tahoma"/>
              </a:rPr>
              <a:t> </a:t>
            </a:r>
            <a:r>
              <a:rPr sz="1800" dirty="0">
                <a:latin typeface="Tahoma"/>
                <a:cs typeface="Tahoma"/>
              </a:rPr>
              <a:t>for</a:t>
            </a:r>
            <a:r>
              <a:rPr sz="1800" spc="-60" dirty="0">
                <a:latin typeface="Tahoma"/>
                <a:cs typeface="Tahoma"/>
              </a:rPr>
              <a:t> </a:t>
            </a:r>
            <a:r>
              <a:rPr sz="1800" spc="-10" dirty="0">
                <a:latin typeface="Tahoma"/>
                <a:cs typeface="Tahoma"/>
              </a:rPr>
              <a:t>trade </a:t>
            </a:r>
            <a:r>
              <a:rPr sz="1800" dirty="0">
                <a:latin typeface="Arial"/>
                <a:cs typeface="Arial"/>
              </a:rPr>
              <a:t>partners</a:t>
            </a:r>
            <a:r>
              <a:rPr sz="1800" spc="470" dirty="0">
                <a:latin typeface="Arial"/>
                <a:cs typeface="Arial"/>
              </a:rPr>
              <a:t> </a:t>
            </a:r>
            <a:r>
              <a:rPr sz="1800" dirty="0">
                <a:latin typeface="Arial"/>
                <a:cs typeface="Arial"/>
              </a:rPr>
              <a:t>who</a:t>
            </a:r>
            <a:r>
              <a:rPr sz="1800" spc="480" dirty="0">
                <a:latin typeface="Arial"/>
                <a:cs typeface="Arial"/>
              </a:rPr>
              <a:t> </a:t>
            </a:r>
            <a:r>
              <a:rPr sz="1800" dirty="0">
                <a:latin typeface="Arial"/>
                <a:cs typeface="Arial"/>
              </a:rPr>
              <a:t>do</a:t>
            </a:r>
            <a:r>
              <a:rPr sz="1800" spc="480" dirty="0">
                <a:latin typeface="Arial"/>
                <a:cs typeface="Arial"/>
              </a:rPr>
              <a:t> </a:t>
            </a:r>
            <a:r>
              <a:rPr sz="1800" dirty="0">
                <a:latin typeface="Arial"/>
                <a:cs typeface="Arial"/>
              </a:rPr>
              <a:t>not</a:t>
            </a:r>
            <a:r>
              <a:rPr sz="1800" spc="484" dirty="0">
                <a:latin typeface="Arial"/>
                <a:cs typeface="Arial"/>
              </a:rPr>
              <a:t> </a:t>
            </a:r>
            <a:r>
              <a:rPr sz="1800" dirty="0">
                <a:latin typeface="Arial"/>
                <a:cs typeface="Arial"/>
              </a:rPr>
              <a:t>meet</a:t>
            </a:r>
            <a:r>
              <a:rPr sz="1800" spc="480" dirty="0">
                <a:latin typeface="Arial"/>
                <a:cs typeface="Arial"/>
              </a:rPr>
              <a:t> </a:t>
            </a:r>
            <a:r>
              <a:rPr sz="1800" dirty="0">
                <a:latin typeface="Arial"/>
                <a:cs typeface="Arial"/>
              </a:rPr>
              <a:t>the</a:t>
            </a:r>
            <a:r>
              <a:rPr sz="1800" spc="480" dirty="0">
                <a:latin typeface="Arial"/>
                <a:cs typeface="Arial"/>
              </a:rPr>
              <a:t> </a:t>
            </a:r>
            <a:r>
              <a:rPr sz="1800" spc="-10" dirty="0">
                <a:latin typeface="Arial"/>
                <a:cs typeface="Arial"/>
              </a:rPr>
              <a:t>updated </a:t>
            </a:r>
            <a:r>
              <a:rPr sz="1800" dirty="0">
                <a:latin typeface="Tahoma"/>
                <a:cs typeface="Tahoma"/>
              </a:rPr>
              <a:t>prequalification</a:t>
            </a:r>
            <a:r>
              <a:rPr sz="1800" spc="-90" dirty="0">
                <a:latin typeface="Tahoma"/>
                <a:cs typeface="Tahoma"/>
              </a:rPr>
              <a:t> </a:t>
            </a:r>
            <a:r>
              <a:rPr sz="1800" spc="-10" dirty="0">
                <a:latin typeface="Tahoma"/>
                <a:cs typeface="Tahoma"/>
              </a:rPr>
              <a:t>standards.</a:t>
            </a:r>
            <a:endParaRPr sz="1800" dirty="0">
              <a:latin typeface="Tahoma"/>
              <a:cs typeface="Tahoma"/>
            </a:endParaRPr>
          </a:p>
          <a:p>
            <a:pPr marL="241300" marR="5080" indent="-228600">
              <a:lnSpc>
                <a:spcPct val="106400"/>
              </a:lnSpc>
              <a:spcBef>
                <a:spcPts val="965"/>
              </a:spcBef>
              <a:buChar char="•"/>
              <a:tabLst>
                <a:tab pos="241300" algn="l"/>
              </a:tabLst>
            </a:pPr>
            <a:r>
              <a:rPr sz="1800" dirty="0">
                <a:latin typeface="Arial"/>
                <a:cs typeface="Arial"/>
              </a:rPr>
              <a:t>Tracking</a:t>
            </a:r>
            <a:r>
              <a:rPr sz="1800" spc="50" dirty="0">
                <a:latin typeface="Arial"/>
                <a:cs typeface="Arial"/>
              </a:rPr>
              <a:t> </a:t>
            </a:r>
            <a:r>
              <a:rPr sz="1800" dirty="0">
                <a:latin typeface="Arial"/>
                <a:cs typeface="Arial"/>
              </a:rPr>
              <a:t>and</a:t>
            </a:r>
            <a:r>
              <a:rPr sz="1800" spc="70" dirty="0">
                <a:latin typeface="Arial"/>
                <a:cs typeface="Arial"/>
              </a:rPr>
              <a:t> </a:t>
            </a:r>
            <a:r>
              <a:rPr sz="1800" dirty="0">
                <a:latin typeface="Arial"/>
                <a:cs typeface="Arial"/>
              </a:rPr>
              <a:t>reporting</a:t>
            </a:r>
            <a:r>
              <a:rPr sz="1800" spc="65" dirty="0">
                <a:latin typeface="Arial"/>
                <a:cs typeface="Arial"/>
              </a:rPr>
              <a:t> </a:t>
            </a:r>
            <a:r>
              <a:rPr sz="1800" dirty="0">
                <a:latin typeface="Arial"/>
                <a:cs typeface="Arial"/>
              </a:rPr>
              <a:t>on</a:t>
            </a:r>
            <a:r>
              <a:rPr sz="1800" spc="50" dirty="0">
                <a:latin typeface="Arial"/>
                <a:cs typeface="Arial"/>
              </a:rPr>
              <a:t> </a:t>
            </a:r>
            <a:r>
              <a:rPr sz="1800" dirty="0">
                <a:latin typeface="Arial"/>
                <a:cs typeface="Arial"/>
              </a:rPr>
              <a:t>all</a:t>
            </a:r>
            <a:r>
              <a:rPr sz="1800" spc="65" dirty="0">
                <a:latin typeface="Arial"/>
                <a:cs typeface="Arial"/>
              </a:rPr>
              <a:t> </a:t>
            </a:r>
            <a:r>
              <a:rPr sz="1800" dirty="0">
                <a:latin typeface="Arial"/>
                <a:cs typeface="Arial"/>
              </a:rPr>
              <a:t>trade</a:t>
            </a:r>
            <a:r>
              <a:rPr sz="1800" spc="55" dirty="0">
                <a:latin typeface="Arial"/>
                <a:cs typeface="Arial"/>
              </a:rPr>
              <a:t> </a:t>
            </a:r>
            <a:r>
              <a:rPr sz="1800" spc="-10" dirty="0">
                <a:latin typeface="Arial"/>
                <a:cs typeface="Arial"/>
              </a:rPr>
              <a:t>partner </a:t>
            </a:r>
            <a:r>
              <a:rPr sz="1800" dirty="0">
                <a:latin typeface="Arial"/>
                <a:cs typeface="Arial"/>
              </a:rPr>
              <a:t>work</a:t>
            </a:r>
            <a:r>
              <a:rPr sz="1800" spc="225" dirty="0">
                <a:latin typeface="Arial"/>
                <a:cs typeface="Arial"/>
              </a:rPr>
              <a:t> </a:t>
            </a:r>
            <a:r>
              <a:rPr sz="1800" dirty="0">
                <a:latin typeface="Arial"/>
                <a:cs typeface="Arial"/>
              </a:rPr>
              <a:t>hours</a:t>
            </a:r>
            <a:r>
              <a:rPr sz="1800" spc="235" dirty="0">
                <a:latin typeface="Arial"/>
                <a:cs typeface="Arial"/>
              </a:rPr>
              <a:t> </a:t>
            </a:r>
            <a:r>
              <a:rPr sz="1800" dirty="0">
                <a:latin typeface="Arial"/>
                <a:cs typeface="Arial"/>
              </a:rPr>
              <a:t>and</a:t>
            </a:r>
            <a:r>
              <a:rPr sz="1800" spc="225" dirty="0">
                <a:latin typeface="Arial"/>
                <a:cs typeface="Arial"/>
              </a:rPr>
              <a:t> </a:t>
            </a:r>
            <a:r>
              <a:rPr sz="1800" dirty="0">
                <a:latin typeface="Arial"/>
                <a:cs typeface="Arial"/>
              </a:rPr>
              <a:t>HSE</a:t>
            </a:r>
            <a:r>
              <a:rPr sz="1800" spc="240" dirty="0">
                <a:latin typeface="Arial"/>
                <a:cs typeface="Arial"/>
              </a:rPr>
              <a:t> </a:t>
            </a:r>
            <a:r>
              <a:rPr sz="1800" dirty="0">
                <a:latin typeface="Arial"/>
                <a:cs typeface="Arial"/>
              </a:rPr>
              <a:t>performance</a:t>
            </a:r>
            <a:r>
              <a:rPr sz="1800" spc="225" dirty="0">
                <a:latin typeface="Arial"/>
                <a:cs typeface="Arial"/>
              </a:rPr>
              <a:t> </a:t>
            </a:r>
            <a:r>
              <a:rPr sz="1800" spc="-25" dirty="0">
                <a:latin typeface="Arial"/>
                <a:cs typeface="Arial"/>
              </a:rPr>
              <a:t>on </a:t>
            </a:r>
            <a:r>
              <a:rPr lang="en-US" sz="1800" dirty="0">
                <a:latin typeface="Arial"/>
                <a:cs typeface="Arial"/>
              </a:rPr>
              <a:t>Technician</a:t>
            </a:r>
            <a:r>
              <a:rPr sz="1800" spc="375" dirty="0">
                <a:latin typeface="Arial"/>
                <a:cs typeface="Arial"/>
              </a:rPr>
              <a:t> </a:t>
            </a:r>
            <a:r>
              <a:rPr sz="1800" dirty="0">
                <a:latin typeface="Arial"/>
                <a:cs typeface="Arial"/>
              </a:rPr>
              <a:t>Networks</a:t>
            </a:r>
            <a:r>
              <a:rPr sz="1800" spc="355" dirty="0">
                <a:latin typeface="Arial"/>
                <a:cs typeface="Arial"/>
              </a:rPr>
              <a:t> </a:t>
            </a:r>
            <a:r>
              <a:rPr sz="1800" spc="-10" dirty="0">
                <a:latin typeface="Arial"/>
                <a:cs typeface="Arial"/>
              </a:rPr>
              <a:t>Ltdprojects.</a:t>
            </a:r>
            <a:endParaRPr sz="1800" dirty="0">
              <a:latin typeface="Arial"/>
              <a:cs typeface="Arial"/>
            </a:endParaRPr>
          </a:p>
        </p:txBody>
      </p:sp>
      <p:pic>
        <p:nvPicPr>
          <p:cNvPr id="11" name="object 11"/>
          <p:cNvPicPr/>
          <p:nvPr/>
        </p:nvPicPr>
        <p:blipFill>
          <a:blip r:embed="rId6" cstate="print"/>
          <a:stretch>
            <a:fillRect/>
          </a:stretch>
        </p:blipFill>
        <p:spPr>
          <a:xfrm>
            <a:off x="14376400" y="9218192"/>
            <a:ext cx="914285" cy="822323"/>
          </a:xfrm>
          <a:prstGeom prst="rect">
            <a:avLst/>
          </a:prstGeom>
        </p:spPr>
      </p:pic>
      <p:grpSp>
        <p:nvGrpSpPr>
          <p:cNvPr id="12" name="object 12"/>
          <p:cNvGrpSpPr/>
          <p:nvPr/>
        </p:nvGrpSpPr>
        <p:grpSpPr>
          <a:xfrm>
            <a:off x="0" y="995997"/>
            <a:ext cx="15544800" cy="2468880"/>
            <a:chOff x="0" y="995997"/>
            <a:chExt cx="15544800" cy="2468880"/>
          </a:xfrm>
        </p:grpSpPr>
        <p:pic>
          <p:nvPicPr>
            <p:cNvPr id="13" name="object 13"/>
            <p:cNvPicPr/>
            <p:nvPr/>
          </p:nvPicPr>
          <p:blipFill>
            <a:blip r:embed="rId7" cstate="print"/>
            <a:stretch>
              <a:fillRect/>
            </a:stretch>
          </p:blipFill>
          <p:spPr>
            <a:xfrm>
              <a:off x="0" y="996061"/>
              <a:ext cx="15544799" cy="2468499"/>
            </a:xfrm>
            <a:prstGeom prst="rect">
              <a:avLst/>
            </a:prstGeom>
          </p:spPr>
        </p:pic>
        <p:sp>
          <p:nvSpPr>
            <p:cNvPr id="14" name="object 14"/>
            <p:cNvSpPr/>
            <p:nvPr/>
          </p:nvSpPr>
          <p:spPr>
            <a:xfrm>
              <a:off x="0" y="99758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15" name="object 15"/>
          <p:cNvSpPr txBox="1"/>
          <p:nvPr/>
        </p:nvSpPr>
        <p:spPr>
          <a:xfrm>
            <a:off x="749300" y="2667126"/>
            <a:ext cx="4377055" cy="635000"/>
          </a:xfrm>
          <a:prstGeom prst="rect">
            <a:avLst/>
          </a:prstGeom>
        </p:spPr>
        <p:txBody>
          <a:bodyPr vert="horz" wrap="square" lIns="0" tIns="12065" rIns="0" bIns="0" rtlCol="0">
            <a:spAutoFit/>
          </a:bodyPr>
          <a:lstStyle/>
          <a:p>
            <a:pPr marL="12700">
              <a:lnSpc>
                <a:spcPct val="100000"/>
              </a:lnSpc>
              <a:spcBef>
                <a:spcPts val="95"/>
              </a:spcBef>
            </a:pPr>
            <a:r>
              <a:rPr sz="4000" b="1" dirty="0">
                <a:solidFill>
                  <a:srgbClr val="FFFFFF"/>
                </a:solidFill>
                <a:latin typeface="Trebuchet MS"/>
                <a:cs typeface="Trebuchet MS"/>
              </a:rPr>
              <a:t>HEALTH</a:t>
            </a:r>
            <a:r>
              <a:rPr sz="4000" b="1" spc="-105" dirty="0">
                <a:solidFill>
                  <a:srgbClr val="FFFFFF"/>
                </a:solidFill>
                <a:latin typeface="Trebuchet MS"/>
                <a:cs typeface="Trebuchet MS"/>
              </a:rPr>
              <a:t> </a:t>
            </a:r>
            <a:r>
              <a:rPr sz="4000" b="1" spc="-35" dirty="0">
                <a:solidFill>
                  <a:srgbClr val="FFFFFF"/>
                </a:solidFill>
                <a:latin typeface="Trebuchet MS"/>
                <a:cs typeface="Trebuchet MS"/>
              </a:rPr>
              <a:t>&amp;</a:t>
            </a:r>
            <a:r>
              <a:rPr sz="4000" b="1" spc="-220" dirty="0">
                <a:solidFill>
                  <a:srgbClr val="FFFFFF"/>
                </a:solidFill>
                <a:latin typeface="Trebuchet MS"/>
                <a:cs typeface="Trebuchet MS"/>
              </a:rPr>
              <a:t> </a:t>
            </a:r>
            <a:r>
              <a:rPr sz="4000" b="1" spc="-10" dirty="0">
                <a:solidFill>
                  <a:srgbClr val="FFFFFF"/>
                </a:solidFill>
                <a:latin typeface="Trebuchet MS"/>
                <a:cs typeface="Trebuchet MS"/>
              </a:rPr>
              <a:t>SAFETY</a:t>
            </a:r>
            <a:endParaRPr sz="4000">
              <a:latin typeface="Trebuchet MS"/>
              <a:cs typeface="Trebuchet MS"/>
            </a:endParaRPr>
          </a:p>
        </p:txBody>
      </p:sp>
      <p:grpSp>
        <p:nvGrpSpPr>
          <p:cNvPr id="16" name="object 16"/>
          <p:cNvGrpSpPr/>
          <p:nvPr/>
        </p:nvGrpSpPr>
        <p:grpSpPr>
          <a:xfrm>
            <a:off x="746125" y="4033901"/>
            <a:ext cx="651510" cy="563880"/>
            <a:chOff x="746125" y="4033901"/>
            <a:chExt cx="651510" cy="563880"/>
          </a:xfrm>
        </p:grpSpPr>
        <p:sp>
          <p:nvSpPr>
            <p:cNvPr id="17" name="object 17"/>
            <p:cNvSpPr/>
            <p:nvPr/>
          </p:nvSpPr>
          <p:spPr>
            <a:xfrm>
              <a:off x="746125" y="4033901"/>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DFAE27"/>
            </a:solidFill>
          </p:spPr>
          <p:txBody>
            <a:bodyPr wrap="square" lIns="0" tIns="0" rIns="0" bIns="0" rtlCol="0"/>
            <a:lstStyle/>
            <a:p>
              <a:endParaRPr/>
            </a:p>
          </p:txBody>
        </p:sp>
        <p:pic>
          <p:nvPicPr>
            <p:cNvPr id="18" name="object 18"/>
            <p:cNvPicPr/>
            <p:nvPr/>
          </p:nvPicPr>
          <p:blipFill>
            <a:blip r:embed="rId8" cstate="print"/>
            <a:stretch>
              <a:fillRect/>
            </a:stretch>
          </p:blipFill>
          <p:spPr>
            <a:xfrm>
              <a:off x="944905" y="4202684"/>
              <a:ext cx="136410" cy="206375"/>
            </a:xfrm>
            <a:prstGeom prst="rect">
              <a:avLst/>
            </a:prstGeom>
          </p:spPr>
        </p:pic>
        <p:pic>
          <p:nvPicPr>
            <p:cNvPr id="19" name="object 19"/>
            <p:cNvPicPr/>
            <p:nvPr/>
          </p:nvPicPr>
          <p:blipFill>
            <a:blip r:embed="rId9" cstate="print"/>
            <a:stretch>
              <a:fillRect/>
            </a:stretch>
          </p:blipFill>
          <p:spPr>
            <a:xfrm>
              <a:off x="1103261" y="4205351"/>
              <a:ext cx="123785" cy="200278"/>
            </a:xfrm>
            <a:prstGeom prst="rect">
              <a:avLst/>
            </a:prstGeom>
          </p:spPr>
        </p:pic>
      </p:grpSp>
      <p:sp>
        <p:nvSpPr>
          <p:cNvPr id="29" name="object 29"/>
          <p:cNvSpPr txBox="1"/>
          <p:nvPr/>
        </p:nvSpPr>
        <p:spPr>
          <a:xfrm>
            <a:off x="746125" y="4775072"/>
            <a:ext cx="4182745" cy="723900"/>
          </a:xfrm>
          <a:prstGeom prst="rect">
            <a:avLst/>
          </a:prstGeom>
          <a:solidFill>
            <a:srgbClr val="DFAE27"/>
          </a:solidFill>
        </p:spPr>
        <p:txBody>
          <a:bodyPr vert="horz" wrap="square" lIns="0" tIns="199390" rIns="0" bIns="0" rtlCol="0">
            <a:spAutoFit/>
          </a:bodyPr>
          <a:lstStyle/>
          <a:p>
            <a:pPr marL="299085">
              <a:lnSpc>
                <a:spcPct val="100000"/>
              </a:lnSpc>
              <a:spcBef>
                <a:spcPts val="1570"/>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30" name="Group 29">
            <a:extLst>
              <a:ext uri="{FF2B5EF4-FFF2-40B4-BE49-F238E27FC236}">
                <a16:creationId xmlns:a16="http://schemas.microsoft.com/office/drawing/2014/main" id="{A7DC474C-2176-A3DA-A8B6-1105735F8B1E}"/>
              </a:ext>
            </a:extLst>
          </p:cNvPr>
          <p:cNvGrpSpPr/>
          <p:nvPr/>
        </p:nvGrpSpPr>
        <p:grpSpPr>
          <a:xfrm>
            <a:off x="12117225" y="94718"/>
            <a:ext cx="2584422" cy="788694"/>
            <a:chOff x="12117225" y="94718"/>
            <a:chExt cx="2584422" cy="788694"/>
          </a:xfrm>
        </p:grpSpPr>
        <p:sp>
          <p:nvSpPr>
            <p:cNvPr id="31" name="object 2">
              <a:extLst>
                <a:ext uri="{FF2B5EF4-FFF2-40B4-BE49-F238E27FC236}">
                  <a16:creationId xmlns:a16="http://schemas.microsoft.com/office/drawing/2014/main" id="{4EC50924-F523-3502-D7F1-6AB6C1DCC65A}"/>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32" name="Group 31">
              <a:extLst>
                <a:ext uri="{FF2B5EF4-FFF2-40B4-BE49-F238E27FC236}">
                  <a16:creationId xmlns:a16="http://schemas.microsoft.com/office/drawing/2014/main" id="{4241EDC8-564C-3D57-6F6E-3A1886601AF1}"/>
                </a:ext>
              </a:extLst>
            </p:cNvPr>
            <p:cNvGrpSpPr/>
            <p:nvPr/>
          </p:nvGrpSpPr>
          <p:grpSpPr>
            <a:xfrm>
              <a:off x="12117225" y="94718"/>
              <a:ext cx="609600" cy="788694"/>
              <a:chOff x="0" y="0"/>
              <a:chExt cx="660000" cy="841294"/>
            </a:xfrm>
          </p:grpSpPr>
          <p:sp>
            <p:nvSpPr>
              <p:cNvPr id="33" name="Shape 9">
                <a:extLst>
                  <a:ext uri="{FF2B5EF4-FFF2-40B4-BE49-F238E27FC236}">
                    <a16:creationId xmlns:a16="http://schemas.microsoft.com/office/drawing/2014/main" id="{84EC07AD-9337-EDCC-D38D-CA02DF88E883}"/>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34" name="Shape 10">
                <a:extLst>
                  <a:ext uri="{FF2B5EF4-FFF2-40B4-BE49-F238E27FC236}">
                    <a16:creationId xmlns:a16="http://schemas.microsoft.com/office/drawing/2014/main" id="{4BC77DB2-3167-73E2-1241-DC141B3DCDC2}"/>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35" name="Shape 11">
                <a:extLst>
                  <a:ext uri="{FF2B5EF4-FFF2-40B4-BE49-F238E27FC236}">
                    <a16:creationId xmlns:a16="http://schemas.microsoft.com/office/drawing/2014/main" id="{E69B92D3-4765-A67B-7142-21C351DEFFFC}"/>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36" name="object 51">
            <a:extLst>
              <a:ext uri="{FF2B5EF4-FFF2-40B4-BE49-F238E27FC236}">
                <a16:creationId xmlns:a16="http://schemas.microsoft.com/office/drawing/2014/main" id="{05BC5DB0-3707-DC81-FF97-819C8FA5484C}"/>
              </a:ext>
            </a:extLst>
          </p:cNvPr>
          <p:cNvSpPr txBox="1"/>
          <p:nvPr/>
        </p:nvSpPr>
        <p:spPr>
          <a:xfrm>
            <a:off x="741708" y="5628184"/>
            <a:ext cx="4187162" cy="1606530"/>
          </a:xfrm>
          <a:prstGeom prst="rect">
            <a:avLst/>
          </a:prstGeom>
          <a:ln w="25400">
            <a:solidFill>
              <a:srgbClr val="DFAE27"/>
            </a:solidFill>
          </a:ln>
        </p:spPr>
        <p:txBody>
          <a:bodyPr vert="horz" wrap="square" lIns="0" tIns="144780" rIns="0" bIns="0" rtlCol="0">
            <a:spAutoFit/>
          </a:bodyPr>
          <a:lstStyle/>
          <a:p>
            <a:pPr marL="12700" marR="5080">
              <a:lnSpc>
                <a:spcPct val="106800"/>
              </a:lnSpc>
              <a:spcBef>
                <a:spcPts val="70"/>
              </a:spcBef>
            </a:pPr>
            <a:r>
              <a:rPr lang="en-US" sz="1800" dirty="0">
                <a:latin typeface="Arial"/>
                <a:cs typeface="Arial"/>
              </a:rPr>
              <a:t>Reduce the accident/incident rates of trade partners through communicating and requesting training records and past incident information of the trade partner’s Health and Safety program by 2025</a:t>
            </a:r>
            <a:endParaRPr sz="2000" dirty="0">
              <a:latin typeface="Arial"/>
              <a:cs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4" action="ppaction://hlinksldjump"/>
              </a:rPr>
              <a:t>ENVIRONMENTAL</a:t>
            </a:r>
            <a:endParaRPr sz="1900">
              <a:latin typeface="Tahoma"/>
              <a:cs typeface="Tahoma"/>
            </a:endParaRPr>
          </a:p>
        </p:txBody>
      </p:sp>
      <p:sp>
        <p:nvSpPr>
          <p:cNvPr id="5" name="object 5"/>
          <p:cNvSpPr txBox="1"/>
          <p:nvPr/>
        </p:nvSpPr>
        <p:spPr>
          <a:xfrm>
            <a:off x="6311010" y="395731"/>
            <a:ext cx="81280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SOCIAL</a:t>
            </a:r>
            <a:endParaRPr sz="1900">
              <a:latin typeface="Trebuchet MS"/>
              <a:cs typeface="Trebuchet MS"/>
            </a:endParaRPr>
          </a:p>
        </p:txBody>
      </p:sp>
      <p:sp>
        <p:nvSpPr>
          <p:cNvPr id="6" name="object 6"/>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DFAE27"/>
          </a:solidFill>
        </p:spPr>
        <p:txBody>
          <a:bodyPr wrap="square" lIns="0" tIns="0" rIns="0" bIns="0" rtlCol="0"/>
          <a:lstStyle/>
          <a:p>
            <a:endParaRPr/>
          </a:p>
        </p:txBody>
      </p:sp>
      <p:sp>
        <p:nvSpPr>
          <p:cNvPr id="7" name="object 7"/>
          <p:cNvSpPr txBox="1"/>
          <p:nvPr/>
        </p:nvSpPr>
        <p:spPr>
          <a:xfrm>
            <a:off x="6222619" y="1825498"/>
            <a:ext cx="3102610" cy="360680"/>
          </a:xfrm>
          <a:prstGeom prst="rect">
            <a:avLst/>
          </a:prstGeom>
        </p:spPr>
        <p:txBody>
          <a:bodyPr vert="horz" wrap="square" lIns="0" tIns="12065" rIns="0" bIns="0" rtlCol="0">
            <a:spAutoFit/>
          </a:bodyPr>
          <a:lstStyle/>
          <a:p>
            <a:pPr marL="12700">
              <a:lnSpc>
                <a:spcPct val="100000"/>
              </a:lnSpc>
              <a:spcBef>
                <a:spcPts val="95"/>
              </a:spcBef>
            </a:pPr>
            <a:r>
              <a:rPr sz="2200" b="1" spc="-35" dirty="0">
                <a:latin typeface="Arial"/>
                <a:cs typeface="Arial"/>
              </a:rPr>
              <a:t>WORKPLACE</a:t>
            </a:r>
            <a:r>
              <a:rPr sz="2200" b="1" spc="-80" dirty="0">
                <a:latin typeface="Arial"/>
                <a:cs typeface="Arial"/>
              </a:rPr>
              <a:t> </a:t>
            </a:r>
            <a:r>
              <a:rPr sz="2200" b="1" spc="-10" dirty="0">
                <a:latin typeface="Arial"/>
                <a:cs typeface="Arial"/>
              </a:rPr>
              <a:t>VARIETY</a:t>
            </a:r>
            <a:endParaRPr sz="2200">
              <a:latin typeface="Arial"/>
              <a:cs typeface="Arial"/>
            </a:endParaRPr>
          </a:p>
        </p:txBody>
      </p:sp>
      <p:sp>
        <p:nvSpPr>
          <p:cNvPr id="8" name="object 8"/>
          <p:cNvSpPr txBox="1"/>
          <p:nvPr/>
        </p:nvSpPr>
        <p:spPr>
          <a:xfrm>
            <a:off x="1549653" y="4131691"/>
            <a:ext cx="2581275" cy="662305"/>
          </a:xfrm>
          <a:prstGeom prst="rect">
            <a:avLst/>
          </a:prstGeom>
        </p:spPr>
        <p:txBody>
          <a:bodyPr vert="horz" wrap="square" lIns="0" tIns="49530" rIns="0" bIns="0" rtlCol="0">
            <a:spAutoFit/>
          </a:bodyPr>
          <a:lstStyle/>
          <a:p>
            <a:pPr marL="12700" marR="5080">
              <a:lnSpc>
                <a:spcPts val="2380"/>
              </a:lnSpc>
              <a:spcBef>
                <a:spcPts val="390"/>
              </a:spcBef>
            </a:pPr>
            <a:r>
              <a:rPr sz="2200" b="1" spc="-55" dirty="0">
                <a:latin typeface="Trebuchet MS"/>
                <a:cs typeface="Trebuchet MS"/>
              </a:rPr>
              <a:t>REPRESENTATIONOF WOMEN</a:t>
            </a:r>
            <a:r>
              <a:rPr sz="2200" b="1" spc="-210" dirty="0">
                <a:latin typeface="Trebuchet MS"/>
                <a:cs typeface="Trebuchet MS"/>
              </a:rPr>
              <a:t> </a:t>
            </a:r>
            <a:r>
              <a:rPr sz="2200" b="1" spc="-10" dirty="0">
                <a:latin typeface="Trebuchet MS"/>
                <a:cs typeface="Trebuchet MS"/>
              </a:rPr>
              <a:t>EMPLOYEES</a:t>
            </a:r>
            <a:endParaRPr sz="2200">
              <a:latin typeface="Trebuchet MS"/>
              <a:cs typeface="Trebuchet MS"/>
            </a:endParaRPr>
          </a:p>
        </p:txBody>
      </p:sp>
      <p:sp>
        <p:nvSpPr>
          <p:cNvPr id="9" name="object 9"/>
          <p:cNvSpPr txBox="1"/>
          <p:nvPr/>
        </p:nvSpPr>
        <p:spPr>
          <a:xfrm>
            <a:off x="5541390" y="4070730"/>
            <a:ext cx="3569335" cy="360680"/>
          </a:xfrm>
          <a:prstGeom prst="rect">
            <a:avLst/>
          </a:prstGeom>
        </p:spPr>
        <p:txBody>
          <a:bodyPr vert="horz" wrap="square" lIns="0" tIns="12065" rIns="0" bIns="0" rtlCol="0">
            <a:spAutoFit/>
          </a:bodyPr>
          <a:lstStyle/>
          <a:p>
            <a:pPr marL="12700">
              <a:lnSpc>
                <a:spcPct val="100000"/>
              </a:lnSpc>
              <a:spcBef>
                <a:spcPts val="95"/>
              </a:spcBef>
              <a:tabLst>
                <a:tab pos="3556000"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9686925" y="4070730"/>
            <a:ext cx="5339080" cy="360680"/>
          </a:xfrm>
          <a:prstGeom prst="rect">
            <a:avLst/>
          </a:prstGeom>
        </p:spPr>
        <p:txBody>
          <a:bodyPr vert="horz" wrap="square" lIns="0" tIns="12065" rIns="0" bIns="0" rtlCol="0">
            <a:spAutoFit/>
          </a:bodyPr>
          <a:lstStyle/>
          <a:p>
            <a:pPr marL="12700">
              <a:lnSpc>
                <a:spcPct val="100000"/>
              </a:lnSpc>
              <a:spcBef>
                <a:spcPts val="95"/>
              </a:spcBef>
              <a:tabLst>
                <a:tab pos="5325745" algn="l"/>
              </a:tabLst>
            </a:pPr>
            <a:r>
              <a:rPr sz="2200" b="1" u="sng" spc="-35" dirty="0">
                <a:uFill>
                  <a:solidFill>
                    <a:srgbClr val="000000"/>
                  </a:solidFill>
                </a:uFill>
                <a:latin typeface="Trebuchet MS"/>
                <a:cs typeface="Trebuchet MS"/>
              </a:rPr>
              <a:t>HOW</a:t>
            </a:r>
            <a:r>
              <a:rPr sz="2200" b="1" u="sng" spc="-16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WE</a:t>
            </a:r>
            <a:r>
              <a:rPr sz="2200" b="1" u="sng" spc="-155"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PLAN</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TO</a:t>
            </a:r>
            <a:r>
              <a:rPr sz="2200" b="1" u="sng" spc="-150"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6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1" name="object 11"/>
          <p:cNvSpPr txBox="1"/>
          <p:nvPr/>
        </p:nvSpPr>
        <p:spPr>
          <a:xfrm>
            <a:off x="5538342" y="5127116"/>
            <a:ext cx="3427729" cy="2069464"/>
          </a:xfrm>
          <a:prstGeom prst="rect">
            <a:avLst/>
          </a:prstGeom>
        </p:spPr>
        <p:txBody>
          <a:bodyPr vert="horz" wrap="square" lIns="0" tIns="22225" rIns="0" bIns="0" rtlCol="0">
            <a:spAutoFit/>
          </a:bodyPr>
          <a:lstStyle/>
          <a:p>
            <a:pPr marL="12700" marR="5080">
              <a:lnSpc>
                <a:spcPct val="105900"/>
              </a:lnSpc>
              <a:spcBef>
                <a:spcPts val="175"/>
              </a:spcBef>
            </a:pPr>
            <a:r>
              <a:rPr sz="1800" spc="50" dirty="0">
                <a:latin typeface="Arial"/>
                <a:cs typeface="Arial"/>
              </a:rPr>
              <a:t>We</a:t>
            </a:r>
            <a:r>
              <a:rPr sz="1800" spc="160" dirty="0">
                <a:latin typeface="Arial"/>
                <a:cs typeface="Arial"/>
              </a:rPr>
              <a:t> </a:t>
            </a:r>
            <a:r>
              <a:rPr sz="1800" dirty="0">
                <a:latin typeface="Arial"/>
                <a:cs typeface="Arial"/>
              </a:rPr>
              <a:t>recognize</a:t>
            </a:r>
            <a:r>
              <a:rPr sz="1800" spc="185" dirty="0">
                <a:latin typeface="Arial"/>
                <a:cs typeface="Arial"/>
              </a:rPr>
              <a:t> </a:t>
            </a:r>
            <a:r>
              <a:rPr sz="1800" dirty="0">
                <a:latin typeface="Arial"/>
                <a:cs typeface="Arial"/>
              </a:rPr>
              <a:t>our</a:t>
            </a:r>
            <a:r>
              <a:rPr sz="1800" spc="160" dirty="0">
                <a:latin typeface="Arial"/>
                <a:cs typeface="Arial"/>
              </a:rPr>
              <a:t> </a:t>
            </a:r>
            <a:r>
              <a:rPr sz="1800" spc="-10" dirty="0">
                <a:latin typeface="Arial"/>
                <a:cs typeface="Arial"/>
              </a:rPr>
              <a:t>similarities</a:t>
            </a:r>
            <a:r>
              <a:rPr sz="1800" spc="500" dirty="0">
                <a:latin typeface="Arial"/>
                <a:cs typeface="Arial"/>
              </a:rPr>
              <a:t> </a:t>
            </a:r>
            <a:r>
              <a:rPr sz="1800" dirty="0">
                <a:latin typeface="Tahoma"/>
                <a:cs typeface="Tahoma"/>
              </a:rPr>
              <a:t>and</a:t>
            </a:r>
            <a:r>
              <a:rPr sz="1800" spc="235" dirty="0">
                <a:latin typeface="Tahoma"/>
                <a:cs typeface="Tahoma"/>
              </a:rPr>
              <a:t> </a:t>
            </a:r>
            <a:r>
              <a:rPr sz="1800" dirty="0">
                <a:latin typeface="Tahoma"/>
                <a:cs typeface="Tahoma"/>
              </a:rPr>
              <a:t>celebrate</a:t>
            </a:r>
            <a:r>
              <a:rPr sz="1800" spc="254" dirty="0">
                <a:latin typeface="Tahoma"/>
                <a:cs typeface="Tahoma"/>
              </a:rPr>
              <a:t> </a:t>
            </a:r>
            <a:r>
              <a:rPr sz="1800" dirty="0">
                <a:latin typeface="Tahoma"/>
                <a:cs typeface="Tahoma"/>
              </a:rPr>
              <a:t>our</a:t>
            </a:r>
            <a:r>
              <a:rPr sz="1800" spc="235" dirty="0">
                <a:latin typeface="Tahoma"/>
                <a:cs typeface="Tahoma"/>
              </a:rPr>
              <a:t> </a:t>
            </a:r>
            <a:r>
              <a:rPr sz="1800" dirty="0">
                <a:latin typeface="Tahoma"/>
                <a:cs typeface="Tahoma"/>
              </a:rPr>
              <a:t>differences</a:t>
            </a:r>
            <a:r>
              <a:rPr sz="1800" spc="240" dirty="0">
                <a:latin typeface="Tahoma"/>
                <a:cs typeface="Tahoma"/>
              </a:rPr>
              <a:t> </a:t>
            </a:r>
            <a:r>
              <a:rPr sz="1800" spc="-25" dirty="0">
                <a:latin typeface="Tahoma"/>
                <a:cs typeface="Tahoma"/>
              </a:rPr>
              <a:t>in </a:t>
            </a:r>
            <a:r>
              <a:rPr sz="1800" dirty="0">
                <a:latin typeface="Arial"/>
                <a:cs typeface="Arial"/>
              </a:rPr>
              <a:t>building</a:t>
            </a:r>
            <a:r>
              <a:rPr sz="1800" spc="110" dirty="0">
                <a:latin typeface="Arial"/>
                <a:cs typeface="Arial"/>
              </a:rPr>
              <a:t> </a:t>
            </a:r>
            <a:r>
              <a:rPr sz="1800" dirty="0">
                <a:latin typeface="Arial"/>
                <a:cs typeface="Arial"/>
              </a:rPr>
              <a:t>an</a:t>
            </a:r>
            <a:r>
              <a:rPr sz="1800" spc="75" dirty="0">
                <a:latin typeface="Arial"/>
                <a:cs typeface="Arial"/>
              </a:rPr>
              <a:t> </a:t>
            </a:r>
            <a:r>
              <a:rPr sz="1800" dirty="0">
                <a:latin typeface="Arial"/>
                <a:cs typeface="Arial"/>
              </a:rPr>
              <a:t>inclusive</a:t>
            </a:r>
            <a:r>
              <a:rPr sz="1800" spc="114" dirty="0">
                <a:latin typeface="Arial"/>
                <a:cs typeface="Arial"/>
              </a:rPr>
              <a:t> </a:t>
            </a:r>
            <a:r>
              <a:rPr sz="1800" dirty="0">
                <a:latin typeface="Arial"/>
                <a:cs typeface="Arial"/>
              </a:rPr>
              <a:t>and</a:t>
            </a:r>
            <a:r>
              <a:rPr sz="1800" spc="110" dirty="0">
                <a:latin typeface="Arial"/>
                <a:cs typeface="Arial"/>
              </a:rPr>
              <a:t> </a:t>
            </a:r>
            <a:r>
              <a:rPr sz="1800" spc="-10" dirty="0">
                <a:latin typeface="Arial"/>
                <a:cs typeface="Arial"/>
              </a:rPr>
              <a:t>diverse </a:t>
            </a:r>
            <a:r>
              <a:rPr sz="1800" dirty="0">
                <a:latin typeface="Arial"/>
                <a:cs typeface="Arial"/>
              </a:rPr>
              <a:t>culture</a:t>
            </a:r>
            <a:r>
              <a:rPr sz="1800" spc="215" dirty="0">
                <a:latin typeface="Arial"/>
                <a:cs typeface="Arial"/>
              </a:rPr>
              <a:t> </a:t>
            </a:r>
            <a:r>
              <a:rPr sz="1800" dirty="0">
                <a:latin typeface="Arial"/>
                <a:cs typeface="Arial"/>
              </a:rPr>
              <a:t>where</a:t>
            </a:r>
            <a:r>
              <a:rPr sz="1800" spc="229" dirty="0">
                <a:latin typeface="Arial"/>
                <a:cs typeface="Arial"/>
              </a:rPr>
              <a:t> </a:t>
            </a:r>
            <a:r>
              <a:rPr sz="1800" dirty="0">
                <a:latin typeface="Arial"/>
                <a:cs typeface="Arial"/>
              </a:rPr>
              <a:t>every</a:t>
            </a:r>
            <a:r>
              <a:rPr sz="1800" spc="220" dirty="0">
                <a:latin typeface="Arial"/>
                <a:cs typeface="Arial"/>
              </a:rPr>
              <a:t> </a:t>
            </a:r>
            <a:r>
              <a:rPr sz="1800" spc="-20" dirty="0">
                <a:latin typeface="Arial"/>
                <a:cs typeface="Arial"/>
              </a:rPr>
              <a:t>team </a:t>
            </a:r>
            <a:r>
              <a:rPr sz="1800" dirty="0">
                <a:latin typeface="Arial"/>
                <a:cs typeface="Arial"/>
              </a:rPr>
              <a:t>member</a:t>
            </a:r>
            <a:r>
              <a:rPr sz="1800" spc="-30" dirty="0">
                <a:latin typeface="Arial"/>
                <a:cs typeface="Arial"/>
              </a:rPr>
              <a:t> </a:t>
            </a:r>
            <a:r>
              <a:rPr sz="1800" dirty="0">
                <a:latin typeface="Arial"/>
                <a:cs typeface="Arial"/>
              </a:rPr>
              <a:t>feels</a:t>
            </a:r>
            <a:r>
              <a:rPr sz="1800" spc="-30" dirty="0">
                <a:latin typeface="Arial"/>
                <a:cs typeface="Arial"/>
              </a:rPr>
              <a:t> </a:t>
            </a:r>
            <a:r>
              <a:rPr sz="1800" dirty="0">
                <a:latin typeface="Arial"/>
                <a:cs typeface="Arial"/>
              </a:rPr>
              <a:t>valued,</a:t>
            </a:r>
            <a:r>
              <a:rPr sz="1800" spc="-20" dirty="0">
                <a:latin typeface="Arial"/>
                <a:cs typeface="Arial"/>
              </a:rPr>
              <a:t> </a:t>
            </a:r>
            <a:r>
              <a:rPr sz="1800" spc="-10" dirty="0">
                <a:latin typeface="Arial"/>
                <a:cs typeface="Arial"/>
              </a:rPr>
              <a:t>respected, </a:t>
            </a:r>
            <a:r>
              <a:rPr sz="1800" dirty="0">
                <a:latin typeface="Arial"/>
                <a:cs typeface="Arial"/>
              </a:rPr>
              <a:t>and</a:t>
            </a:r>
            <a:r>
              <a:rPr sz="1800" spc="175" dirty="0">
                <a:latin typeface="Arial"/>
                <a:cs typeface="Arial"/>
              </a:rPr>
              <a:t> </a:t>
            </a:r>
            <a:r>
              <a:rPr sz="1800" dirty="0">
                <a:latin typeface="Arial"/>
                <a:cs typeface="Arial"/>
              </a:rPr>
              <a:t>inspired</a:t>
            </a:r>
            <a:r>
              <a:rPr sz="1800" spc="180" dirty="0">
                <a:latin typeface="Arial"/>
                <a:cs typeface="Arial"/>
              </a:rPr>
              <a:t> </a:t>
            </a:r>
            <a:r>
              <a:rPr sz="1800" dirty="0">
                <a:latin typeface="Arial"/>
                <a:cs typeface="Arial"/>
              </a:rPr>
              <a:t>to</a:t>
            </a:r>
            <a:r>
              <a:rPr sz="1800" spc="180" dirty="0">
                <a:latin typeface="Arial"/>
                <a:cs typeface="Arial"/>
              </a:rPr>
              <a:t> </a:t>
            </a:r>
            <a:r>
              <a:rPr sz="1800" dirty="0">
                <a:latin typeface="Arial"/>
                <a:cs typeface="Arial"/>
              </a:rPr>
              <a:t>make</a:t>
            </a:r>
            <a:r>
              <a:rPr sz="1800" spc="190" dirty="0">
                <a:latin typeface="Arial"/>
                <a:cs typeface="Arial"/>
              </a:rPr>
              <a:t> </a:t>
            </a:r>
            <a:r>
              <a:rPr sz="1800" spc="-50" dirty="0">
                <a:latin typeface="Arial"/>
                <a:cs typeface="Arial"/>
              </a:rPr>
              <a:t>a </a:t>
            </a:r>
            <a:r>
              <a:rPr sz="1800" dirty="0">
                <a:latin typeface="Tahoma"/>
                <a:cs typeface="Tahoma"/>
              </a:rPr>
              <a:t>difference</a:t>
            </a:r>
            <a:r>
              <a:rPr sz="1800" spc="195" dirty="0">
                <a:latin typeface="Tahoma"/>
                <a:cs typeface="Tahoma"/>
              </a:rPr>
              <a:t> </a:t>
            </a:r>
            <a:r>
              <a:rPr sz="1800" dirty="0">
                <a:latin typeface="Tahoma"/>
                <a:cs typeface="Tahoma"/>
              </a:rPr>
              <a:t>in</a:t>
            </a:r>
            <a:r>
              <a:rPr sz="1800" spc="220" dirty="0">
                <a:latin typeface="Tahoma"/>
                <a:cs typeface="Tahoma"/>
              </a:rPr>
              <a:t> </a:t>
            </a:r>
            <a:r>
              <a:rPr sz="1800" dirty="0">
                <a:latin typeface="Tahoma"/>
                <a:cs typeface="Tahoma"/>
              </a:rPr>
              <a:t>their</a:t>
            </a:r>
            <a:r>
              <a:rPr sz="1800" spc="195" dirty="0">
                <a:latin typeface="Tahoma"/>
                <a:cs typeface="Tahoma"/>
              </a:rPr>
              <a:t> </a:t>
            </a:r>
            <a:r>
              <a:rPr sz="1800" spc="-10" dirty="0">
                <a:latin typeface="Tahoma"/>
                <a:cs typeface="Tahoma"/>
              </a:rPr>
              <a:t>communities.</a:t>
            </a:r>
            <a:endParaRPr sz="1800">
              <a:latin typeface="Tahoma"/>
              <a:cs typeface="Tahoma"/>
            </a:endParaRPr>
          </a:p>
        </p:txBody>
      </p:sp>
      <p:sp>
        <p:nvSpPr>
          <p:cNvPr id="12" name="object 12"/>
          <p:cNvSpPr txBox="1"/>
          <p:nvPr/>
        </p:nvSpPr>
        <p:spPr>
          <a:xfrm>
            <a:off x="9857613" y="5136260"/>
            <a:ext cx="5106670" cy="3302635"/>
          </a:xfrm>
          <a:prstGeom prst="rect">
            <a:avLst/>
          </a:prstGeom>
        </p:spPr>
        <p:txBody>
          <a:bodyPr vert="horz" wrap="square" lIns="0" tIns="12700" rIns="0" bIns="0" rtlCol="0">
            <a:spAutoFit/>
          </a:bodyPr>
          <a:lstStyle/>
          <a:p>
            <a:pPr marL="241300" marR="5080" indent="-228600">
              <a:lnSpc>
                <a:spcPct val="106100"/>
              </a:lnSpc>
              <a:spcBef>
                <a:spcPts val="100"/>
              </a:spcBef>
              <a:buChar char="•"/>
              <a:tabLst>
                <a:tab pos="241300" algn="l"/>
              </a:tabLst>
            </a:pPr>
            <a:r>
              <a:rPr sz="1800" dirty="0">
                <a:latin typeface="Arial"/>
                <a:cs typeface="Arial"/>
              </a:rPr>
              <a:t>Build</a:t>
            </a:r>
            <a:r>
              <a:rPr sz="1800" spc="135" dirty="0">
                <a:latin typeface="Arial"/>
                <a:cs typeface="Arial"/>
              </a:rPr>
              <a:t> </a:t>
            </a:r>
            <a:r>
              <a:rPr sz="1800" dirty="0">
                <a:latin typeface="Arial"/>
                <a:cs typeface="Arial"/>
              </a:rPr>
              <a:t>connections</a:t>
            </a:r>
            <a:r>
              <a:rPr sz="1800" spc="135" dirty="0">
                <a:latin typeface="Arial"/>
                <a:cs typeface="Arial"/>
              </a:rPr>
              <a:t> </a:t>
            </a:r>
            <a:r>
              <a:rPr sz="1800" dirty="0">
                <a:latin typeface="Arial"/>
                <a:cs typeface="Arial"/>
              </a:rPr>
              <a:t>and</a:t>
            </a:r>
            <a:r>
              <a:rPr sz="1800" spc="110" dirty="0">
                <a:latin typeface="Arial"/>
                <a:cs typeface="Arial"/>
              </a:rPr>
              <a:t> </a:t>
            </a:r>
            <a:r>
              <a:rPr sz="1800" dirty="0">
                <a:latin typeface="Arial"/>
                <a:cs typeface="Arial"/>
              </a:rPr>
              <a:t>align</a:t>
            </a:r>
            <a:r>
              <a:rPr sz="1800" spc="120" dirty="0">
                <a:latin typeface="Arial"/>
                <a:cs typeface="Arial"/>
              </a:rPr>
              <a:t> </a:t>
            </a:r>
            <a:r>
              <a:rPr sz="1800" dirty="0">
                <a:latin typeface="Arial"/>
                <a:cs typeface="Arial"/>
              </a:rPr>
              <a:t>with</a:t>
            </a:r>
            <a:r>
              <a:rPr sz="1800" spc="130" dirty="0">
                <a:latin typeface="Arial"/>
                <a:cs typeface="Arial"/>
              </a:rPr>
              <a:t> </a:t>
            </a:r>
            <a:r>
              <a:rPr sz="1800" spc="-10" dirty="0">
                <a:latin typeface="Arial"/>
                <a:cs typeface="Arial"/>
              </a:rPr>
              <a:t>organizations </a:t>
            </a:r>
            <a:r>
              <a:rPr sz="1800" dirty="0">
                <a:latin typeface="Arial"/>
                <a:cs typeface="Arial"/>
              </a:rPr>
              <a:t>focused</a:t>
            </a:r>
            <a:r>
              <a:rPr sz="1800" spc="225" dirty="0">
                <a:latin typeface="Arial"/>
                <a:cs typeface="Arial"/>
              </a:rPr>
              <a:t> </a:t>
            </a:r>
            <a:r>
              <a:rPr sz="1800" dirty="0">
                <a:latin typeface="Arial"/>
                <a:cs typeface="Arial"/>
              </a:rPr>
              <a:t>on</a:t>
            </a:r>
            <a:r>
              <a:rPr sz="1800" spc="229" dirty="0">
                <a:latin typeface="Arial"/>
                <a:cs typeface="Arial"/>
              </a:rPr>
              <a:t> </a:t>
            </a:r>
            <a:r>
              <a:rPr sz="1800" dirty="0">
                <a:latin typeface="Arial"/>
                <a:cs typeface="Arial"/>
              </a:rPr>
              <a:t>women</a:t>
            </a:r>
            <a:r>
              <a:rPr sz="1800" spc="225" dirty="0">
                <a:latin typeface="Arial"/>
                <a:cs typeface="Arial"/>
              </a:rPr>
              <a:t> </a:t>
            </a:r>
            <a:r>
              <a:rPr sz="1800" dirty="0">
                <a:latin typeface="Arial"/>
                <a:cs typeface="Arial"/>
              </a:rPr>
              <a:t>in</a:t>
            </a:r>
            <a:r>
              <a:rPr sz="1800" spc="229" dirty="0">
                <a:latin typeface="Arial"/>
                <a:cs typeface="Arial"/>
              </a:rPr>
              <a:t> </a:t>
            </a:r>
            <a:r>
              <a:rPr sz="1800" dirty="0">
                <a:latin typeface="Arial"/>
                <a:cs typeface="Arial"/>
              </a:rPr>
              <a:t>construction</a:t>
            </a:r>
            <a:r>
              <a:rPr sz="1800" spc="240" dirty="0">
                <a:latin typeface="Arial"/>
                <a:cs typeface="Arial"/>
              </a:rPr>
              <a:t> </a:t>
            </a:r>
            <a:r>
              <a:rPr sz="1800" spc="-25" dirty="0">
                <a:latin typeface="Arial"/>
                <a:cs typeface="Arial"/>
              </a:rPr>
              <a:t>and </a:t>
            </a:r>
            <a:r>
              <a:rPr sz="1800" dirty="0">
                <a:latin typeface="Arial"/>
                <a:cs typeface="Arial"/>
              </a:rPr>
              <a:t>communicate</a:t>
            </a:r>
            <a:r>
              <a:rPr sz="1800" spc="380" dirty="0">
                <a:latin typeface="Arial"/>
                <a:cs typeface="Arial"/>
              </a:rPr>
              <a:t> </a:t>
            </a:r>
            <a:r>
              <a:rPr sz="1800" dirty="0">
                <a:latin typeface="Arial"/>
                <a:cs typeface="Arial"/>
              </a:rPr>
              <a:t>available</a:t>
            </a:r>
            <a:r>
              <a:rPr sz="1800" spc="380" dirty="0">
                <a:latin typeface="Arial"/>
                <a:cs typeface="Arial"/>
              </a:rPr>
              <a:t> </a:t>
            </a:r>
            <a:r>
              <a:rPr sz="1800" spc="-10" dirty="0">
                <a:latin typeface="Arial"/>
                <a:cs typeface="Arial"/>
              </a:rPr>
              <a:t>opportunities.</a:t>
            </a:r>
            <a:endParaRPr sz="1800" dirty="0">
              <a:latin typeface="Arial"/>
              <a:cs typeface="Arial"/>
            </a:endParaRPr>
          </a:p>
          <a:p>
            <a:pPr marL="241300" marR="44450" indent="-228600" algn="just">
              <a:lnSpc>
                <a:spcPct val="106100"/>
              </a:lnSpc>
              <a:spcBef>
                <a:spcPts val="944"/>
              </a:spcBef>
              <a:buChar char="•"/>
              <a:tabLst>
                <a:tab pos="241300" algn="l"/>
              </a:tabLst>
            </a:pPr>
            <a:r>
              <a:rPr sz="1800" dirty="0">
                <a:latin typeface="Arial"/>
                <a:cs typeface="Arial"/>
              </a:rPr>
              <a:t>Develop</a:t>
            </a:r>
            <a:r>
              <a:rPr sz="1800" spc="-30" dirty="0">
                <a:latin typeface="Arial"/>
                <a:cs typeface="Arial"/>
              </a:rPr>
              <a:t> </a:t>
            </a:r>
            <a:r>
              <a:rPr sz="1800" dirty="0">
                <a:latin typeface="Arial"/>
                <a:cs typeface="Arial"/>
              </a:rPr>
              <a:t>a</a:t>
            </a:r>
            <a:r>
              <a:rPr sz="1800" spc="-25" dirty="0">
                <a:latin typeface="Arial"/>
                <a:cs typeface="Arial"/>
              </a:rPr>
              <a:t> </a:t>
            </a:r>
            <a:r>
              <a:rPr sz="1800" dirty="0">
                <a:latin typeface="Arial"/>
                <a:cs typeface="Arial"/>
              </a:rPr>
              <a:t>consistent</a:t>
            </a:r>
            <a:r>
              <a:rPr sz="1800" spc="-15" dirty="0">
                <a:latin typeface="Arial"/>
                <a:cs typeface="Arial"/>
              </a:rPr>
              <a:t> </a:t>
            </a:r>
            <a:r>
              <a:rPr sz="1800" dirty="0">
                <a:latin typeface="Arial"/>
                <a:cs typeface="Arial"/>
              </a:rPr>
              <a:t>presence</a:t>
            </a:r>
            <a:r>
              <a:rPr sz="1800" spc="-20" dirty="0">
                <a:latin typeface="Arial"/>
                <a:cs typeface="Arial"/>
              </a:rPr>
              <a:t> </a:t>
            </a:r>
            <a:r>
              <a:rPr sz="1800" dirty="0">
                <a:latin typeface="Arial"/>
                <a:cs typeface="Arial"/>
              </a:rPr>
              <a:t>and</a:t>
            </a:r>
            <a:r>
              <a:rPr sz="1800" spc="-25" dirty="0">
                <a:latin typeface="Arial"/>
                <a:cs typeface="Arial"/>
              </a:rPr>
              <a:t> </a:t>
            </a:r>
            <a:r>
              <a:rPr sz="1800" dirty="0">
                <a:latin typeface="Arial"/>
                <a:cs typeface="Arial"/>
              </a:rPr>
              <a:t>cadence</a:t>
            </a:r>
            <a:r>
              <a:rPr sz="1800" spc="-15" dirty="0">
                <a:latin typeface="Arial"/>
                <a:cs typeface="Arial"/>
              </a:rPr>
              <a:t> </a:t>
            </a:r>
            <a:r>
              <a:rPr sz="1800" spc="-25" dirty="0">
                <a:latin typeface="Arial"/>
                <a:cs typeface="Arial"/>
              </a:rPr>
              <a:t>to </a:t>
            </a:r>
            <a:r>
              <a:rPr sz="1800" dirty="0">
                <a:latin typeface="Arial"/>
                <a:cs typeface="Arial"/>
              </a:rPr>
              <a:t>focus</a:t>
            </a:r>
            <a:r>
              <a:rPr sz="1800" spc="215" dirty="0">
                <a:latin typeface="Arial"/>
                <a:cs typeface="Arial"/>
              </a:rPr>
              <a:t> </a:t>
            </a:r>
            <a:r>
              <a:rPr sz="1800" dirty="0">
                <a:latin typeface="Arial"/>
                <a:cs typeface="Arial"/>
              </a:rPr>
              <a:t>on</a:t>
            </a:r>
            <a:r>
              <a:rPr sz="1800" spc="220" dirty="0">
                <a:latin typeface="Arial"/>
                <a:cs typeface="Arial"/>
              </a:rPr>
              <a:t> </a:t>
            </a:r>
            <a:r>
              <a:rPr sz="1800" dirty="0">
                <a:latin typeface="Arial"/>
                <a:cs typeface="Arial"/>
              </a:rPr>
              <a:t>encouraging</a:t>
            </a:r>
            <a:r>
              <a:rPr sz="1800" spc="215" dirty="0">
                <a:latin typeface="Arial"/>
                <a:cs typeface="Arial"/>
              </a:rPr>
              <a:t> </a:t>
            </a:r>
            <a:r>
              <a:rPr sz="1800" dirty="0">
                <a:latin typeface="Arial"/>
                <a:cs typeface="Arial"/>
              </a:rPr>
              <a:t>women</a:t>
            </a:r>
            <a:r>
              <a:rPr sz="1800" spc="204" dirty="0">
                <a:latin typeface="Arial"/>
                <a:cs typeface="Arial"/>
              </a:rPr>
              <a:t> </a:t>
            </a:r>
            <a:r>
              <a:rPr sz="1800" dirty="0">
                <a:latin typeface="Arial"/>
                <a:cs typeface="Arial"/>
              </a:rPr>
              <a:t>in</a:t>
            </a:r>
            <a:r>
              <a:rPr sz="1800" spc="215" dirty="0">
                <a:latin typeface="Arial"/>
                <a:cs typeface="Arial"/>
              </a:rPr>
              <a:t> </a:t>
            </a:r>
            <a:r>
              <a:rPr sz="1800" spc="-10" dirty="0">
                <a:latin typeface="Arial"/>
                <a:cs typeface="Arial"/>
              </a:rPr>
              <a:t>construction, </a:t>
            </a:r>
            <a:r>
              <a:rPr sz="1800" dirty="0">
                <a:latin typeface="Arial"/>
                <a:cs typeface="Arial"/>
              </a:rPr>
              <a:t>with</a:t>
            </a:r>
            <a:r>
              <a:rPr sz="1800" spc="195" dirty="0">
                <a:latin typeface="Arial"/>
                <a:cs typeface="Arial"/>
              </a:rPr>
              <a:t> </a:t>
            </a:r>
            <a:r>
              <a:rPr sz="1800" dirty="0">
                <a:latin typeface="Arial"/>
                <a:cs typeface="Arial"/>
              </a:rPr>
              <a:t>involvement</a:t>
            </a:r>
            <a:r>
              <a:rPr sz="1800" spc="195" dirty="0">
                <a:latin typeface="Arial"/>
                <a:cs typeface="Arial"/>
              </a:rPr>
              <a:t> </a:t>
            </a:r>
            <a:r>
              <a:rPr sz="1800" dirty="0">
                <a:latin typeface="Arial"/>
                <a:cs typeface="Arial"/>
              </a:rPr>
              <a:t>at</a:t>
            </a:r>
            <a:r>
              <a:rPr sz="1800" spc="195" dirty="0">
                <a:latin typeface="Arial"/>
                <a:cs typeface="Arial"/>
              </a:rPr>
              <a:t> </a:t>
            </a:r>
            <a:r>
              <a:rPr sz="1800" dirty="0">
                <a:latin typeface="Arial"/>
                <a:cs typeface="Arial"/>
              </a:rPr>
              <a:t>schools</a:t>
            </a:r>
            <a:r>
              <a:rPr sz="1800" spc="204" dirty="0">
                <a:latin typeface="Arial"/>
                <a:cs typeface="Arial"/>
              </a:rPr>
              <a:t> </a:t>
            </a:r>
            <a:r>
              <a:rPr sz="1800" dirty="0">
                <a:latin typeface="Arial"/>
                <a:cs typeface="Arial"/>
              </a:rPr>
              <a:t>and</a:t>
            </a:r>
            <a:r>
              <a:rPr sz="1800" spc="195" dirty="0">
                <a:latin typeface="Arial"/>
                <a:cs typeface="Arial"/>
              </a:rPr>
              <a:t> </a:t>
            </a:r>
            <a:r>
              <a:rPr sz="1800" dirty="0">
                <a:latin typeface="Arial"/>
                <a:cs typeface="Arial"/>
              </a:rPr>
              <a:t>job</a:t>
            </a:r>
            <a:r>
              <a:rPr sz="1800" spc="190" dirty="0">
                <a:latin typeface="Arial"/>
                <a:cs typeface="Arial"/>
              </a:rPr>
              <a:t> </a:t>
            </a:r>
            <a:r>
              <a:rPr sz="1800" spc="-10" dirty="0">
                <a:latin typeface="Arial"/>
                <a:cs typeface="Arial"/>
              </a:rPr>
              <a:t>fairs.</a:t>
            </a:r>
            <a:endParaRPr sz="1800" dirty="0">
              <a:latin typeface="Arial"/>
              <a:cs typeface="Arial"/>
            </a:endParaRPr>
          </a:p>
          <a:p>
            <a:pPr marL="241300" marR="435609" indent="-228600">
              <a:lnSpc>
                <a:spcPct val="106700"/>
              </a:lnSpc>
              <a:spcBef>
                <a:spcPts val="950"/>
              </a:spcBef>
              <a:buChar char="•"/>
              <a:tabLst>
                <a:tab pos="241300" algn="l"/>
              </a:tabLst>
            </a:pPr>
            <a:r>
              <a:rPr sz="1800" dirty="0">
                <a:latin typeface="Arial"/>
                <a:cs typeface="Arial"/>
              </a:rPr>
              <a:t>Involve</a:t>
            </a:r>
            <a:r>
              <a:rPr sz="1800" spc="100" dirty="0">
                <a:latin typeface="Arial"/>
                <a:cs typeface="Arial"/>
              </a:rPr>
              <a:t> </a:t>
            </a:r>
            <a:r>
              <a:rPr sz="1800" dirty="0">
                <a:latin typeface="Arial"/>
                <a:cs typeface="Arial"/>
              </a:rPr>
              <a:t>our</a:t>
            </a:r>
            <a:r>
              <a:rPr sz="1800" spc="85" dirty="0">
                <a:latin typeface="Arial"/>
                <a:cs typeface="Arial"/>
              </a:rPr>
              <a:t> </a:t>
            </a:r>
            <a:r>
              <a:rPr sz="1800" dirty="0">
                <a:latin typeface="Arial"/>
                <a:cs typeface="Arial"/>
              </a:rPr>
              <a:t>female</a:t>
            </a:r>
            <a:r>
              <a:rPr sz="1800" spc="170" dirty="0">
                <a:latin typeface="Arial"/>
                <a:cs typeface="Arial"/>
              </a:rPr>
              <a:t> </a:t>
            </a:r>
            <a:r>
              <a:rPr sz="1800" dirty="0">
                <a:latin typeface="Arial"/>
                <a:cs typeface="Arial"/>
              </a:rPr>
              <a:t>employees</a:t>
            </a:r>
            <a:r>
              <a:rPr sz="1800" spc="80" dirty="0">
                <a:latin typeface="Arial"/>
                <a:cs typeface="Arial"/>
              </a:rPr>
              <a:t> </a:t>
            </a:r>
            <a:r>
              <a:rPr sz="1800" dirty="0">
                <a:latin typeface="Arial"/>
                <a:cs typeface="Arial"/>
              </a:rPr>
              <a:t>to</a:t>
            </a:r>
            <a:r>
              <a:rPr sz="1800" spc="105" dirty="0">
                <a:latin typeface="Arial"/>
                <a:cs typeface="Arial"/>
              </a:rPr>
              <a:t> </a:t>
            </a:r>
            <a:r>
              <a:rPr sz="1800" spc="-10" dirty="0">
                <a:latin typeface="Arial"/>
                <a:cs typeface="Arial"/>
              </a:rPr>
              <a:t>advocate </a:t>
            </a:r>
            <a:r>
              <a:rPr sz="1800" dirty="0">
                <a:latin typeface="Arial"/>
                <a:cs typeface="Arial"/>
              </a:rPr>
              <a:t>working</a:t>
            </a:r>
            <a:r>
              <a:rPr sz="1800" spc="275" dirty="0">
                <a:latin typeface="Arial"/>
                <a:cs typeface="Arial"/>
              </a:rPr>
              <a:t> </a:t>
            </a:r>
            <a:r>
              <a:rPr sz="1800" dirty="0">
                <a:latin typeface="Arial"/>
                <a:cs typeface="Arial"/>
              </a:rPr>
              <a:t>with</a:t>
            </a:r>
            <a:r>
              <a:rPr sz="1800" spc="285" dirty="0">
                <a:latin typeface="Arial"/>
                <a:cs typeface="Arial"/>
              </a:rPr>
              <a:t> </a:t>
            </a:r>
            <a:r>
              <a:rPr lang="en-US" sz="1800" dirty="0">
                <a:latin typeface="Arial"/>
                <a:cs typeface="Arial"/>
              </a:rPr>
              <a:t>Technician</a:t>
            </a:r>
            <a:r>
              <a:rPr sz="1800" spc="305" dirty="0">
                <a:latin typeface="Arial"/>
                <a:cs typeface="Arial"/>
              </a:rPr>
              <a:t> </a:t>
            </a:r>
            <a:r>
              <a:rPr sz="1800" dirty="0">
                <a:latin typeface="Arial"/>
                <a:cs typeface="Arial"/>
              </a:rPr>
              <a:t>Networks</a:t>
            </a:r>
            <a:r>
              <a:rPr sz="1800" spc="290" dirty="0">
                <a:latin typeface="Arial"/>
                <a:cs typeface="Arial"/>
              </a:rPr>
              <a:t> </a:t>
            </a:r>
            <a:r>
              <a:rPr sz="1800" spc="-25" dirty="0">
                <a:latin typeface="Arial"/>
                <a:cs typeface="Arial"/>
              </a:rPr>
              <a:t>Ltd</a:t>
            </a:r>
            <a:endParaRPr sz="1800" dirty="0">
              <a:latin typeface="Arial"/>
              <a:cs typeface="Arial"/>
            </a:endParaRPr>
          </a:p>
          <a:p>
            <a:pPr marL="241300" marR="70485" indent="-228600">
              <a:lnSpc>
                <a:spcPct val="106100"/>
              </a:lnSpc>
              <a:spcBef>
                <a:spcPts val="965"/>
              </a:spcBef>
              <a:buChar char="•"/>
              <a:tabLst>
                <a:tab pos="241300" algn="l"/>
              </a:tabLst>
            </a:pPr>
            <a:r>
              <a:rPr sz="1800" dirty="0">
                <a:latin typeface="Arial"/>
                <a:cs typeface="Arial"/>
              </a:rPr>
              <a:t>Maintain</a:t>
            </a:r>
            <a:r>
              <a:rPr sz="1800" spc="155" dirty="0">
                <a:latin typeface="Arial"/>
                <a:cs typeface="Arial"/>
              </a:rPr>
              <a:t> </a:t>
            </a:r>
            <a:r>
              <a:rPr sz="1800" dirty="0">
                <a:latin typeface="Arial"/>
                <a:cs typeface="Arial"/>
              </a:rPr>
              <a:t>and</a:t>
            </a:r>
            <a:r>
              <a:rPr sz="1800" spc="165" dirty="0">
                <a:latin typeface="Arial"/>
                <a:cs typeface="Arial"/>
              </a:rPr>
              <a:t> </a:t>
            </a:r>
            <a:r>
              <a:rPr sz="1800" dirty="0">
                <a:latin typeface="Arial"/>
                <a:cs typeface="Arial"/>
              </a:rPr>
              <a:t>monitor</a:t>
            </a:r>
            <a:r>
              <a:rPr sz="1800" spc="130" dirty="0">
                <a:latin typeface="Arial"/>
                <a:cs typeface="Arial"/>
              </a:rPr>
              <a:t> </a:t>
            </a:r>
            <a:r>
              <a:rPr sz="1800" dirty="0">
                <a:latin typeface="Arial"/>
                <a:cs typeface="Arial"/>
              </a:rPr>
              <a:t>equitable</a:t>
            </a:r>
            <a:r>
              <a:rPr sz="1800" spc="165" dirty="0">
                <a:latin typeface="Arial"/>
                <a:cs typeface="Arial"/>
              </a:rPr>
              <a:t> </a:t>
            </a:r>
            <a:r>
              <a:rPr sz="1800" spc="-10" dirty="0">
                <a:latin typeface="Arial"/>
                <a:cs typeface="Arial"/>
              </a:rPr>
              <a:t>compensation </a:t>
            </a:r>
            <a:r>
              <a:rPr sz="1800" dirty="0">
                <a:latin typeface="Arial"/>
                <a:cs typeface="Arial"/>
              </a:rPr>
              <a:t>for</a:t>
            </a:r>
            <a:r>
              <a:rPr sz="1800" spc="155" dirty="0">
                <a:latin typeface="Arial"/>
                <a:cs typeface="Arial"/>
              </a:rPr>
              <a:t> </a:t>
            </a:r>
            <a:r>
              <a:rPr sz="1800" dirty="0">
                <a:latin typeface="Arial"/>
                <a:cs typeface="Arial"/>
              </a:rPr>
              <a:t>all</a:t>
            </a:r>
            <a:r>
              <a:rPr sz="1800" spc="160" dirty="0">
                <a:latin typeface="Arial"/>
                <a:cs typeface="Arial"/>
              </a:rPr>
              <a:t> </a:t>
            </a:r>
            <a:r>
              <a:rPr sz="1800" dirty="0">
                <a:latin typeface="Arial"/>
                <a:cs typeface="Arial"/>
              </a:rPr>
              <a:t>roles,</a:t>
            </a:r>
            <a:r>
              <a:rPr sz="1800" spc="170" dirty="0">
                <a:latin typeface="Arial"/>
                <a:cs typeface="Arial"/>
              </a:rPr>
              <a:t> </a:t>
            </a:r>
            <a:r>
              <a:rPr sz="1800" dirty="0">
                <a:latin typeface="Arial"/>
                <a:cs typeface="Arial"/>
              </a:rPr>
              <a:t>irrelevant</a:t>
            </a:r>
            <a:r>
              <a:rPr sz="1800" spc="160" dirty="0">
                <a:latin typeface="Arial"/>
                <a:cs typeface="Arial"/>
              </a:rPr>
              <a:t> </a:t>
            </a:r>
            <a:r>
              <a:rPr sz="1800" dirty="0">
                <a:latin typeface="Arial"/>
                <a:cs typeface="Arial"/>
              </a:rPr>
              <a:t>of</a:t>
            </a:r>
            <a:r>
              <a:rPr sz="1800" spc="160" dirty="0">
                <a:latin typeface="Arial"/>
                <a:cs typeface="Arial"/>
              </a:rPr>
              <a:t> </a:t>
            </a:r>
            <a:r>
              <a:rPr sz="1800" spc="-10" dirty="0">
                <a:latin typeface="Arial"/>
                <a:cs typeface="Arial"/>
              </a:rPr>
              <a:t>gender.</a:t>
            </a:r>
            <a:endParaRPr sz="1800" dirty="0">
              <a:latin typeface="Arial"/>
              <a:cs typeface="Arial"/>
            </a:endParaRPr>
          </a:p>
        </p:txBody>
      </p:sp>
      <p:pic>
        <p:nvPicPr>
          <p:cNvPr id="13" name="object 13"/>
          <p:cNvPicPr/>
          <p:nvPr/>
        </p:nvPicPr>
        <p:blipFill>
          <a:blip r:embed="rId6" cstate="print"/>
          <a:stretch>
            <a:fillRect/>
          </a:stretch>
        </p:blipFill>
        <p:spPr>
          <a:xfrm>
            <a:off x="14376400" y="8961475"/>
            <a:ext cx="904875" cy="904875"/>
          </a:xfrm>
          <a:prstGeom prst="rect">
            <a:avLst/>
          </a:prstGeom>
        </p:spPr>
      </p:pic>
      <p:sp>
        <p:nvSpPr>
          <p:cNvPr id="14" name="object 14"/>
          <p:cNvSpPr/>
          <p:nvPr/>
        </p:nvSpPr>
        <p:spPr>
          <a:xfrm>
            <a:off x="746125" y="4207255"/>
            <a:ext cx="651510" cy="563880"/>
          </a:xfrm>
          <a:custGeom>
            <a:avLst/>
            <a:gdLst/>
            <a:ahLst/>
            <a:cxnLst/>
            <a:rect l="l" t="t" r="r" b="b"/>
            <a:pathLst>
              <a:path w="651510" h="563879">
                <a:moveTo>
                  <a:pt x="488340" y="0"/>
                </a:moveTo>
                <a:lnTo>
                  <a:pt x="162788" y="0"/>
                </a:lnTo>
                <a:lnTo>
                  <a:pt x="0" y="281940"/>
                </a:lnTo>
                <a:lnTo>
                  <a:pt x="162788" y="563880"/>
                </a:lnTo>
                <a:lnTo>
                  <a:pt x="488340" y="563880"/>
                </a:lnTo>
                <a:lnTo>
                  <a:pt x="651129" y="281940"/>
                </a:lnTo>
                <a:lnTo>
                  <a:pt x="488340" y="0"/>
                </a:lnTo>
                <a:close/>
              </a:path>
            </a:pathLst>
          </a:custGeom>
          <a:solidFill>
            <a:srgbClr val="DFAE27"/>
          </a:solidFill>
        </p:spPr>
        <p:txBody>
          <a:bodyPr wrap="square" lIns="0" tIns="0" rIns="0" bIns="0" rtlCol="0"/>
          <a:lstStyle/>
          <a:p>
            <a:endParaRPr/>
          </a:p>
        </p:txBody>
      </p:sp>
      <p:sp>
        <p:nvSpPr>
          <p:cNvPr id="15" name="object 15"/>
          <p:cNvSpPr txBox="1"/>
          <p:nvPr/>
        </p:nvSpPr>
        <p:spPr>
          <a:xfrm>
            <a:off x="912367" y="4290186"/>
            <a:ext cx="353695" cy="360680"/>
          </a:xfrm>
          <a:prstGeom prst="rect">
            <a:avLst/>
          </a:prstGeom>
        </p:spPr>
        <p:txBody>
          <a:bodyPr vert="horz" wrap="square" lIns="0" tIns="12065" rIns="0" bIns="0" rtlCol="0">
            <a:spAutoFit/>
          </a:bodyPr>
          <a:lstStyle/>
          <a:p>
            <a:pPr marL="12700">
              <a:lnSpc>
                <a:spcPct val="100000"/>
              </a:lnSpc>
              <a:spcBef>
                <a:spcPts val="95"/>
              </a:spcBef>
            </a:pPr>
            <a:r>
              <a:rPr sz="2200" b="1" spc="-25" dirty="0">
                <a:solidFill>
                  <a:srgbClr val="FFFFFF"/>
                </a:solidFill>
                <a:latin typeface="Trebuchet MS"/>
                <a:cs typeface="Trebuchet MS"/>
              </a:rPr>
              <a:t>C8</a:t>
            </a:r>
            <a:endParaRPr sz="2200">
              <a:latin typeface="Trebuchet MS"/>
              <a:cs typeface="Trebuchet MS"/>
            </a:endParaRPr>
          </a:p>
        </p:txBody>
      </p:sp>
      <p:sp>
        <p:nvSpPr>
          <p:cNvPr id="46" name="object 46"/>
          <p:cNvSpPr txBox="1"/>
          <p:nvPr/>
        </p:nvSpPr>
        <p:spPr>
          <a:xfrm>
            <a:off x="742950" y="4941189"/>
            <a:ext cx="4182745" cy="723900"/>
          </a:xfrm>
          <a:prstGeom prst="rect">
            <a:avLst/>
          </a:prstGeom>
          <a:solidFill>
            <a:srgbClr val="DFAE27"/>
          </a:solidFill>
        </p:spPr>
        <p:txBody>
          <a:bodyPr vert="horz" wrap="square" lIns="0" tIns="201295" rIns="0" bIns="0" rtlCol="0">
            <a:spAutoFit/>
          </a:bodyPr>
          <a:lstStyle/>
          <a:p>
            <a:pPr marL="299085">
              <a:lnSpc>
                <a:spcPct val="100000"/>
              </a:lnSpc>
              <a:spcBef>
                <a:spcPts val="1585"/>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47" name="Group 46">
            <a:extLst>
              <a:ext uri="{FF2B5EF4-FFF2-40B4-BE49-F238E27FC236}">
                <a16:creationId xmlns:a16="http://schemas.microsoft.com/office/drawing/2014/main" id="{8A8EF2E7-ABFB-9C3C-1D88-DCF76225D445}"/>
              </a:ext>
            </a:extLst>
          </p:cNvPr>
          <p:cNvGrpSpPr/>
          <p:nvPr/>
        </p:nvGrpSpPr>
        <p:grpSpPr>
          <a:xfrm>
            <a:off x="12117225" y="94718"/>
            <a:ext cx="2584422" cy="788694"/>
            <a:chOff x="12117225" y="94718"/>
            <a:chExt cx="2584422" cy="788694"/>
          </a:xfrm>
        </p:grpSpPr>
        <p:sp>
          <p:nvSpPr>
            <p:cNvPr id="48" name="object 2">
              <a:extLst>
                <a:ext uri="{FF2B5EF4-FFF2-40B4-BE49-F238E27FC236}">
                  <a16:creationId xmlns:a16="http://schemas.microsoft.com/office/drawing/2014/main" id="{3C28DC7E-696F-094E-7B20-9EDBE6A15AD0}"/>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49" name="Group 48">
              <a:extLst>
                <a:ext uri="{FF2B5EF4-FFF2-40B4-BE49-F238E27FC236}">
                  <a16:creationId xmlns:a16="http://schemas.microsoft.com/office/drawing/2014/main" id="{58D3194D-15CF-2B41-63F4-4AADE15C1D80}"/>
                </a:ext>
              </a:extLst>
            </p:cNvPr>
            <p:cNvGrpSpPr/>
            <p:nvPr/>
          </p:nvGrpSpPr>
          <p:grpSpPr>
            <a:xfrm>
              <a:off x="12117225" y="94718"/>
              <a:ext cx="609600" cy="788694"/>
              <a:chOff x="0" y="0"/>
              <a:chExt cx="660000" cy="841294"/>
            </a:xfrm>
          </p:grpSpPr>
          <p:sp>
            <p:nvSpPr>
              <p:cNvPr id="50" name="Shape 9">
                <a:extLst>
                  <a:ext uri="{FF2B5EF4-FFF2-40B4-BE49-F238E27FC236}">
                    <a16:creationId xmlns:a16="http://schemas.microsoft.com/office/drawing/2014/main" id="{12E2F93F-3D61-7249-3DFA-A1FB973FEF1C}"/>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51" name="Shape 10">
                <a:extLst>
                  <a:ext uri="{FF2B5EF4-FFF2-40B4-BE49-F238E27FC236}">
                    <a16:creationId xmlns:a16="http://schemas.microsoft.com/office/drawing/2014/main" id="{0530473C-2CC0-E4FA-185C-420AC83CA85B}"/>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52" name="Shape 11">
                <a:extLst>
                  <a:ext uri="{FF2B5EF4-FFF2-40B4-BE49-F238E27FC236}">
                    <a16:creationId xmlns:a16="http://schemas.microsoft.com/office/drawing/2014/main" id="{4EE5E455-9968-3460-F557-71DC9BCD0432}"/>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53" name="object 51">
            <a:extLst>
              <a:ext uri="{FF2B5EF4-FFF2-40B4-BE49-F238E27FC236}">
                <a16:creationId xmlns:a16="http://schemas.microsoft.com/office/drawing/2014/main" id="{7DDF01AF-708D-016B-5FA7-DF42541843E4}"/>
              </a:ext>
            </a:extLst>
          </p:cNvPr>
          <p:cNvSpPr txBox="1"/>
          <p:nvPr/>
        </p:nvSpPr>
        <p:spPr>
          <a:xfrm>
            <a:off x="742950" y="5812282"/>
            <a:ext cx="4157345" cy="1606530"/>
          </a:xfrm>
          <a:prstGeom prst="rect">
            <a:avLst/>
          </a:prstGeom>
          <a:ln w="25400">
            <a:solidFill>
              <a:srgbClr val="DFAE27"/>
            </a:solidFill>
          </a:ln>
        </p:spPr>
        <p:txBody>
          <a:bodyPr vert="horz" wrap="square" lIns="0" tIns="144780" rIns="0" bIns="0" rtlCol="0">
            <a:spAutoFit/>
          </a:bodyPr>
          <a:lstStyle/>
          <a:p>
            <a:pPr marL="12700" marR="5080">
              <a:lnSpc>
                <a:spcPct val="106800"/>
              </a:lnSpc>
              <a:spcBef>
                <a:spcPts val="70"/>
              </a:spcBef>
            </a:pPr>
            <a:r>
              <a:rPr lang="en-US" sz="1800" dirty="0">
                <a:latin typeface="Arial"/>
                <a:cs typeface="Arial"/>
              </a:rPr>
              <a:t>Increase the total staff representation of women in permanent </a:t>
            </a:r>
            <a:r>
              <a:rPr lang="en-US" dirty="0">
                <a:latin typeface="Arial"/>
                <a:cs typeface="Arial"/>
              </a:rPr>
              <a:t>e</a:t>
            </a:r>
            <a:r>
              <a:rPr lang="en-US" sz="1800" dirty="0">
                <a:latin typeface="Arial"/>
                <a:cs typeface="Arial"/>
              </a:rPr>
              <a:t>mployee position across Technician Networks Ltd – 35% on a Corporate level and 8% on a Field level by 2030</a:t>
            </a:r>
            <a:endParaRPr sz="2000" dirty="0">
              <a:latin typeface="Arial"/>
              <a:cs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4" action="ppaction://hlinksldjump"/>
              </a:rPr>
              <a:t>ENVIRONMENTAL</a:t>
            </a:r>
            <a:endParaRPr sz="1900">
              <a:latin typeface="Tahoma"/>
              <a:cs typeface="Tahoma"/>
            </a:endParaRPr>
          </a:p>
        </p:txBody>
      </p:sp>
      <p:sp>
        <p:nvSpPr>
          <p:cNvPr id="5" name="object 5"/>
          <p:cNvSpPr txBox="1"/>
          <p:nvPr/>
        </p:nvSpPr>
        <p:spPr>
          <a:xfrm>
            <a:off x="6311010" y="395731"/>
            <a:ext cx="81280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SOCIAL</a:t>
            </a:r>
            <a:endParaRPr sz="1900">
              <a:latin typeface="Trebuchet MS"/>
              <a:cs typeface="Trebuchet MS"/>
            </a:endParaRPr>
          </a:p>
        </p:txBody>
      </p:sp>
      <p:sp>
        <p:nvSpPr>
          <p:cNvPr id="6" name="object 6"/>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DFAE27"/>
          </a:solidFill>
        </p:spPr>
        <p:txBody>
          <a:bodyPr wrap="square" lIns="0" tIns="0" rIns="0" bIns="0" rtlCol="0"/>
          <a:lstStyle/>
          <a:p>
            <a:endParaRPr/>
          </a:p>
        </p:txBody>
      </p:sp>
      <p:pic>
        <p:nvPicPr>
          <p:cNvPr id="7" name="object 7"/>
          <p:cNvPicPr/>
          <p:nvPr/>
        </p:nvPicPr>
        <p:blipFill>
          <a:blip r:embed="rId6" cstate="print"/>
          <a:stretch>
            <a:fillRect/>
          </a:stretch>
        </p:blipFill>
        <p:spPr>
          <a:xfrm>
            <a:off x="14376400" y="8978265"/>
            <a:ext cx="914400" cy="914400"/>
          </a:xfrm>
          <a:prstGeom prst="rect">
            <a:avLst/>
          </a:prstGeom>
        </p:spPr>
      </p:pic>
      <p:sp>
        <p:nvSpPr>
          <p:cNvPr id="8" name="object 8"/>
          <p:cNvSpPr txBox="1"/>
          <p:nvPr/>
        </p:nvSpPr>
        <p:spPr>
          <a:xfrm>
            <a:off x="1548130" y="3933571"/>
            <a:ext cx="2585720" cy="683260"/>
          </a:xfrm>
          <a:prstGeom prst="rect">
            <a:avLst/>
          </a:prstGeom>
        </p:spPr>
        <p:txBody>
          <a:bodyPr vert="horz" wrap="square" lIns="0" tIns="33020" rIns="0" bIns="0" rtlCol="0">
            <a:spAutoFit/>
          </a:bodyPr>
          <a:lstStyle/>
          <a:p>
            <a:pPr marL="12700" marR="5080">
              <a:lnSpc>
                <a:spcPts val="2540"/>
              </a:lnSpc>
              <a:spcBef>
                <a:spcPts val="260"/>
              </a:spcBef>
            </a:pPr>
            <a:r>
              <a:rPr sz="2200" b="1" spc="-95" dirty="0">
                <a:latin typeface="Trebuchet MS"/>
                <a:cs typeface="Trebuchet MS"/>
              </a:rPr>
              <a:t>EMPLOYEE</a:t>
            </a:r>
            <a:r>
              <a:rPr sz="2200" b="1" spc="-275" dirty="0">
                <a:latin typeface="Trebuchet MS"/>
                <a:cs typeface="Trebuchet MS"/>
              </a:rPr>
              <a:t> </a:t>
            </a:r>
            <a:r>
              <a:rPr sz="2200" b="1" spc="-10" dirty="0">
                <a:latin typeface="Trebuchet MS"/>
                <a:cs typeface="Trebuchet MS"/>
              </a:rPr>
              <a:t>TRAINING </a:t>
            </a:r>
            <a:r>
              <a:rPr sz="2200" b="1" dirty="0">
                <a:latin typeface="Trebuchet MS"/>
                <a:cs typeface="Trebuchet MS"/>
              </a:rPr>
              <a:t>&amp;</a:t>
            </a:r>
            <a:r>
              <a:rPr sz="2200" b="1" spc="-260" dirty="0">
                <a:latin typeface="Trebuchet MS"/>
                <a:cs typeface="Trebuchet MS"/>
              </a:rPr>
              <a:t> </a:t>
            </a:r>
            <a:r>
              <a:rPr sz="2200" b="1" spc="-10" dirty="0">
                <a:latin typeface="Trebuchet MS"/>
                <a:cs typeface="Trebuchet MS"/>
              </a:rPr>
              <a:t>DEVELOPMENT</a:t>
            </a:r>
            <a:endParaRPr sz="2200">
              <a:latin typeface="Trebuchet MS"/>
              <a:cs typeface="Trebuchet MS"/>
            </a:endParaRPr>
          </a:p>
        </p:txBody>
      </p:sp>
      <p:sp>
        <p:nvSpPr>
          <p:cNvPr id="9" name="object 9"/>
          <p:cNvSpPr txBox="1"/>
          <p:nvPr/>
        </p:nvSpPr>
        <p:spPr>
          <a:xfrm>
            <a:off x="5538342" y="4250563"/>
            <a:ext cx="3558540" cy="360680"/>
          </a:xfrm>
          <a:prstGeom prst="rect">
            <a:avLst/>
          </a:prstGeom>
        </p:spPr>
        <p:txBody>
          <a:bodyPr vert="horz" wrap="square" lIns="0" tIns="12065" rIns="0" bIns="0" rtlCol="0">
            <a:spAutoFit/>
          </a:bodyPr>
          <a:lstStyle/>
          <a:p>
            <a:pPr marL="12700">
              <a:lnSpc>
                <a:spcPct val="100000"/>
              </a:lnSpc>
              <a:spcBef>
                <a:spcPts val="95"/>
              </a:spcBef>
              <a:tabLst>
                <a:tab pos="3545204"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9685401" y="4250563"/>
            <a:ext cx="5266055" cy="360680"/>
          </a:xfrm>
          <a:prstGeom prst="rect">
            <a:avLst/>
          </a:prstGeom>
        </p:spPr>
        <p:txBody>
          <a:bodyPr vert="horz" wrap="square" lIns="0" tIns="12065" rIns="0" bIns="0" rtlCol="0">
            <a:spAutoFit/>
          </a:bodyPr>
          <a:lstStyle/>
          <a:p>
            <a:pPr marL="12700">
              <a:lnSpc>
                <a:spcPct val="100000"/>
              </a:lnSpc>
              <a:spcBef>
                <a:spcPts val="95"/>
              </a:spcBef>
              <a:tabLst>
                <a:tab pos="5252720" algn="l"/>
              </a:tabLst>
            </a:pPr>
            <a:r>
              <a:rPr sz="2200" b="1" u="sng" spc="-35" dirty="0">
                <a:uFill>
                  <a:solidFill>
                    <a:srgbClr val="000000"/>
                  </a:solidFill>
                </a:uFill>
                <a:latin typeface="Trebuchet MS"/>
                <a:cs typeface="Trebuchet MS"/>
              </a:rPr>
              <a:t>HOW</a:t>
            </a:r>
            <a:r>
              <a:rPr sz="2200" b="1" u="sng" spc="-16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WE</a:t>
            </a:r>
            <a:r>
              <a:rPr sz="2200" b="1" u="sng" spc="-155"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PLAN</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TO</a:t>
            </a:r>
            <a:r>
              <a:rPr sz="2200" b="1" u="sng" spc="-150"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6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1" name="object 11"/>
          <p:cNvSpPr txBox="1"/>
          <p:nvPr/>
        </p:nvSpPr>
        <p:spPr>
          <a:xfrm>
            <a:off x="5538342" y="4958969"/>
            <a:ext cx="3435350" cy="2066925"/>
          </a:xfrm>
          <a:prstGeom prst="rect">
            <a:avLst/>
          </a:prstGeom>
        </p:spPr>
        <p:txBody>
          <a:bodyPr vert="horz" wrap="square" lIns="0" tIns="13970" rIns="0" bIns="0" rtlCol="0">
            <a:spAutoFit/>
          </a:bodyPr>
          <a:lstStyle/>
          <a:p>
            <a:pPr marL="12700" marR="5080">
              <a:lnSpc>
                <a:spcPct val="106200"/>
              </a:lnSpc>
              <a:spcBef>
                <a:spcPts val="110"/>
              </a:spcBef>
            </a:pPr>
            <a:r>
              <a:rPr sz="1800" spc="50" dirty="0">
                <a:latin typeface="Arial"/>
                <a:cs typeface="Arial"/>
              </a:rPr>
              <a:t>We</a:t>
            </a:r>
            <a:r>
              <a:rPr sz="1800" spc="90" dirty="0">
                <a:latin typeface="Arial"/>
                <a:cs typeface="Arial"/>
              </a:rPr>
              <a:t> </a:t>
            </a:r>
            <a:r>
              <a:rPr sz="1800" dirty="0">
                <a:latin typeface="Arial"/>
                <a:cs typeface="Arial"/>
              </a:rPr>
              <a:t>are</a:t>
            </a:r>
            <a:r>
              <a:rPr sz="1800" spc="75" dirty="0">
                <a:latin typeface="Arial"/>
                <a:cs typeface="Arial"/>
              </a:rPr>
              <a:t> </a:t>
            </a:r>
            <a:r>
              <a:rPr sz="1800" dirty="0">
                <a:latin typeface="Arial"/>
                <a:cs typeface="Arial"/>
              </a:rPr>
              <a:t>committed</a:t>
            </a:r>
            <a:r>
              <a:rPr sz="1800" spc="70" dirty="0">
                <a:latin typeface="Arial"/>
                <a:cs typeface="Arial"/>
              </a:rPr>
              <a:t> </a:t>
            </a:r>
            <a:r>
              <a:rPr sz="1800" dirty="0">
                <a:latin typeface="Arial"/>
                <a:cs typeface="Arial"/>
              </a:rPr>
              <a:t>to</a:t>
            </a:r>
            <a:r>
              <a:rPr sz="1800" spc="70" dirty="0">
                <a:latin typeface="Arial"/>
                <a:cs typeface="Arial"/>
              </a:rPr>
              <a:t> </a:t>
            </a:r>
            <a:r>
              <a:rPr sz="1800" dirty="0">
                <a:latin typeface="Arial"/>
                <a:cs typeface="Arial"/>
              </a:rPr>
              <a:t>helping</a:t>
            </a:r>
            <a:r>
              <a:rPr sz="1800" spc="125" dirty="0">
                <a:latin typeface="Arial"/>
                <a:cs typeface="Arial"/>
              </a:rPr>
              <a:t> </a:t>
            </a:r>
            <a:r>
              <a:rPr sz="1800" spc="-25" dirty="0">
                <a:latin typeface="Arial"/>
                <a:cs typeface="Arial"/>
              </a:rPr>
              <a:t>our </a:t>
            </a:r>
            <a:r>
              <a:rPr sz="1800" dirty="0">
                <a:latin typeface="Arial"/>
                <a:cs typeface="Arial"/>
              </a:rPr>
              <a:t>people</a:t>
            </a:r>
            <a:r>
              <a:rPr sz="1800" spc="185" dirty="0">
                <a:latin typeface="Arial"/>
                <a:cs typeface="Arial"/>
              </a:rPr>
              <a:t> </a:t>
            </a:r>
            <a:r>
              <a:rPr sz="1800" dirty="0">
                <a:latin typeface="Arial"/>
                <a:cs typeface="Arial"/>
              </a:rPr>
              <a:t>grow</a:t>
            </a:r>
            <a:r>
              <a:rPr sz="1800" spc="210" dirty="0">
                <a:latin typeface="Arial"/>
                <a:cs typeface="Arial"/>
              </a:rPr>
              <a:t> </a:t>
            </a:r>
            <a:r>
              <a:rPr sz="1800" dirty="0">
                <a:latin typeface="Arial"/>
                <a:cs typeface="Arial"/>
              </a:rPr>
              <a:t>both</a:t>
            </a:r>
            <a:r>
              <a:rPr sz="1800" spc="190" dirty="0">
                <a:latin typeface="Arial"/>
                <a:cs typeface="Arial"/>
              </a:rPr>
              <a:t> </a:t>
            </a:r>
            <a:r>
              <a:rPr sz="1800" spc="-10" dirty="0">
                <a:latin typeface="Arial"/>
                <a:cs typeface="Arial"/>
              </a:rPr>
              <a:t>professionally </a:t>
            </a:r>
            <a:r>
              <a:rPr sz="1800" dirty="0">
                <a:latin typeface="Arial"/>
                <a:cs typeface="Arial"/>
              </a:rPr>
              <a:t>and</a:t>
            </a:r>
            <a:r>
              <a:rPr sz="1800" spc="220" dirty="0">
                <a:latin typeface="Arial"/>
                <a:cs typeface="Arial"/>
              </a:rPr>
              <a:t> </a:t>
            </a:r>
            <a:r>
              <a:rPr sz="1800" dirty="0">
                <a:latin typeface="Arial"/>
                <a:cs typeface="Arial"/>
              </a:rPr>
              <a:t>personally.</a:t>
            </a:r>
            <a:r>
              <a:rPr sz="1800" spc="225" dirty="0">
                <a:latin typeface="Arial"/>
                <a:cs typeface="Arial"/>
              </a:rPr>
              <a:t> </a:t>
            </a:r>
            <a:r>
              <a:rPr sz="1800" dirty="0">
                <a:latin typeface="Arial"/>
                <a:cs typeface="Arial"/>
              </a:rPr>
              <a:t>That’s</a:t>
            </a:r>
            <a:r>
              <a:rPr sz="1800" spc="245" dirty="0">
                <a:latin typeface="Arial"/>
                <a:cs typeface="Arial"/>
              </a:rPr>
              <a:t> </a:t>
            </a:r>
            <a:r>
              <a:rPr sz="1800" dirty="0">
                <a:latin typeface="Arial"/>
                <a:cs typeface="Arial"/>
              </a:rPr>
              <a:t>why</a:t>
            </a:r>
            <a:r>
              <a:rPr sz="1800" spc="235" dirty="0">
                <a:latin typeface="Arial"/>
                <a:cs typeface="Arial"/>
              </a:rPr>
              <a:t> </a:t>
            </a:r>
            <a:r>
              <a:rPr sz="1800" spc="-25" dirty="0">
                <a:latin typeface="Arial"/>
                <a:cs typeface="Arial"/>
              </a:rPr>
              <a:t>we </a:t>
            </a:r>
            <a:r>
              <a:rPr sz="1800" dirty="0">
                <a:latin typeface="Arial"/>
                <a:cs typeface="Arial"/>
              </a:rPr>
              <a:t>are</a:t>
            </a:r>
            <a:r>
              <a:rPr sz="1800" spc="220" dirty="0">
                <a:latin typeface="Arial"/>
                <a:cs typeface="Arial"/>
              </a:rPr>
              <a:t> </a:t>
            </a:r>
            <a:r>
              <a:rPr sz="1800" dirty="0">
                <a:latin typeface="Arial"/>
                <a:cs typeface="Arial"/>
              </a:rPr>
              <a:t>committed</a:t>
            </a:r>
            <a:r>
              <a:rPr sz="1800" spc="235" dirty="0">
                <a:latin typeface="Arial"/>
                <a:cs typeface="Arial"/>
              </a:rPr>
              <a:t> </a:t>
            </a:r>
            <a:r>
              <a:rPr sz="1800" dirty="0">
                <a:latin typeface="Arial"/>
                <a:cs typeface="Arial"/>
              </a:rPr>
              <a:t>to</a:t>
            </a:r>
            <a:r>
              <a:rPr sz="1800" spc="220" dirty="0">
                <a:latin typeface="Arial"/>
                <a:cs typeface="Arial"/>
              </a:rPr>
              <a:t> </a:t>
            </a:r>
            <a:r>
              <a:rPr sz="1800" dirty="0">
                <a:latin typeface="Arial"/>
                <a:cs typeface="Arial"/>
              </a:rPr>
              <a:t>providing</a:t>
            </a:r>
            <a:r>
              <a:rPr sz="1800" spc="220" dirty="0">
                <a:latin typeface="Arial"/>
                <a:cs typeface="Arial"/>
              </a:rPr>
              <a:t> </a:t>
            </a:r>
            <a:r>
              <a:rPr sz="1800" spc="-50" dirty="0">
                <a:latin typeface="Arial"/>
                <a:cs typeface="Arial"/>
              </a:rPr>
              <a:t>a </a:t>
            </a:r>
            <a:r>
              <a:rPr sz="1800" dirty="0">
                <a:latin typeface="Arial"/>
                <a:cs typeface="Arial"/>
              </a:rPr>
              <a:t>wide</a:t>
            </a:r>
            <a:r>
              <a:rPr sz="1800" spc="215" dirty="0">
                <a:latin typeface="Arial"/>
                <a:cs typeface="Arial"/>
              </a:rPr>
              <a:t> </a:t>
            </a:r>
            <a:r>
              <a:rPr sz="1800" dirty="0">
                <a:latin typeface="Arial"/>
                <a:cs typeface="Arial"/>
              </a:rPr>
              <a:t>range</a:t>
            </a:r>
            <a:r>
              <a:rPr sz="1800" spc="220" dirty="0">
                <a:latin typeface="Arial"/>
                <a:cs typeface="Arial"/>
              </a:rPr>
              <a:t> </a:t>
            </a:r>
            <a:r>
              <a:rPr sz="1800" dirty="0">
                <a:latin typeface="Arial"/>
                <a:cs typeface="Arial"/>
              </a:rPr>
              <a:t>of</a:t>
            </a:r>
            <a:r>
              <a:rPr sz="1800" spc="235" dirty="0">
                <a:latin typeface="Arial"/>
                <a:cs typeface="Arial"/>
              </a:rPr>
              <a:t> </a:t>
            </a:r>
            <a:r>
              <a:rPr sz="1800" dirty="0">
                <a:latin typeface="Arial"/>
                <a:cs typeface="Arial"/>
              </a:rPr>
              <a:t>opportunities</a:t>
            </a:r>
            <a:r>
              <a:rPr sz="1800" spc="215" dirty="0">
                <a:latin typeface="Arial"/>
                <a:cs typeface="Arial"/>
              </a:rPr>
              <a:t> </a:t>
            </a:r>
            <a:r>
              <a:rPr sz="1800" spc="-25" dirty="0">
                <a:latin typeface="Arial"/>
                <a:cs typeface="Arial"/>
              </a:rPr>
              <a:t>for </a:t>
            </a:r>
            <a:r>
              <a:rPr sz="1800" dirty="0">
                <a:latin typeface="Arial"/>
                <a:cs typeface="Arial"/>
              </a:rPr>
              <a:t>skill-building,</a:t>
            </a:r>
            <a:r>
              <a:rPr sz="1800" spc="440" dirty="0">
                <a:latin typeface="Arial"/>
                <a:cs typeface="Arial"/>
              </a:rPr>
              <a:t> </a:t>
            </a:r>
            <a:r>
              <a:rPr sz="1800" dirty="0">
                <a:latin typeface="Arial"/>
                <a:cs typeface="Arial"/>
              </a:rPr>
              <a:t>development,</a:t>
            </a:r>
            <a:r>
              <a:rPr sz="1800" spc="450" dirty="0">
                <a:latin typeface="Arial"/>
                <a:cs typeface="Arial"/>
              </a:rPr>
              <a:t> </a:t>
            </a:r>
            <a:r>
              <a:rPr sz="1800" spc="-25" dirty="0">
                <a:latin typeface="Arial"/>
                <a:cs typeface="Arial"/>
              </a:rPr>
              <a:t>and </a:t>
            </a:r>
            <a:r>
              <a:rPr sz="1800" dirty="0">
                <a:latin typeface="Arial"/>
                <a:cs typeface="Arial"/>
              </a:rPr>
              <a:t>maintenance</a:t>
            </a:r>
            <a:r>
              <a:rPr sz="1800" spc="275" dirty="0">
                <a:latin typeface="Arial"/>
                <a:cs typeface="Arial"/>
              </a:rPr>
              <a:t> </a:t>
            </a:r>
            <a:r>
              <a:rPr sz="1800" dirty="0">
                <a:latin typeface="Arial"/>
                <a:cs typeface="Arial"/>
              </a:rPr>
              <a:t>of</a:t>
            </a:r>
            <a:r>
              <a:rPr sz="1800" spc="265" dirty="0">
                <a:latin typeface="Arial"/>
                <a:cs typeface="Arial"/>
              </a:rPr>
              <a:t> </a:t>
            </a:r>
            <a:r>
              <a:rPr sz="1800" spc="-10" dirty="0">
                <a:latin typeface="Arial"/>
                <a:cs typeface="Arial"/>
              </a:rPr>
              <a:t>skills.</a:t>
            </a:r>
            <a:endParaRPr sz="1800">
              <a:latin typeface="Arial"/>
              <a:cs typeface="Arial"/>
            </a:endParaRPr>
          </a:p>
        </p:txBody>
      </p:sp>
      <p:sp>
        <p:nvSpPr>
          <p:cNvPr id="12" name="object 12"/>
          <p:cNvSpPr txBox="1"/>
          <p:nvPr/>
        </p:nvSpPr>
        <p:spPr>
          <a:xfrm>
            <a:off x="9859136" y="4962016"/>
            <a:ext cx="5071745" cy="3182620"/>
          </a:xfrm>
          <a:prstGeom prst="rect">
            <a:avLst/>
          </a:prstGeom>
        </p:spPr>
        <p:txBody>
          <a:bodyPr vert="horz" wrap="square" lIns="0" tIns="12700" rIns="0" bIns="0" rtlCol="0">
            <a:spAutoFit/>
          </a:bodyPr>
          <a:lstStyle/>
          <a:p>
            <a:pPr marL="241300" marR="87630" indent="-228600" algn="just">
              <a:lnSpc>
                <a:spcPct val="105600"/>
              </a:lnSpc>
              <a:spcBef>
                <a:spcPts val="100"/>
              </a:spcBef>
              <a:buChar char="•"/>
              <a:tabLst>
                <a:tab pos="241300" algn="l"/>
              </a:tabLst>
            </a:pPr>
            <a:r>
              <a:rPr sz="1800" dirty="0">
                <a:latin typeface="Arial"/>
                <a:cs typeface="Arial"/>
              </a:rPr>
              <a:t>Publish</a:t>
            </a:r>
            <a:r>
              <a:rPr sz="1800" spc="375" dirty="0">
                <a:latin typeface="Arial"/>
                <a:cs typeface="Arial"/>
              </a:rPr>
              <a:t> </a:t>
            </a:r>
            <a:r>
              <a:rPr sz="1800" dirty="0">
                <a:latin typeface="Arial"/>
                <a:cs typeface="Arial"/>
              </a:rPr>
              <a:t>company-wide</a:t>
            </a:r>
            <a:r>
              <a:rPr sz="1800" spc="380" dirty="0">
                <a:latin typeface="Arial"/>
                <a:cs typeface="Arial"/>
              </a:rPr>
              <a:t> </a:t>
            </a:r>
            <a:r>
              <a:rPr sz="1800" dirty="0">
                <a:latin typeface="Arial"/>
                <a:cs typeface="Arial"/>
              </a:rPr>
              <a:t>objective</a:t>
            </a:r>
            <a:r>
              <a:rPr sz="1800" spc="375" dirty="0">
                <a:latin typeface="Arial"/>
                <a:cs typeface="Arial"/>
              </a:rPr>
              <a:t> </a:t>
            </a:r>
            <a:r>
              <a:rPr sz="1800" dirty="0">
                <a:latin typeface="Arial"/>
                <a:cs typeface="Arial"/>
              </a:rPr>
              <a:t>for</a:t>
            </a:r>
            <a:r>
              <a:rPr sz="1800" spc="380" dirty="0">
                <a:latin typeface="Arial"/>
                <a:cs typeface="Arial"/>
              </a:rPr>
              <a:t> </a:t>
            </a:r>
            <a:r>
              <a:rPr sz="1800" spc="-10" dirty="0">
                <a:latin typeface="Arial"/>
                <a:cs typeface="Arial"/>
              </a:rPr>
              <a:t>updated </a:t>
            </a:r>
            <a:r>
              <a:rPr sz="1800" dirty="0">
                <a:latin typeface="Arial"/>
                <a:cs typeface="Arial"/>
              </a:rPr>
              <a:t>required</a:t>
            </a:r>
            <a:r>
              <a:rPr sz="1800" spc="260" dirty="0">
                <a:latin typeface="Arial"/>
                <a:cs typeface="Arial"/>
              </a:rPr>
              <a:t> </a:t>
            </a:r>
            <a:r>
              <a:rPr sz="1800" dirty="0">
                <a:latin typeface="Arial"/>
                <a:cs typeface="Arial"/>
              </a:rPr>
              <a:t>training</a:t>
            </a:r>
            <a:r>
              <a:rPr sz="1800" spc="280" dirty="0">
                <a:latin typeface="Arial"/>
                <a:cs typeface="Arial"/>
              </a:rPr>
              <a:t> </a:t>
            </a:r>
            <a:r>
              <a:rPr sz="1800" spc="-10" dirty="0">
                <a:latin typeface="Arial"/>
                <a:cs typeface="Arial"/>
              </a:rPr>
              <a:t>expectations.</a:t>
            </a:r>
            <a:endParaRPr sz="1800">
              <a:latin typeface="Arial"/>
              <a:cs typeface="Arial"/>
            </a:endParaRPr>
          </a:p>
          <a:p>
            <a:pPr marL="241300" marR="5080" indent="-228600" algn="just">
              <a:lnSpc>
                <a:spcPct val="106100"/>
              </a:lnSpc>
              <a:spcBef>
                <a:spcPts val="994"/>
              </a:spcBef>
              <a:buChar char="•"/>
              <a:tabLst>
                <a:tab pos="241300" algn="l"/>
              </a:tabLst>
            </a:pPr>
            <a:r>
              <a:rPr sz="1800" dirty="0">
                <a:latin typeface="Arial"/>
                <a:cs typeface="Arial"/>
              </a:rPr>
              <a:t>Department</a:t>
            </a:r>
            <a:r>
              <a:rPr sz="1800" spc="295" dirty="0">
                <a:latin typeface="Arial"/>
                <a:cs typeface="Arial"/>
              </a:rPr>
              <a:t> </a:t>
            </a:r>
            <a:r>
              <a:rPr sz="1800" dirty="0">
                <a:latin typeface="Arial"/>
                <a:cs typeface="Arial"/>
              </a:rPr>
              <a:t>leaders</a:t>
            </a:r>
            <a:r>
              <a:rPr sz="1800" spc="295" dirty="0">
                <a:latin typeface="Arial"/>
                <a:cs typeface="Arial"/>
              </a:rPr>
              <a:t> </a:t>
            </a:r>
            <a:r>
              <a:rPr sz="1800" dirty="0">
                <a:latin typeface="Arial"/>
                <a:cs typeface="Arial"/>
              </a:rPr>
              <a:t>work</a:t>
            </a:r>
            <a:r>
              <a:rPr sz="1800" spc="300" dirty="0">
                <a:latin typeface="Arial"/>
                <a:cs typeface="Arial"/>
              </a:rPr>
              <a:t> </a:t>
            </a:r>
            <a:r>
              <a:rPr sz="1800" dirty="0">
                <a:latin typeface="Arial"/>
                <a:cs typeface="Arial"/>
              </a:rPr>
              <a:t>with</a:t>
            </a:r>
            <a:r>
              <a:rPr sz="1800" spc="295" dirty="0">
                <a:latin typeface="Arial"/>
                <a:cs typeface="Arial"/>
              </a:rPr>
              <a:t> </a:t>
            </a:r>
            <a:r>
              <a:rPr sz="1800" dirty="0">
                <a:latin typeface="Arial"/>
                <a:cs typeface="Arial"/>
              </a:rPr>
              <a:t>HR</a:t>
            </a:r>
            <a:r>
              <a:rPr sz="1800" spc="285" dirty="0">
                <a:latin typeface="Arial"/>
                <a:cs typeface="Arial"/>
              </a:rPr>
              <a:t> </a:t>
            </a:r>
            <a:r>
              <a:rPr sz="1800" dirty="0">
                <a:latin typeface="Arial"/>
                <a:cs typeface="Arial"/>
              </a:rPr>
              <a:t>to</a:t>
            </a:r>
            <a:r>
              <a:rPr sz="1800" spc="295" dirty="0">
                <a:latin typeface="Arial"/>
                <a:cs typeface="Arial"/>
              </a:rPr>
              <a:t> </a:t>
            </a:r>
            <a:r>
              <a:rPr sz="1800" dirty="0">
                <a:latin typeface="Arial"/>
                <a:cs typeface="Arial"/>
              </a:rPr>
              <a:t>align</a:t>
            </a:r>
            <a:r>
              <a:rPr sz="1800" spc="295" dirty="0">
                <a:latin typeface="Arial"/>
                <a:cs typeface="Arial"/>
              </a:rPr>
              <a:t> </a:t>
            </a:r>
            <a:r>
              <a:rPr sz="1800" spc="-25" dirty="0">
                <a:latin typeface="Arial"/>
                <a:cs typeface="Arial"/>
              </a:rPr>
              <a:t>on </a:t>
            </a:r>
            <a:r>
              <a:rPr sz="1800" dirty="0">
                <a:latin typeface="Arial"/>
                <a:cs typeface="Arial"/>
              </a:rPr>
              <a:t>required</a:t>
            </a:r>
            <a:r>
              <a:rPr sz="1800" spc="405" dirty="0">
                <a:latin typeface="Arial"/>
                <a:cs typeface="Arial"/>
              </a:rPr>
              <a:t> </a:t>
            </a:r>
            <a:r>
              <a:rPr sz="1800" dirty="0">
                <a:latin typeface="Arial"/>
                <a:cs typeface="Arial"/>
              </a:rPr>
              <a:t>learning</a:t>
            </a:r>
            <a:r>
              <a:rPr sz="1800" spc="415" dirty="0">
                <a:latin typeface="Arial"/>
                <a:cs typeface="Arial"/>
              </a:rPr>
              <a:t> </a:t>
            </a:r>
            <a:r>
              <a:rPr sz="1800" dirty="0">
                <a:latin typeface="Arial"/>
                <a:cs typeface="Arial"/>
              </a:rPr>
              <a:t>objectives</a:t>
            </a:r>
            <a:r>
              <a:rPr sz="1800" spc="420" dirty="0">
                <a:latin typeface="Arial"/>
                <a:cs typeface="Arial"/>
              </a:rPr>
              <a:t> </a:t>
            </a:r>
            <a:r>
              <a:rPr sz="1800" dirty="0">
                <a:latin typeface="Arial"/>
                <a:cs typeface="Arial"/>
              </a:rPr>
              <a:t>for</a:t>
            </a:r>
            <a:r>
              <a:rPr sz="1800" spc="415" dirty="0">
                <a:latin typeface="Arial"/>
                <a:cs typeface="Arial"/>
              </a:rPr>
              <a:t> </a:t>
            </a:r>
            <a:r>
              <a:rPr sz="1800" dirty="0">
                <a:latin typeface="Arial"/>
                <a:cs typeface="Arial"/>
              </a:rPr>
              <a:t>employees</a:t>
            </a:r>
            <a:r>
              <a:rPr sz="1800" spc="434" dirty="0">
                <a:latin typeface="Arial"/>
                <a:cs typeface="Arial"/>
              </a:rPr>
              <a:t> </a:t>
            </a:r>
            <a:r>
              <a:rPr sz="1800" spc="-25" dirty="0">
                <a:latin typeface="Arial"/>
                <a:cs typeface="Arial"/>
              </a:rPr>
              <a:t>in </a:t>
            </a:r>
            <a:r>
              <a:rPr sz="1800" dirty="0">
                <a:latin typeface="Arial"/>
                <a:cs typeface="Arial"/>
              </a:rPr>
              <a:t>each</a:t>
            </a:r>
            <a:r>
              <a:rPr sz="1800" spc="-15" dirty="0">
                <a:latin typeface="Arial"/>
                <a:cs typeface="Arial"/>
              </a:rPr>
              <a:t> </a:t>
            </a:r>
            <a:r>
              <a:rPr sz="1800" dirty="0">
                <a:latin typeface="Arial"/>
                <a:cs typeface="Arial"/>
              </a:rPr>
              <a:t>role</a:t>
            </a:r>
            <a:r>
              <a:rPr sz="1800" spc="-20" dirty="0">
                <a:latin typeface="Arial"/>
                <a:cs typeface="Arial"/>
              </a:rPr>
              <a:t> type.</a:t>
            </a:r>
            <a:endParaRPr sz="1800">
              <a:latin typeface="Arial"/>
              <a:cs typeface="Arial"/>
            </a:endParaRPr>
          </a:p>
          <a:p>
            <a:pPr marL="241300" marR="356870" indent="-228600" algn="just">
              <a:lnSpc>
                <a:spcPct val="106100"/>
              </a:lnSpc>
              <a:spcBef>
                <a:spcPts val="960"/>
              </a:spcBef>
              <a:buChar char="•"/>
              <a:tabLst>
                <a:tab pos="241300" algn="l"/>
              </a:tabLst>
            </a:pPr>
            <a:r>
              <a:rPr sz="1800" dirty="0">
                <a:latin typeface="Arial"/>
                <a:cs typeface="Arial"/>
              </a:rPr>
              <a:t>Record</a:t>
            </a:r>
            <a:r>
              <a:rPr sz="1800" spc="245" dirty="0">
                <a:latin typeface="Arial"/>
                <a:cs typeface="Arial"/>
              </a:rPr>
              <a:t> </a:t>
            </a:r>
            <a:r>
              <a:rPr sz="1800" dirty="0">
                <a:latin typeface="Arial"/>
                <a:cs typeface="Arial"/>
              </a:rPr>
              <a:t>employee</a:t>
            </a:r>
            <a:r>
              <a:rPr sz="1800" spc="250" dirty="0">
                <a:latin typeface="Arial"/>
                <a:cs typeface="Arial"/>
              </a:rPr>
              <a:t> </a:t>
            </a:r>
            <a:r>
              <a:rPr sz="1800" dirty="0">
                <a:latin typeface="Arial"/>
                <a:cs typeface="Arial"/>
              </a:rPr>
              <a:t>training</a:t>
            </a:r>
            <a:r>
              <a:rPr sz="1800" spc="245" dirty="0">
                <a:latin typeface="Arial"/>
                <a:cs typeface="Arial"/>
              </a:rPr>
              <a:t> </a:t>
            </a:r>
            <a:r>
              <a:rPr sz="1800" dirty="0">
                <a:latin typeface="Arial"/>
                <a:cs typeface="Arial"/>
              </a:rPr>
              <a:t>for</a:t>
            </a:r>
            <a:r>
              <a:rPr sz="1800" spc="250" dirty="0">
                <a:latin typeface="Arial"/>
                <a:cs typeface="Arial"/>
              </a:rPr>
              <a:t> </a:t>
            </a:r>
            <a:r>
              <a:rPr sz="1800" dirty="0">
                <a:latin typeface="Arial"/>
                <a:cs typeface="Arial"/>
              </a:rPr>
              <a:t>tracking</a:t>
            </a:r>
            <a:r>
              <a:rPr sz="1800" spc="245" dirty="0">
                <a:latin typeface="Arial"/>
                <a:cs typeface="Arial"/>
              </a:rPr>
              <a:t> </a:t>
            </a:r>
            <a:r>
              <a:rPr sz="1800" spc="-25" dirty="0">
                <a:latin typeface="Arial"/>
                <a:cs typeface="Arial"/>
              </a:rPr>
              <a:t>and </a:t>
            </a:r>
            <a:r>
              <a:rPr sz="1800" spc="10" dirty="0">
                <a:latin typeface="Arial"/>
                <a:cs typeface="Arial"/>
              </a:rPr>
              <a:t>reporting</a:t>
            </a:r>
            <a:r>
              <a:rPr sz="1800" spc="95" dirty="0">
                <a:latin typeface="Arial"/>
                <a:cs typeface="Arial"/>
              </a:rPr>
              <a:t> </a:t>
            </a:r>
            <a:r>
              <a:rPr sz="1800" spc="10" dirty="0">
                <a:latin typeface="Arial"/>
                <a:cs typeface="Arial"/>
              </a:rPr>
              <a:t>requirements</a:t>
            </a:r>
            <a:r>
              <a:rPr sz="1800" spc="130" dirty="0">
                <a:latin typeface="Arial"/>
                <a:cs typeface="Arial"/>
              </a:rPr>
              <a:t> </a:t>
            </a:r>
            <a:r>
              <a:rPr sz="1800" spc="10" dirty="0">
                <a:latin typeface="Arial"/>
                <a:cs typeface="Arial"/>
              </a:rPr>
              <a:t>and</a:t>
            </a:r>
            <a:r>
              <a:rPr sz="1800" spc="105" dirty="0">
                <a:latin typeface="Arial"/>
                <a:cs typeface="Arial"/>
              </a:rPr>
              <a:t> </a:t>
            </a:r>
            <a:r>
              <a:rPr sz="1800" spc="10" dirty="0">
                <a:latin typeface="Arial"/>
                <a:cs typeface="Arial"/>
              </a:rPr>
              <a:t>provide</a:t>
            </a:r>
            <a:r>
              <a:rPr sz="1800" spc="114" dirty="0">
                <a:latin typeface="Arial"/>
                <a:cs typeface="Arial"/>
              </a:rPr>
              <a:t> </a:t>
            </a:r>
            <a:r>
              <a:rPr sz="1800" spc="-10" dirty="0">
                <a:latin typeface="Arial"/>
                <a:cs typeface="Arial"/>
              </a:rPr>
              <a:t>people </a:t>
            </a:r>
            <a:r>
              <a:rPr sz="1800" dirty="0">
                <a:latin typeface="Arial"/>
                <a:cs typeface="Arial"/>
              </a:rPr>
              <a:t>leaders</a:t>
            </a:r>
            <a:r>
              <a:rPr sz="1800" spc="215" dirty="0">
                <a:latin typeface="Arial"/>
                <a:cs typeface="Arial"/>
              </a:rPr>
              <a:t> </a:t>
            </a:r>
            <a:r>
              <a:rPr sz="1800" dirty="0">
                <a:latin typeface="Arial"/>
                <a:cs typeface="Arial"/>
              </a:rPr>
              <a:t>with</a:t>
            </a:r>
            <a:r>
              <a:rPr sz="1800" spc="240" dirty="0">
                <a:latin typeface="Arial"/>
                <a:cs typeface="Arial"/>
              </a:rPr>
              <a:t> </a:t>
            </a:r>
            <a:r>
              <a:rPr sz="1800" dirty="0">
                <a:latin typeface="Arial"/>
                <a:cs typeface="Arial"/>
              </a:rPr>
              <a:t>resources</a:t>
            </a:r>
            <a:r>
              <a:rPr sz="1800" spc="220" dirty="0">
                <a:latin typeface="Arial"/>
                <a:cs typeface="Arial"/>
              </a:rPr>
              <a:t> </a:t>
            </a:r>
            <a:r>
              <a:rPr sz="1800" dirty="0">
                <a:latin typeface="Arial"/>
                <a:cs typeface="Arial"/>
              </a:rPr>
              <a:t>to</a:t>
            </a:r>
            <a:r>
              <a:rPr sz="1800" spc="220" dirty="0">
                <a:latin typeface="Arial"/>
                <a:cs typeface="Arial"/>
              </a:rPr>
              <a:t> </a:t>
            </a:r>
            <a:r>
              <a:rPr sz="1800" dirty="0">
                <a:latin typeface="Arial"/>
                <a:cs typeface="Arial"/>
              </a:rPr>
              <a:t>facilitate</a:t>
            </a:r>
            <a:r>
              <a:rPr sz="1800" spc="240" dirty="0">
                <a:latin typeface="Arial"/>
                <a:cs typeface="Arial"/>
              </a:rPr>
              <a:t> </a:t>
            </a:r>
            <a:r>
              <a:rPr sz="1800" spc="-10" dirty="0">
                <a:latin typeface="Arial"/>
                <a:cs typeface="Arial"/>
              </a:rPr>
              <a:t>annual </a:t>
            </a:r>
            <a:r>
              <a:rPr sz="1800" dirty="0">
                <a:latin typeface="Arial"/>
                <a:cs typeface="Arial"/>
              </a:rPr>
              <a:t>follow-up</a:t>
            </a:r>
            <a:r>
              <a:rPr sz="1800" spc="210" dirty="0">
                <a:latin typeface="Arial"/>
                <a:cs typeface="Arial"/>
              </a:rPr>
              <a:t> </a:t>
            </a:r>
            <a:r>
              <a:rPr sz="1800" dirty="0">
                <a:latin typeface="Arial"/>
                <a:cs typeface="Arial"/>
              </a:rPr>
              <a:t>on</a:t>
            </a:r>
            <a:r>
              <a:rPr sz="1800" spc="210" dirty="0">
                <a:latin typeface="Arial"/>
                <a:cs typeface="Arial"/>
              </a:rPr>
              <a:t> </a:t>
            </a:r>
            <a:r>
              <a:rPr sz="1800" dirty="0">
                <a:latin typeface="Arial"/>
                <a:cs typeface="Arial"/>
              </a:rPr>
              <a:t>their</a:t>
            </a:r>
            <a:r>
              <a:rPr sz="1800" spc="210" dirty="0">
                <a:latin typeface="Arial"/>
                <a:cs typeface="Arial"/>
              </a:rPr>
              <a:t> </a:t>
            </a:r>
            <a:r>
              <a:rPr sz="1800" dirty="0">
                <a:latin typeface="Arial"/>
                <a:cs typeface="Arial"/>
              </a:rPr>
              <a:t>teams</a:t>
            </a:r>
            <a:r>
              <a:rPr sz="1800" spc="210" dirty="0">
                <a:latin typeface="Arial"/>
                <a:cs typeface="Arial"/>
              </a:rPr>
              <a:t> </a:t>
            </a:r>
            <a:r>
              <a:rPr sz="1800" dirty="0">
                <a:latin typeface="Arial"/>
                <a:cs typeface="Arial"/>
              </a:rPr>
              <a:t>training</a:t>
            </a:r>
            <a:r>
              <a:rPr sz="1800" spc="210" dirty="0">
                <a:latin typeface="Arial"/>
                <a:cs typeface="Arial"/>
              </a:rPr>
              <a:t> </a:t>
            </a:r>
            <a:r>
              <a:rPr sz="1800" spc="-10" dirty="0">
                <a:latin typeface="Arial"/>
                <a:cs typeface="Arial"/>
              </a:rPr>
              <a:t>progress </a:t>
            </a:r>
            <a:r>
              <a:rPr sz="1800" dirty="0">
                <a:latin typeface="Arial"/>
                <a:cs typeface="Arial"/>
              </a:rPr>
              <a:t>and</a:t>
            </a:r>
            <a:r>
              <a:rPr sz="1800" spc="140" dirty="0">
                <a:latin typeface="Arial"/>
                <a:cs typeface="Arial"/>
              </a:rPr>
              <a:t> </a:t>
            </a:r>
            <a:r>
              <a:rPr sz="1800" spc="-10" dirty="0">
                <a:latin typeface="Arial"/>
                <a:cs typeface="Arial"/>
              </a:rPr>
              <a:t>successes.</a:t>
            </a:r>
            <a:endParaRPr sz="1800">
              <a:latin typeface="Arial"/>
              <a:cs typeface="Arial"/>
            </a:endParaRPr>
          </a:p>
        </p:txBody>
      </p:sp>
      <p:grpSp>
        <p:nvGrpSpPr>
          <p:cNvPr id="13" name="object 13"/>
          <p:cNvGrpSpPr/>
          <p:nvPr/>
        </p:nvGrpSpPr>
        <p:grpSpPr>
          <a:xfrm>
            <a:off x="0" y="999807"/>
            <a:ext cx="15544800" cy="2468245"/>
            <a:chOff x="0" y="999807"/>
            <a:chExt cx="15544800" cy="2468245"/>
          </a:xfrm>
        </p:grpSpPr>
        <p:sp>
          <p:nvSpPr>
            <p:cNvPr id="14" name="object 14"/>
            <p:cNvSpPr/>
            <p:nvPr/>
          </p:nvSpPr>
          <p:spPr>
            <a:xfrm>
              <a:off x="0" y="1001394"/>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pic>
          <p:nvPicPr>
            <p:cNvPr id="15" name="object 15"/>
            <p:cNvPicPr/>
            <p:nvPr/>
          </p:nvPicPr>
          <p:blipFill>
            <a:blip r:embed="rId7" cstate="print"/>
            <a:stretch>
              <a:fillRect/>
            </a:stretch>
          </p:blipFill>
          <p:spPr>
            <a:xfrm>
              <a:off x="78828" y="1002918"/>
              <a:ext cx="6069709" cy="2464688"/>
            </a:xfrm>
            <a:prstGeom prst="rect">
              <a:avLst/>
            </a:prstGeom>
          </p:spPr>
        </p:pic>
        <p:sp>
          <p:nvSpPr>
            <p:cNvPr id="16" name="object 16"/>
            <p:cNvSpPr/>
            <p:nvPr/>
          </p:nvSpPr>
          <p:spPr>
            <a:xfrm>
              <a:off x="753376" y="2183256"/>
              <a:ext cx="5883275" cy="1284605"/>
            </a:xfrm>
            <a:custGeom>
              <a:avLst/>
              <a:gdLst/>
              <a:ahLst/>
              <a:cxnLst/>
              <a:rect l="l" t="t" r="r" b="b"/>
              <a:pathLst>
                <a:path w="5883275" h="1284604">
                  <a:moveTo>
                    <a:pt x="5882766" y="0"/>
                  </a:moveTo>
                  <a:lnTo>
                    <a:pt x="0" y="0"/>
                  </a:lnTo>
                  <a:lnTo>
                    <a:pt x="0" y="1284351"/>
                  </a:lnTo>
                  <a:lnTo>
                    <a:pt x="5882766" y="1284351"/>
                  </a:lnTo>
                  <a:lnTo>
                    <a:pt x="5882766" y="0"/>
                  </a:lnTo>
                  <a:close/>
                </a:path>
              </a:pathLst>
            </a:custGeom>
            <a:solidFill>
              <a:srgbClr val="FFFFFF">
                <a:alpha val="79998"/>
              </a:srgbClr>
            </a:solidFill>
          </p:spPr>
          <p:txBody>
            <a:bodyPr wrap="square" lIns="0" tIns="0" rIns="0" bIns="0" rtlCol="0"/>
            <a:lstStyle/>
            <a:p>
              <a:endParaRPr/>
            </a:p>
          </p:txBody>
        </p:sp>
        <p:sp>
          <p:nvSpPr>
            <p:cNvPr id="17" name="object 17"/>
            <p:cNvSpPr/>
            <p:nvPr/>
          </p:nvSpPr>
          <p:spPr>
            <a:xfrm>
              <a:off x="0" y="1001394"/>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18" name="object 18"/>
          <p:cNvSpPr txBox="1"/>
          <p:nvPr/>
        </p:nvSpPr>
        <p:spPr>
          <a:xfrm>
            <a:off x="1061719" y="2038857"/>
            <a:ext cx="3583304" cy="1706245"/>
          </a:xfrm>
          <a:prstGeom prst="rect">
            <a:avLst/>
          </a:prstGeom>
        </p:spPr>
        <p:txBody>
          <a:bodyPr vert="horz" wrap="square" lIns="0" tIns="85725" rIns="0" bIns="0" rtlCol="0">
            <a:spAutoFit/>
          </a:bodyPr>
          <a:lstStyle/>
          <a:p>
            <a:pPr marL="12700" marR="5080">
              <a:lnSpc>
                <a:spcPct val="87900"/>
              </a:lnSpc>
              <a:spcBef>
                <a:spcPts val="675"/>
              </a:spcBef>
            </a:pPr>
            <a:r>
              <a:rPr sz="4000" b="1" spc="45" dirty="0">
                <a:latin typeface="Trebuchet MS"/>
                <a:cs typeface="Trebuchet MS"/>
              </a:rPr>
              <a:t>TRAINING, </a:t>
            </a:r>
            <a:r>
              <a:rPr sz="4000" b="1" dirty="0">
                <a:latin typeface="Trebuchet MS"/>
                <a:cs typeface="Trebuchet MS"/>
              </a:rPr>
              <a:t>TALENT</a:t>
            </a:r>
            <a:r>
              <a:rPr sz="4000" b="1" spc="484" dirty="0">
                <a:latin typeface="Trebuchet MS"/>
                <a:cs typeface="Trebuchet MS"/>
              </a:rPr>
              <a:t> </a:t>
            </a:r>
            <a:r>
              <a:rPr sz="4000" b="1" spc="-50" dirty="0">
                <a:latin typeface="Trebuchet MS"/>
                <a:cs typeface="Trebuchet MS"/>
              </a:rPr>
              <a:t>&amp; </a:t>
            </a:r>
            <a:r>
              <a:rPr sz="4000" b="1" spc="130" dirty="0">
                <a:latin typeface="Trebuchet MS"/>
                <a:cs typeface="Trebuchet MS"/>
              </a:rPr>
              <a:t>RECRUITMENT</a:t>
            </a:r>
            <a:endParaRPr sz="4000">
              <a:latin typeface="Trebuchet MS"/>
              <a:cs typeface="Trebuchet MS"/>
            </a:endParaRPr>
          </a:p>
        </p:txBody>
      </p:sp>
      <p:sp>
        <p:nvSpPr>
          <p:cNvPr id="27" name="object 27"/>
          <p:cNvSpPr txBox="1"/>
          <p:nvPr/>
        </p:nvSpPr>
        <p:spPr>
          <a:xfrm>
            <a:off x="746125" y="4774565"/>
            <a:ext cx="4182745" cy="723900"/>
          </a:xfrm>
          <a:prstGeom prst="rect">
            <a:avLst/>
          </a:prstGeom>
          <a:solidFill>
            <a:srgbClr val="DFAE27"/>
          </a:solidFill>
        </p:spPr>
        <p:txBody>
          <a:bodyPr vert="horz" wrap="square" lIns="0" tIns="200025" rIns="0" bIns="0" rtlCol="0">
            <a:spAutoFit/>
          </a:bodyPr>
          <a:lstStyle/>
          <a:p>
            <a:pPr marL="299085">
              <a:lnSpc>
                <a:spcPct val="100000"/>
              </a:lnSpc>
              <a:spcBef>
                <a:spcPts val="1575"/>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28" name="object 28"/>
          <p:cNvGrpSpPr/>
          <p:nvPr/>
        </p:nvGrpSpPr>
        <p:grpSpPr>
          <a:xfrm>
            <a:off x="746125" y="4031996"/>
            <a:ext cx="651510" cy="563880"/>
            <a:chOff x="746125" y="4031996"/>
            <a:chExt cx="651510" cy="563880"/>
          </a:xfrm>
        </p:grpSpPr>
        <p:sp>
          <p:nvSpPr>
            <p:cNvPr id="29" name="object 29"/>
            <p:cNvSpPr/>
            <p:nvPr/>
          </p:nvSpPr>
          <p:spPr>
            <a:xfrm>
              <a:off x="746125" y="4031996"/>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DFAE27"/>
            </a:solidFill>
          </p:spPr>
          <p:txBody>
            <a:bodyPr wrap="square" lIns="0" tIns="0" rIns="0" bIns="0" rtlCol="0"/>
            <a:lstStyle/>
            <a:p>
              <a:endParaRPr/>
            </a:p>
          </p:txBody>
        </p:sp>
        <p:pic>
          <p:nvPicPr>
            <p:cNvPr id="30" name="object 30"/>
            <p:cNvPicPr/>
            <p:nvPr/>
          </p:nvPicPr>
          <p:blipFill>
            <a:blip r:embed="rId8" cstate="print"/>
            <a:stretch>
              <a:fillRect/>
            </a:stretch>
          </p:blipFill>
          <p:spPr>
            <a:xfrm>
              <a:off x="937831" y="4201414"/>
              <a:ext cx="143992" cy="206375"/>
            </a:xfrm>
            <a:prstGeom prst="rect">
              <a:avLst/>
            </a:prstGeom>
          </p:spPr>
        </p:pic>
        <p:pic>
          <p:nvPicPr>
            <p:cNvPr id="31" name="object 31"/>
            <p:cNvPicPr/>
            <p:nvPr/>
          </p:nvPicPr>
          <p:blipFill>
            <a:blip r:embed="rId9" cstate="print"/>
            <a:stretch>
              <a:fillRect/>
            </a:stretch>
          </p:blipFill>
          <p:spPr>
            <a:xfrm>
              <a:off x="1101039" y="4201287"/>
              <a:ext cx="124790" cy="206883"/>
            </a:xfrm>
            <a:prstGeom prst="rect">
              <a:avLst/>
            </a:prstGeom>
          </p:spPr>
        </p:pic>
      </p:grpSp>
      <p:grpSp>
        <p:nvGrpSpPr>
          <p:cNvPr id="32" name="Group 31">
            <a:extLst>
              <a:ext uri="{FF2B5EF4-FFF2-40B4-BE49-F238E27FC236}">
                <a16:creationId xmlns:a16="http://schemas.microsoft.com/office/drawing/2014/main" id="{0F4948D6-219A-A61C-DA49-C1A522BB7BCB}"/>
              </a:ext>
            </a:extLst>
          </p:cNvPr>
          <p:cNvGrpSpPr/>
          <p:nvPr/>
        </p:nvGrpSpPr>
        <p:grpSpPr>
          <a:xfrm>
            <a:off x="12117225" y="94718"/>
            <a:ext cx="2584422" cy="788694"/>
            <a:chOff x="12117225" y="94718"/>
            <a:chExt cx="2584422" cy="788694"/>
          </a:xfrm>
        </p:grpSpPr>
        <p:sp>
          <p:nvSpPr>
            <p:cNvPr id="33" name="object 2">
              <a:extLst>
                <a:ext uri="{FF2B5EF4-FFF2-40B4-BE49-F238E27FC236}">
                  <a16:creationId xmlns:a16="http://schemas.microsoft.com/office/drawing/2014/main" id="{1AA5DAE6-D55A-38CC-3CA8-92EDB206EEC3}"/>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34" name="Group 33">
              <a:extLst>
                <a:ext uri="{FF2B5EF4-FFF2-40B4-BE49-F238E27FC236}">
                  <a16:creationId xmlns:a16="http://schemas.microsoft.com/office/drawing/2014/main" id="{F8B97112-F272-A975-FB4C-18A4C620E63C}"/>
                </a:ext>
              </a:extLst>
            </p:cNvPr>
            <p:cNvGrpSpPr/>
            <p:nvPr/>
          </p:nvGrpSpPr>
          <p:grpSpPr>
            <a:xfrm>
              <a:off x="12117225" y="94718"/>
              <a:ext cx="609600" cy="788694"/>
              <a:chOff x="0" y="0"/>
              <a:chExt cx="660000" cy="841294"/>
            </a:xfrm>
          </p:grpSpPr>
          <p:sp>
            <p:nvSpPr>
              <p:cNvPr id="35" name="Shape 9">
                <a:extLst>
                  <a:ext uri="{FF2B5EF4-FFF2-40B4-BE49-F238E27FC236}">
                    <a16:creationId xmlns:a16="http://schemas.microsoft.com/office/drawing/2014/main" id="{1CD32762-3492-D5A8-FB90-05E05D891724}"/>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36" name="Shape 10">
                <a:extLst>
                  <a:ext uri="{FF2B5EF4-FFF2-40B4-BE49-F238E27FC236}">
                    <a16:creationId xmlns:a16="http://schemas.microsoft.com/office/drawing/2014/main" id="{16FF3A02-49DE-2D24-3FAD-FF7D1E879FE4}"/>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37" name="Shape 11">
                <a:extLst>
                  <a:ext uri="{FF2B5EF4-FFF2-40B4-BE49-F238E27FC236}">
                    <a16:creationId xmlns:a16="http://schemas.microsoft.com/office/drawing/2014/main" id="{DFB9D532-B6AD-5276-228F-7899C29DB525}"/>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38" name="object 51">
            <a:extLst>
              <a:ext uri="{FF2B5EF4-FFF2-40B4-BE49-F238E27FC236}">
                <a16:creationId xmlns:a16="http://schemas.microsoft.com/office/drawing/2014/main" id="{9EA84853-DE33-A6C5-3F4D-41D13B477122}"/>
              </a:ext>
            </a:extLst>
          </p:cNvPr>
          <p:cNvSpPr txBox="1"/>
          <p:nvPr/>
        </p:nvSpPr>
        <p:spPr>
          <a:xfrm>
            <a:off x="745021" y="5677154"/>
            <a:ext cx="4157345" cy="1606530"/>
          </a:xfrm>
          <a:prstGeom prst="rect">
            <a:avLst/>
          </a:prstGeom>
          <a:ln w="25400">
            <a:solidFill>
              <a:srgbClr val="DFAE27"/>
            </a:solidFill>
          </a:ln>
        </p:spPr>
        <p:txBody>
          <a:bodyPr vert="horz" wrap="square" lIns="0" tIns="144780" rIns="0" bIns="0" rtlCol="0">
            <a:spAutoFit/>
          </a:bodyPr>
          <a:lstStyle/>
          <a:p>
            <a:pPr marL="12700" marR="5080">
              <a:lnSpc>
                <a:spcPct val="106800"/>
              </a:lnSpc>
              <a:spcBef>
                <a:spcPts val="70"/>
              </a:spcBef>
            </a:pPr>
            <a:r>
              <a:rPr lang="en-US" sz="1800" dirty="0">
                <a:latin typeface="Arial"/>
                <a:cs typeface="Arial"/>
              </a:rPr>
              <a:t>Increase the annual training hours for salaried employees to a minimum of 8 hours per person to contribute to the development and maintenance of a skilled workforce</a:t>
            </a:r>
            <a:endParaRPr sz="2000" dirty="0">
              <a:latin typeface="Arial"/>
              <a:cs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4" action="ppaction://hlinksldjump"/>
              </a:rPr>
              <a:t>ENVIRONMENTAL</a:t>
            </a:r>
            <a:endParaRPr sz="1900">
              <a:latin typeface="Tahoma"/>
              <a:cs typeface="Tahoma"/>
            </a:endParaRPr>
          </a:p>
        </p:txBody>
      </p:sp>
      <p:sp>
        <p:nvSpPr>
          <p:cNvPr id="5" name="object 5"/>
          <p:cNvSpPr txBox="1"/>
          <p:nvPr/>
        </p:nvSpPr>
        <p:spPr>
          <a:xfrm>
            <a:off x="6311010" y="395731"/>
            <a:ext cx="81280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SOCIAL</a:t>
            </a:r>
            <a:endParaRPr sz="1900">
              <a:latin typeface="Trebuchet MS"/>
              <a:cs typeface="Trebuchet MS"/>
            </a:endParaRPr>
          </a:p>
        </p:txBody>
      </p:sp>
      <p:sp>
        <p:nvSpPr>
          <p:cNvPr id="6" name="object 6"/>
          <p:cNvSpPr txBox="1"/>
          <p:nvPr/>
        </p:nvSpPr>
        <p:spPr>
          <a:xfrm>
            <a:off x="1548130" y="3933571"/>
            <a:ext cx="2075814" cy="683260"/>
          </a:xfrm>
          <a:prstGeom prst="rect">
            <a:avLst/>
          </a:prstGeom>
        </p:spPr>
        <p:txBody>
          <a:bodyPr vert="horz" wrap="square" lIns="0" tIns="33020" rIns="0" bIns="0" rtlCol="0">
            <a:spAutoFit/>
          </a:bodyPr>
          <a:lstStyle/>
          <a:p>
            <a:pPr marL="12700" marR="5080">
              <a:lnSpc>
                <a:spcPts val="2540"/>
              </a:lnSpc>
              <a:spcBef>
                <a:spcPts val="260"/>
              </a:spcBef>
            </a:pPr>
            <a:r>
              <a:rPr sz="2200" b="1" spc="-110" dirty="0">
                <a:latin typeface="Trebuchet MS"/>
                <a:cs typeface="Trebuchet MS"/>
              </a:rPr>
              <a:t>MENTAL</a:t>
            </a:r>
            <a:r>
              <a:rPr sz="2200" b="1" spc="-385" dirty="0">
                <a:latin typeface="Trebuchet MS"/>
                <a:cs typeface="Trebuchet MS"/>
              </a:rPr>
              <a:t> </a:t>
            </a:r>
            <a:r>
              <a:rPr sz="2200" b="1" spc="-10" dirty="0">
                <a:latin typeface="Trebuchet MS"/>
                <a:cs typeface="Trebuchet MS"/>
              </a:rPr>
              <a:t>HEALTH AWARENESS</a:t>
            </a:r>
            <a:endParaRPr sz="2200">
              <a:latin typeface="Trebuchet MS"/>
              <a:cs typeface="Trebuchet MS"/>
            </a:endParaRPr>
          </a:p>
        </p:txBody>
      </p:sp>
      <p:sp>
        <p:nvSpPr>
          <p:cNvPr id="7" name="object 7"/>
          <p:cNvSpPr txBox="1"/>
          <p:nvPr/>
        </p:nvSpPr>
        <p:spPr>
          <a:xfrm>
            <a:off x="5536819" y="4250563"/>
            <a:ext cx="3558540" cy="360680"/>
          </a:xfrm>
          <a:prstGeom prst="rect">
            <a:avLst/>
          </a:prstGeom>
        </p:spPr>
        <p:txBody>
          <a:bodyPr vert="horz" wrap="square" lIns="0" tIns="12065" rIns="0" bIns="0" rtlCol="0">
            <a:spAutoFit/>
          </a:bodyPr>
          <a:lstStyle/>
          <a:p>
            <a:pPr marL="12700">
              <a:lnSpc>
                <a:spcPct val="100000"/>
              </a:lnSpc>
              <a:spcBef>
                <a:spcPts val="95"/>
              </a:spcBef>
              <a:tabLst>
                <a:tab pos="3545204"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8" name="object 8"/>
          <p:cNvSpPr txBox="1"/>
          <p:nvPr/>
        </p:nvSpPr>
        <p:spPr>
          <a:xfrm>
            <a:off x="9685401" y="4250563"/>
            <a:ext cx="5264150" cy="360680"/>
          </a:xfrm>
          <a:prstGeom prst="rect">
            <a:avLst/>
          </a:prstGeom>
        </p:spPr>
        <p:txBody>
          <a:bodyPr vert="horz" wrap="square" lIns="0" tIns="12065" rIns="0" bIns="0" rtlCol="0">
            <a:spAutoFit/>
          </a:bodyPr>
          <a:lstStyle/>
          <a:p>
            <a:pPr marL="12700">
              <a:lnSpc>
                <a:spcPct val="100000"/>
              </a:lnSpc>
              <a:spcBef>
                <a:spcPts val="95"/>
              </a:spcBef>
              <a:tabLst>
                <a:tab pos="5250815" algn="l"/>
              </a:tabLst>
            </a:pPr>
            <a:r>
              <a:rPr sz="2200" b="1" u="sng" spc="-35" dirty="0">
                <a:uFill>
                  <a:solidFill>
                    <a:srgbClr val="000000"/>
                  </a:solidFill>
                </a:uFill>
                <a:latin typeface="Trebuchet MS"/>
                <a:cs typeface="Trebuchet MS"/>
              </a:rPr>
              <a:t>HOW</a:t>
            </a:r>
            <a:r>
              <a:rPr sz="2200" b="1" u="sng" spc="-16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WE</a:t>
            </a:r>
            <a:r>
              <a:rPr sz="2200" b="1" u="sng" spc="-155"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PLAN</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TO</a:t>
            </a:r>
            <a:r>
              <a:rPr sz="2200" b="1" u="sng" spc="-150"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6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9" name="object 9"/>
          <p:cNvSpPr txBox="1"/>
          <p:nvPr/>
        </p:nvSpPr>
        <p:spPr>
          <a:xfrm>
            <a:off x="5538342" y="4958969"/>
            <a:ext cx="3542665" cy="3519804"/>
          </a:xfrm>
          <a:prstGeom prst="rect">
            <a:avLst/>
          </a:prstGeom>
        </p:spPr>
        <p:txBody>
          <a:bodyPr vert="horz" wrap="square" lIns="0" tIns="13970" rIns="0" bIns="0" rtlCol="0">
            <a:spAutoFit/>
          </a:bodyPr>
          <a:lstStyle/>
          <a:p>
            <a:pPr marL="12700" marR="104139" algn="just">
              <a:lnSpc>
                <a:spcPct val="106300"/>
              </a:lnSpc>
              <a:spcBef>
                <a:spcPts val="110"/>
              </a:spcBef>
            </a:pPr>
            <a:r>
              <a:rPr sz="1800" spc="50" dirty="0">
                <a:latin typeface="Arial"/>
                <a:cs typeface="Arial"/>
              </a:rPr>
              <a:t>We</a:t>
            </a:r>
            <a:r>
              <a:rPr sz="1800" spc="170" dirty="0">
                <a:latin typeface="Arial"/>
                <a:cs typeface="Arial"/>
              </a:rPr>
              <a:t> </a:t>
            </a:r>
            <a:r>
              <a:rPr sz="1800" dirty="0">
                <a:latin typeface="Arial"/>
                <a:cs typeface="Arial"/>
              </a:rPr>
              <a:t>are</a:t>
            </a:r>
            <a:r>
              <a:rPr sz="1800" spc="170" dirty="0">
                <a:latin typeface="Arial"/>
                <a:cs typeface="Arial"/>
              </a:rPr>
              <a:t> </a:t>
            </a:r>
            <a:r>
              <a:rPr sz="1800" dirty="0">
                <a:latin typeface="Arial"/>
                <a:cs typeface="Arial"/>
              </a:rPr>
              <a:t>committed</a:t>
            </a:r>
            <a:r>
              <a:rPr sz="1800" spc="155" dirty="0">
                <a:latin typeface="Arial"/>
                <a:cs typeface="Arial"/>
              </a:rPr>
              <a:t> </a:t>
            </a:r>
            <a:r>
              <a:rPr sz="1800" dirty="0">
                <a:latin typeface="Arial"/>
                <a:cs typeface="Arial"/>
              </a:rPr>
              <a:t>to</a:t>
            </a:r>
            <a:r>
              <a:rPr sz="1800" spc="175" dirty="0">
                <a:latin typeface="Arial"/>
                <a:cs typeface="Arial"/>
              </a:rPr>
              <a:t> </a:t>
            </a:r>
            <a:r>
              <a:rPr sz="1800" dirty="0">
                <a:latin typeface="Arial"/>
                <a:cs typeface="Arial"/>
              </a:rPr>
              <a:t>nurturing</a:t>
            </a:r>
            <a:r>
              <a:rPr sz="1800" spc="195" dirty="0">
                <a:latin typeface="Arial"/>
                <a:cs typeface="Arial"/>
              </a:rPr>
              <a:t> </a:t>
            </a:r>
            <a:r>
              <a:rPr sz="1800" spc="-50" dirty="0">
                <a:latin typeface="Arial"/>
                <a:cs typeface="Arial"/>
              </a:rPr>
              <a:t>a </a:t>
            </a:r>
            <a:r>
              <a:rPr sz="1800" dirty="0">
                <a:latin typeface="Arial"/>
                <a:cs typeface="Arial"/>
              </a:rPr>
              <a:t>workplace</a:t>
            </a:r>
            <a:r>
              <a:rPr sz="1800" spc="175" dirty="0">
                <a:latin typeface="Arial"/>
                <a:cs typeface="Arial"/>
              </a:rPr>
              <a:t> </a:t>
            </a:r>
            <a:r>
              <a:rPr sz="1800" dirty="0">
                <a:latin typeface="Arial"/>
                <a:cs typeface="Arial"/>
              </a:rPr>
              <a:t>where</a:t>
            </a:r>
            <a:r>
              <a:rPr sz="1800" spc="185" dirty="0">
                <a:latin typeface="Arial"/>
                <a:cs typeface="Arial"/>
              </a:rPr>
              <a:t> </a:t>
            </a:r>
            <a:r>
              <a:rPr sz="1800" dirty="0">
                <a:latin typeface="Arial"/>
                <a:cs typeface="Arial"/>
              </a:rPr>
              <a:t>our</a:t>
            </a:r>
            <a:r>
              <a:rPr sz="1800" spc="175" dirty="0">
                <a:latin typeface="Arial"/>
                <a:cs typeface="Arial"/>
              </a:rPr>
              <a:t> </a:t>
            </a:r>
            <a:r>
              <a:rPr sz="1800" spc="-10" dirty="0">
                <a:latin typeface="Arial"/>
                <a:cs typeface="Arial"/>
              </a:rPr>
              <a:t>employees </a:t>
            </a:r>
            <a:r>
              <a:rPr sz="1800" dirty="0">
                <a:latin typeface="Arial"/>
                <a:cs typeface="Arial"/>
              </a:rPr>
              <a:t>thrive.</a:t>
            </a:r>
            <a:r>
              <a:rPr sz="1800" spc="395" dirty="0">
                <a:latin typeface="Arial"/>
                <a:cs typeface="Arial"/>
              </a:rPr>
              <a:t> </a:t>
            </a:r>
            <a:r>
              <a:rPr sz="1800" dirty="0">
                <a:latin typeface="Arial"/>
                <a:cs typeface="Arial"/>
              </a:rPr>
              <a:t>Embracing</a:t>
            </a:r>
            <a:r>
              <a:rPr sz="1800" spc="385" dirty="0">
                <a:latin typeface="Arial"/>
                <a:cs typeface="Arial"/>
              </a:rPr>
              <a:t> </a:t>
            </a:r>
            <a:r>
              <a:rPr sz="1800" dirty="0">
                <a:latin typeface="Arial"/>
                <a:cs typeface="Arial"/>
              </a:rPr>
              <a:t>mental</a:t>
            </a:r>
            <a:r>
              <a:rPr sz="1800" spc="390" dirty="0">
                <a:latin typeface="Arial"/>
                <a:cs typeface="Arial"/>
              </a:rPr>
              <a:t> </a:t>
            </a:r>
            <a:r>
              <a:rPr sz="1800" spc="-10" dirty="0">
                <a:latin typeface="Arial"/>
                <a:cs typeface="Arial"/>
              </a:rPr>
              <a:t>health </a:t>
            </a:r>
            <a:r>
              <a:rPr sz="1800" dirty="0">
                <a:latin typeface="Arial"/>
                <a:cs typeface="Arial"/>
              </a:rPr>
              <a:t>awareness</a:t>
            </a:r>
            <a:r>
              <a:rPr sz="1800" spc="265" dirty="0">
                <a:latin typeface="Arial"/>
                <a:cs typeface="Arial"/>
              </a:rPr>
              <a:t> </a:t>
            </a:r>
            <a:r>
              <a:rPr sz="1800" dirty="0">
                <a:latin typeface="Arial"/>
                <a:cs typeface="Arial"/>
              </a:rPr>
              <a:t>and</a:t>
            </a:r>
            <a:r>
              <a:rPr sz="1800" spc="265" dirty="0">
                <a:latin typeface="Arial"/>
                <a:cs typeface="Arial"/>
              </a:rPr>
              <a:t> </a:t>
            </a:r>
            <a:r>
              <a:rPr sz="1800" spc="-10" dirty="0">
                <a:latin typeface="Arial"/>
                <a:cs typeface="Arial"/>
              </a:rPr>
              <a:t>education,</a:t>
            </a:r>
            <a:endParaRPr sz="1800">
              <a:latin typeface="Arial"/>
              <a:cs typeface="Arial"/>
            </a:endParaRPr>
          </a:p>
          <a:p>
            <a:pPr marL="12700" marR="520700">
              <a:lnSpc>
                <a:spcPct val="106100"/>
              </a:lnSpc>
            </a:pPr>
            <a:r>
              <a:rPr sz="1800" dirty="0">
                <a:latin typeface="Arial"/>
                <a:cs typeface="Arial"/>
              </a:rPr>
              <a:t>we</a:t>
            </a:r>
            <a:r>
              <a:rPr sz="1800" spc="65" dirty="0">
                <a:latin typeface="Arial"/>
                <a:cs typeface="Arial"/>
              </a:rPr>
              <a:t> </a:t>
            </a:r>
            <a:r>
              <a:rPr sz="1800" dirty="0">
                <a:latin typeface="Arial"/>
                <a:cs typeface="Arial"/>
              </a:rPr>
              <a:t>strive</a:t>
            </a:r>
            <a:r>
              <a:rPr sz="1800" spc="50" dirty="0">
                <a:latin typeface="Arial"/>
                <a:cs typeface="Arial"/>
              </a:rPr>
              <a:t> </a:t>
            </a:r>
            <a:r>
              <a:rPr sz="1800" dirty="0">
                <a:latin typeface="Arial"/>
                <a:cs typeface="Arial"/>
              </a:rPr>
              <a:t>to</a:t>
            </a:r>
            <a:r>
              <a:rPr sz="1800" spc="70" dirty="0">
                <a:latin typeface="Arial"/>
                <a:cs typeface="Arial"/>
              </a:rPr>
              <a:t> </a:t>
            </a:r>
            <a:r>
              <a:rPr sz="1800" dirty="0">
                <a:latin typeface="Arial"/>
                <a:cs typeface="Arial"/>
              </a:rPr>
              <a:t>erase</a:t>
            </a:r>
            <a:r>
              <a:rPr sz="1800" spc="60" dirty="0">
                <a:latin typeface="Arial"/>
                <a:cs typeface="Arial"/>
              </a:rPr>
              <a:t> </a:t>
            </a:r>
            <a:r>
              <a:rPr sz="1800" dirty="0">
                <a:latin typeface="Arial"/>
                <a:cs typeface="Arial"/>
              </a:rPr>
              <a:t>the</a:t>
            </a:r>
            <a:r>
              <a:rPr sz="1800" spc="55" dirty="0">
                <a:latin typeface="Arial"/>
                <a:cs typeface="Arial"/>
              </a:rPr>
              <a:t> </a:t>
            </a:r>
            <a:r>
              <a:rPr sz="1800" spc="-10" dirty="0">
                <a:latin typeface="Arial"/>
                <a:cs typeface="Arial"/>
              </a:rPr>
              <a:t>stigma </a:t>
            </a:r>
            <a:r>
              <a:rPr sz="1800" dirty="0">
                <a:latin typeface="Arial"/>
                <a:cs typeface="Arial"/>
              </a:rPr>
              <a:t>and</a:t>
            </a:r>
            <a:r>
              <a:rPr sz="1800" spc="200" dirty="0">
                <a:latin typeface="Arial"/>
                <a:cs typeface="Arial"/>
              </a:rPr>
              <a:t> </a:t>
            </a:r>
            <a:r>
              <a:rPr sz="1800" dirty="0">
                <a:latin typeface="Arial"/>
                <a:cs typeface="Arial"/>
              </a:rPr>
              <a:t>negativity.</a:t>
            </a:r>
            <a:r>
              <a:rPr sz="1800" spc="220" dirty="0">
                <a:latin typeface="Arial"/>
                <a:cs typeface="Arial"/>
              </a:rPr>
              <a:t> </a:t>
            </a:r>
            <a:r>
              <a:rPr sz="1800" dirty="0">
                <a:latin typeface="Arial"/>
                <a:cs typeface="Arial"/>
              </a:rPr>
              <a:t>By</a:t>
            </a:r>
            <a:r>
              <a:rPr sz="1800" spc="204" dirty="0">
                <a:latin typeface="Arial"/>
                <a:cs typeface="Arial"/>
              </a:rPr>
              <a:t> </a:t>
            </a:r>
            <a:r>
              <a:rPr sz="1800" spc="-10" dirty="0">
                <a:latin typeface="Arial"/>
                <a:cs typeface="Arial"/>
              </a:rPr>
              <a:t>fostering </a:t>
            </a:r>
            <a:r>
              <a:rPr sz="1800" spc="10" dirty="0">
                <a:latin typeface="Arial"/>
                <a:cs typeface="Arial"/>
              </a:rPr>
              <a:t>understanding</a:t>
            </a:r>
            <a:r>
              <a:rPr sz="1800" spc="135" dirty="0">
                <a:latin typeface="Arial"/>
                <a:cs typeface="Arial"/>
              </a:rPr>
              <a:t> </a:t>
            </a:r>
            <a:r>
              <a:rPr sz="1800" spc="10" dirty="0">
                <a:latin typeface="Arial"/>
                <a:cs typeface="Arial"/>
              </a:rPr>
              <a:t>and</a:t>
            </a:r>
            <a:r>
              <a:rPr sz="1800" spc="135" dirty="0">
                <a:latin typeface="Arial"/>
                <a:cs typeface="Arial"/>
              </a:rPr>
              <a:t> </a:t>
            </a:r>
            <a:r>
              <a:rPr sz="1800" spc="-10" dirty="0">
                <a:latin typeface="Arial"/>
                <a:cs typeface="Arial"/>
              </a:rPr>
              <a:t>providing</a:t>
            </a:r>
            <a:endParaRPr sz="1800">
              <a:latin typeface="Arial"/>
              <a:cs typeface="Arial"/>
            </a:endParaRPr>
          </a:p>
          <a:p>
            <a:pPr marL="12700" marR="5080">
              <a:lnSpc>
                <a:spcPct val="105700"/>
              </a:lnSpc>
              <a:spcBef>
                <a:spcPts val="20"/>
              </a:spcBef>
            </a:pPr>
            <a:r>
              <a:rPr sz="1800" dirty="0">
                <a:latin typeface="Arial"/>
                <a:cs typeface="Arial"/>
              </a:rPr>
              <a:t>comprehensive</a:t>
            </a:r>
            <a:r>
              <a:rPr sz="1800" spc="390" dirty="0">
                <a:latin typeface="Arial"/>
                <a:cs typeface="Arial"/>
              </a:rPr>
              <a:t> </a:t>
            </a:r>
            <a:r>
              <a:rPr sz="1800" dirty="0">
                <a:latin typeface="Arial"/>
                <a:cs typeface="Arial"/>
              </a:rPr>
              <a:t>training,</a:t>
            </a:r>
            <a:r>
              <a:rPr sz="1800" spc="390" dirty="0">
                <a:latin typeface="Arial"/>
                <a:cs typeface="Arial"/>
              </a:rPr>
              <a:t> </a:t>
            </a:r>
            <a:r>
              <a:rPr sz="1800" spc="-25" dirty="0">
                <a:latin typeface="Arial"/>
                <a:cs typeface="Arial"/>
              </a:rPr>
              <a:t>we </a:t>
            </a:r>
            <a:r>
              <a:rPr sz="1800" dirty="0">
                <a:latin typeface="Tahoma"/>
                <a:cs typeface="Tahoma"/>
              </a:rPr>
              <a:t>empower</a:t>
            </a:r>
            <a:r>
              <a:rPr sz="1800" spc="190" dirty="0">
                <a:latin typeface="Tahoma"/>
                <a:cs typeface="Tahoma"/>
              </a:rPr>
              <a:t> </a:t>
            </a:r>
            <a:r>
              <a:rPr sz="1800" dirty="0">
                <a:latin typeface="Tahoma"/>
                <a:cs typeface="Tahoma"/>
              </a:rPr>
              <a:t>individuals</a:t>
            </a:r>
            <a:r>
              <a:rPr sz="1800" spc="235" dirty="0">
                <a:latin typeface="Tahoma"/>
                <a:cs typeface="Tahoma"/>
              </a:rPr>
              <a:t> </a:t>
            </a:r>
            <a:r>
              <a:rPr sz="1800" dirty="0">
                <a:latin typeface="Tahoma"/>
                <a:cs typeface="Tahoma"/>
              </a:rPr>
              <a:t>to</a:t>
            </a:r>
            <a:r>
              <a:rPr sz="1800" spc="175" dirty="0">
                <a:latin typeface="Tahoma"/>
                <a:cs typeface="Tahoma"/>
              </a:rPr>
              <a:t> </a:t>
            </a:r>
            <a:r>
              <a:rPr sz="1800" spc="-10" dirty="0">
                <a:latin typeface="Tahoma"/>
                <a:cs typeface="Tahoma"/>
              </a:rPr>
              <a:t>effectively </a:t>
            </a:r>
            <a:r>
              <a:rPr sz="1800" dirty="0">
                <a:latin typeface="Arial"/>
                <a:cs typeface="Arial"/>
              </a:rPr>
              <a:t>manage</a:t>
            </a:r>
            <a:r>
              <a:rPr sz="1800" spc="150" dirty="0">
                <a:latin typeface="Arial"/>
                <a:cs typeface="Arial"/>
              </a:rPr>
              <a:t> </a:t>
            </a:r>
            <a:r>
              <a:rPr sz="1800" dirty="0">
                <a:latin typeface="Arial"/>
                <a:cs typeface="Arial"/>
              </a:rPr>
              <a:t>stress,</a:t>
            </a:r>
            <a:r>
              <a:rPr sz="1800" spc="170" dirty="0">
                <a:latin typeface="Arial"/>
                <a:cs typeface="Arial"/>
              </a:rPr>
              <a:t> </a:t>
            </a:r>
            <a:r>
              <a:rPr sz="1800" dirty="0">
                <a:latin typeface="Arial"/>
                <a:cs typeface="Arial"/>
              </a:rPr>
              <a:t>promoting</a:t>
            </a:r>
            <a:r>
              <a:rPr sz="1800" spc="180" dirty="0">
                <a:latin typeface="Arial"/>
                <a:cs typeface="Arial"/>
              </a:rPr>
              <a:t> </a:t>
            </a:r>
            <a:r>
              <a:rPr sz="1800" spc="-10" dirty="0">
                <a:latin typeface="Arial"/>
                <a:cs typeface="Arial"/>
              </a:rPr>
              <a:t>overall </a:t>
            </a:r>
            <a:r>
              <a:rPr sz="1800" dirty="0">
                <a:latin typeface="Arial"/>
                <a:cs typeface="Arial"/>
              </a:rPr>
              <a:t>mental</a:t>
            </a:r>
            <a:r>
              <a:rPr sz="1800" spc="275" dirty="0">
                <a:latin typeface="Arial"/>
                <a:cs typeface="Arial"/>
              </a:rPr>
              <a:t> </a:t>
            </a:r>
            <a:r>
              <a:rPr sz="1800" dirty="0">
                <a:latin typeface="Arial"/>
                <a:cs typeface="Arial"/>
              </a:rPr>
              <a:t>well-being</a:t>
            </a:r>
            <a:r>
              <a:rPr sz="1800" spc="295" dirty="0">
                <a:latin typeface="Arial"/>
                <a:cs typeface="Arial"/>
              </a:rPr>
              <a:t> </a:t>
            </a:r>
            <a:r>
              <a:rPr sz="1800" dirty="0">
                <a:latin typeface="Arial"/>
                <a:cs typeface="Arial"/>
              </a:rPr>
              <a:t>among</a:t>
            </a:r>
            <a:r>
              <a:rPr sz="1800" spc="280" dirty="0">
                <a:latin typeface="Arial"/>
                <a:cs typeface="Arial"/>
              </a:rPr>
              <a:t> </a:t>
            </a:r>
            <a:r>
              <a:rPr sz="1800" spc="-25" dirty="0">
                <a:latin typeface="Arial"/>
                <a:cs typeface="Arial"/>
              </a:rPr>
              <a:t>our </a:t>
            </a:r>
            <a:r>
              <a:rPr sz="1800" dirty="0">
                <a:latin typeface="Arial"/>
                <a:cs typeface="Arial"/>
              </a:rPr>
              <a:t>team</a:t>
            </a:r>
            <a:r>
              <a:rPr sz="1800" spc="190" dirty="0">
                <a:latin typeface="Arial"/>
                <a:cs typeface="Arial"/>
              </a:rPr>
              <a:t> </a:t>
            </a:r>
            <a:r>
              <a:rPr sz="1800" spc="-10" dirty="0">
                <a:latin typeface="Arial"/>
                <a:cs typeface="Arial"/>
              </a:rPr>
              <a:t>members.</a:t>
            </a:r>
            <a:endParaRPr sz="1800">
              <a:latin typeface="Arial"/>
              <a:cs typeface="Arial"/>
            </a:endParaRPr>
          </a:p>
        </p:txBody>
      </p:sp>
      <p:sp>
        <p:nvSpPr>
          <p:cNvPr id="10" name="object 10"/>
          <p:cNvSpPr txBox="1"/>
          <p:nvPr/>
        </p:nvSpPr>
        <p:spPr>
          <a:xfrm>
            <a:off x="9859136" y="4962016"/>
            <a:ext cx="5048250" cy="4426585"/>
          </a:xfrm>
          <a:prstGeom prst="rect">
            <a:avLst/>
          </a:prstGeom>
        </p:spPr>
        <p:txBody>
          <a:bodyPr vert="horz" wrap="square" lIns="0" tIns="12700" rIns="0" bIns="0" rtlCol="0">
            <a:spAutoFit/>
          </a:bodyPr>
          <a:lstStyle/>
          <a:p>
            <a:pPr marL="241300" marR="365125" indent="-228600">
              <a:lnSpc>
                <a:spcPct val="105600"/>
              </a:lnSpc>
              <a:spcBef>
                <a:spcPts val="100"/>
              </a:spcBef>
              <a:buChar char="•"/>
              <a:tabLst>
                <a:tab pos="241300" algn="l"/>
              </a:tabLst>
            </a:pPr>
            <a:r>
              <a:rPr sz="1800" dirty="0">
                <a:latin typeface="Arial"/>
                <a:cs typeface="Arial"/>
              </a:rPr>
              <a:t>Establish</a:t>
            </a:r>
            <a:r>
              <a:rPr sz="1800" spc="-15" dirty="0">
                <a:latin typeface="Arial"/>
                <a:cs typeface="Arial"/>
              </a:rPr>
              <a:t> </a:t>
            </a:r>
            <a:r>
              <a:rPr sz="1800" dirty="0">
                <a:latin typeface="Arial"/>
                <a:cs typeface="Arial"/>
              </a:rPr>
              <a:t>clear</a:t>
            </a:r>
            <a:r>
              <a:rPr sz="1800" spc="-15" dirty="0">
                <a:latin typeface="Arial"/>
                <a:cs typeface="Arial"/>
              </a:rPr>
              <a:t> </a:t>
            </a:r>
            <a:r>
              <a:rPr sz="1800" spc="-10" dirty="0">
                <a:latin typeface="Arial"/>
                <a:cs typeface="Arial"/>
              </a:rPr>
              <a:t>company-</a:t>
            </a:r>
            <a:r>
              <a:rPr sz="1800" dirty="0">
                <a:latin typeface="Arial"/>
                <a:cs typeface="Arial"/>
              </a:rPr>
              <a:t>wide</a:t>
            </a:r>
            <a:r>
              <a:rPr sz="1800" spc="-5" dirty="0">
                <a:latin typeface="Arial"/>
                <a:cs typeface="Arial"/>
              </a:rPr>
              <a:t> </a:t>
            </a:r>
            <a:r>
              <a:rPr sz="1800" dirty="0">
                <a:latin typeface="Arial"/>
                <a:cs typeface="Arial"/>
              </a:rPr>
              <a:t>objectives</a:t>
            </a:r>
            <a:r>
              <a:rPr sz="1800" spc="-15" dirty="0">
                <a:latin typeface="Arial"/>
                <a:cs typeface="Arial"/>
              </a:rPr>
              <a:t> </a:t>
            </a:r>
            <a:r>
              <a:rPr sz="1800" spc="-25" dirty="0">
                <a:latin typeface="Arial"/>
                <a:cs typeface="Arial"/>
              </a:rPr>
              <a:t>for </a:t>
            </a:r>
            <a:r>
              <a:rPr sz="1800" dirty="0">
                <a:latin typeface="Arial"/>
                <a:cs typeface="Arial"/>
              </a:rPr>
              <a:t>updated</a:t>
            </a:r>
            <a:r>
              <a:rPr sz="1800" spc="290" dirty="0">
                <a:latin typeface="Arial"/>
                <a:cs typeface="Arial"/>
              </a:rPr>
              <a:t> </a:t>
            </a:r>
            <a:r>
              <a:rPr sz="1800" dirty="0">
                <a:latin typeface="Arial"/>
                <a:cs typeface="Arial"/>
              </a:rPr>
              <a:t>required</a:t>
            </a:r>
            <a:r>
              <a:rPr sz="1800" spc="280" dirty="0">
                <a:latin typeface="Arial"/>
                <a:cs typeface="Arial"/>
              </a:rPr>
              <a:t> </a:t>
            </a:r>
            <a:r>
              <a:rPr sz="1800" spc="-10" dirty="0">
                <a:latin typeface="Arial"/>
                <a:cs typeface="Arial"/>
              </a:rPr>
              <a:t>training.</a:t>
            </a:r>
            <a:endParaRPr sz="1800">
              <a:latin typeface="Arial"/>
              <a:cs typeface="Arial"/>
            </a:endParaRPr>
          </a:p>
          <a:p>
            <a:pPr marL="241300" marR="5080" indent="-228600">
              <a:lnSpc>
                <a:spcPct val="106100"/>
              </a:lnSpc>
              <a:spcBef>
                <a:spcPts val="994"/>
              </a:spcBef>
              <a:buChar char="•"/>
              <a:tabLst>
                <a:tab pos="241300" algn="l"/>
              </a:tabLst>
            </a:pPr>
            <a:r>
              <a:rPr sz="1800" dirty="0">
                <a:latin typeface="Arial"/>
                <a:cs typeface="Arial"/>
              </a:rPr>
              <a:t>Collaborate</a:t>
            </a:r>
            <a:r>
              <a:rPr sz="1800" spc="135" dirty="0">
                <a:latin typeface="Arial"/>
                <a:cs typeface="Arial"/>
              </a:rPr>
              <a:t> </a:t>
            </a:r>
            <a:r>
              <a:rPr sz="1800" dirty="0">
                <a:latin typeface="Arial"/>
                <a:cs typeface="Arial"/>
              </a:rPr>
              <a:t>with</a:t>
            </a:r>
            <a:r>
              <a:rPr sz="1800" spc="160" dirty="0">
                <a:latin typeface="Arial"/>
                <a:cs typeface="Arial"/>
              </a:rPr>
              <a:t> </a:t>
            </a:r>
            <a:r>
              <a:rPr sz="1800" dirty="0">
                <a:latin typeface="Arial"/>
                <a:cs typeface="Arial"/>
              </a:rPr>
              <a:t>preferred</a:t>
            </a:r>
            <a:r>
              <a:rPr sz="1800" spc="175" dirty="0">
                <a:latin typeface="Arial"/>
                <a:cs typeface="Arial"/>
              </a:rPr>
              <a:t> </a:t>
            </a:r>
            <a:r>
              <a:rPr sz="1800" dirty="0">
                <a:latin typeface="Arial"/>
                <a:cs typeface="Arial"/>
              </a:rPr>
              <a:t>vendors</a:t>
            </a:r>
            <a:r>
              <a:rPr sz="1800" spc="140" dirty="0">
                <a:latin typeface="Arial"/>
                <a:cs typeface="Arial"/>
              </a:rPr>
              <a:t> </a:t>
            </a:r>
            <a:r>
              <a:rPr sz="1800" dirty="0">
                <a:latin typeface="Arial"/>
                <a:cs typeface="Arial"/>
              </a:rPr>
              <a:t>to</a:t>
            </a:r>
            <a:r>
              <a:rPr sz="1800" spc="165" dirty="0">
                <a:latin typeface="Arial"/>
                <a:cs typeface="Arial"/>
              </a:rPr>
              <a:t> </a:t>
            </a:r>
            <a:r>
              <a:rPr sz="1800" spc="-10" dirty="0">
                <a:latin typeface="Arial"/>
                <a:cs typeface="Arial"/>
              </a:rPr>
              <a:t>conduct </a:t>
            </a:r>
            <a:r>
              <a:rPr sz="1800" dirty="0">
                <a:latin typeface="Arial"/>
                <a:cs typeface="Arial"/>
              </a:rPr>
              <a:t>essential</a:t>
            </a:r>
            <a:r>
              <a:rPr sz="1800" spc="270" dirty="0">
                <a:latin typeface="Arial"/>
                <a:cs typeface="Arial"/>
              </a:rPr>
              <a:t> </a:t>
            </a:r>
            <a:r>
              <a:rPr sz="1800" dirty="0">
                <a:latin typeface="Arial"/>
                <a:cs typeface="Arial"/>
              </a:rPr>
              <a:t>training</a:t>
            </a:r>
            <a:r>
              <a:rPr sz="1800" spc="290" dirty="0">
                <a:latin typeface="Arial"/>
                <a:cs typeface="Arial"/>
              </a:rPr>
              <a:t> </a:t>
            </a:r>
            <a:r>
              <a:rPr sz="1800" spc="-10" dirty="0">
                <a:latin typeface="Arial"/>
                <a:cs typeface="Arial"/>
              </a:rPr>
              <a:t>sessions.</a:t>
            </a:r>
            <a:endParaRPr sz="1800">
              <a:latin typeface="Arial"/>
              <a:cs typeface="Arial"/>
            </a:endParaRPr>
          </a:p>
          <a:p>
            <a:pPr marL="236220" indent="-223520">
              <a:lnSpc>
                <a:spcPct val="100000"/>
              </a:lnSpc>
              <a:spcBef>
                <a:spcPts val="1055"/>
              </a:spcBef>
              <a:buChar char="•"/>
              <a:tabLst>
                <a:tab pos="236220" algn="l"/>
              </a:tabLst>
            </a:pPr>
            <a:r>
              <a:rPr sz="1800" dirty="0">
                <a:latin typeface="Arial"/>
                <a:cs typeface="Arial"/>
              </a:rPr>
              <a:t>Host</a:t>
            </a:r>
            <a:r>
              <a:rPr sz="1800" spc="105" dirty="0">
                <a:latin typeface="Arial"/>
                <a:cs typeface="Arial"/>
              </a:rPr>
              <a:t> </a:t>
            </a:r>
            <a:r>
              <a:rPr sz="1800" dirty="0">
                <a:latin typeface="Arial"/>
                <a:cs typeface="Arial"/>
              </a:rPr>
              <a:t>annual</a:t>
            </a:r>
            <a:r>
              <a:rPr sz="1800" spc="120" dirty="0">
                <a:latin typeface="Arial"/>
                <a:cs typeface="Arial"/>
              </a:rPr>
              <a:t> </a:t>
            </a:r>
            <a:r>
              <a:rPr sz="1800" dirty="0">
                <a:latin typeface="Arial"/>
                <a:cs typeface="Arial"/>
              </a:rPr>
              <a:t>training</a:t>
            </a:r>
            <a:r>
              <a:rPr sz="1800" spc="120" dirty="0">
                <a:latin typeface="Arial"/>
                <a:cs typeface="Arial"/>
              </a:rPr>
              <a:t> </a:t>
            </a:r>
            <a:r>
              <a:rPr sz="1800" dirty="0">
                <a:latin typeface="Arial"/>
                <a:cs typeface="Arial"/>
              </a:rPr>
              <a:t>sessions,</a:t>
            </a:r>
            <a:r>
              <a:rPr sz="1800" spc="140" dirty="0">
                <a:latin typeface="Arial"/>
                <a:cs typeface="Arial"/>
              </a:rPr>
              <a:t> </a:t>
            </a:r>
            <a:r>
              <a:rPr sz="1800" spc="-10" dirty="0">
                <a:latin typeface="Arial"/>
                <a:cs typeface="Arial"/>
              </a:rPr>
              <a:t>ensuring</a:t>
            </a:r>
            <a:endParaRPr sz="1800">
              <a:latin typeface="Arial"/>
              <a:cs typeface="Arial"/>
            </a:endParaRPr>
          </a:p>
          <a:p>
            <a:pPr marL="288290">
              <a:lnSpc>
                <a:spcPct val="100000"/>
              </a:lnSpc>
              <a:spcBef>
                <a:spcPts val="160"/>
              </a:spcBef>
            </a:pPr>
            <a:r>
              <a:rPr sz="1800" dirty="0">
                <a:latin typeface="Tahoma"/>
                <a:cs typeface="Tahoma"/>
              </a:rPr>
              <a:t>salaried</a:t>
            </a:r>
            <a:r>
              <a:rPr sz="1800" spc="300" dirty="0">
                <a:latin typeface="Tahoma"/>
                <a:cs typeface="Tahoma"/>
              </a:rPr>
              <a:t> </a:t>
            </a:r>
            <a:r>
              <a:rPr sz="1800" dirty="0">
                <a:latin typeface="Tahoma"/>
                <a:cs typeface="Tahoma"/>
              </a:rPr>
              <a:t>employees</a:t>
            </a:r>
            <a:r>
              <a:rPr sz="1800" spc="345" dirty="0">
                <a:latin typeface="Tahoma"/>
                <a:cs typeface="Tahoma"/>
              </a:rPr>
              <a:t> </a:t>
            </a:r>
            <a:r>
              <a:rPr sz="1800" dirty="0">
                <a:latin typeface="Tahoma"/>
                <a:cs typeface="Tahoma"/>
              </a:rPr>
              <a:t>fulfill</a:t>
            </a:r>
            <a:r>
              <a:rPr sz="1800" spc="315" dirty="0">
                <a:latin typeface="Tahoma"/>
                <a:cs typeface="Tahoma"/>
              </a:rPr>
              <a:t> </a:t>
            </a:r>
            <a:r>
              <a:rPr sz="1800" dirty="0">
                <a:latin typeface="Tahoma"/>
                <a:cs typeface="Tahoma"/>
              </a:rPr>
              <a:t>required</a:t>
            </a:r>
            <a:r>
              <a:rPr sz="1800" spc="325" dirty="0">
                <a:latin typeface="Tahoma"/>
                <a:cs typeface="Tahoma"/>
              </a:rPr>
              <a:t> </a:t>
            </a:r>
            <a:r>
              <a:rPr sz="1800" spc="-10" dirty="0">
                <a:latin typeface="Tahoma"/>
                <a:cs typeface="Tahoma"/>
              </a:rPr>
              <a:t>training.</a:t>
            </a:r>
            <a:endParaRPr sz="1800">
              <a:latin typeface="Tahoma"/>
              <a:cs typeface="Tahoma"/>
            </a:endParaRPr>
          </a:p>
          <a:p>
            <a:pPr marL="241300" marR="184785" indent="-228600">
              <a:lnSpc>
                <a:spcPct val="106200"/>
              </a:lnSpc>
              <a:spcBef>
                <a:spcPts val="980"/>
              </a:spcBef>
              <a:buChar char="•"/>
              <a:tabLst>
                <a:tab pos="241300" algn="l"/>
              </a:tabLst>
            </a:pPr>
            <a:r>
              <a:rPr sz="1800" dirty="0">
                <a:latin typeface="Arial"/>
                <a:cs typeface="Arial"/>
              </a:rPr>
              <a:t>Maintain</a:t>
            </a:r>
            <a:r>
              <a:rPr sz="1800" spc="250" dirty="0">
                <a:latin typeface="Arial"/>
                <a:cs typeface="Arial"/>
              </a:rPr>
              <a:t> </a:t>
            </a:r>
            <a:r>
              <a:rPr sz="1800" dirty="0">
                <a:latin typeface="Arial"/>
                <a:cs typeface="Arial"/>
              </a:rPr>
              <a:t>accurate</a:t>
            </a:r>
            <a:r>
              <a:rPr sz="1800" spc="250" dirty="0">
                <a:latin typeface="Arial"/>
                <a:cs typeface="Arial"/>
              </a:rPr>
              <a:t> </a:t>
            </a:r>
            <a:r>
              <a:rPr sz="1800" dirty="0">
                <a:latin typeface="Arial"/>
                <a:cs typeface="Arial"/>
              </a:rPr>
              <a:t>records</a:t>
            </a:r>
            <a:r>
              <a:rPr sz="1800" spc="245" dirty="0">
                <a:latin typeface="Arial"/>
                <a:cs typeface="Arial"/>
              </a:rPr>
              <a:t> </a:t>
            </a:r>
            <a:r>
              <a:rPr sz="1800" dirty="0">
                <a:latin typeface="Arial"/>
                <a:cs typeface="Arial"/>
              </a:rPr>
              <a:t>of</a:t>
            </a:r>
            <a:r>
              <a:rPr sz="1800" spc="235" dirty="0">
                <a:latin typeface="Arial"/>
                <a:cs typeface="Arial"/>
              </a:rPr>
              <a:t> </a:t>
            </a:r>
            <a:r>
              <a:rPr sz="1800" spc="-10" dirty="0">
                <a:latin typeface="Arial"/>
                <a:cs typeface="Arial"/>
              </a:rPr>
              <a:t>employee </a:t>
            </a:r>
            <a:r>
              <a:rPr sz="1800" dirty="0">
                <a:latin typeface="Arial"/>
                <a:cs typeface="Arial"/>
              </a:rPr>
              <a:t>training</a:t>
            </a:r>
            <a:r>
              <a:rPr sz="1800" spc="165" dirty="0">
                <a:latin typeface="Arial"/>
                <a:cs typeface="Arial"/>
              </a:rPr>
              <a:t> </a:t>
            </a:r>
            <a:r>
              <a:rPr sz="1800" dirty="0">
                <a:latin typeface="Arial"/>
                <a:cs typeface="Arial"/>
              </a:rPr>
              <a:t>for</a:t>
            </a:r>
            <a:r>
              <a:rPr sz="1800" spc="185" dirty="0">
                <a:latin typeface="Arial"/>
                <a:cs typeface="Arial"/>
              </a:rPr>
              <a:t> </a:t>
            </a:r>
            <a:r>
              <a:rPr sz="1800" dirty="0">
                <a:latin typeface="Arial"/>
                <a:cs typeface="Arial"/>
              </a:rPr>
              <a:t>tracking</a:t>
            </a:r>
            <a:r>
              <a:rPr sz="1800" spc="190" dirty="0">
                <a:latin typeface="Arial"/>
                <a:cs typeface="Arial"/>
              </a:rPr>
              <a:t> </a:t>
            </a:r>
            <a:r>
              <a:rPr sz="1800" dirty="0">
                <a:latin typeface="Arial"/>
                <a:cs typeface="Arial"/>
              </a:rPr>
              <a:t>and</a:t>
            </a:r>
            <a:r>
              <a:rPr sz="1800" spc="160" dirty="0">
                <a:latin typeface="Arial"/>
                <a:cs typeface="Arial"/>
              </a:rPr>
              <a:t> </a:t>
            </a:r>
            <a:r>
              <a:rPr sz="1800" dirty="0">
                <a:latin typeface="Arial"/>
                <a:cs typeface="Arial"/>
              </a:rPr>
              <a:t>reporting</a:t>
            </a:r>
            <a:r>
              <a:rPr sz="1800" spc="190" dirty="0">
                <a:latin typeface="Arial"/>
                <a:cs typeface="Arial"/>
              </a:rPr>
              <a:t> </a:t>
            </a:r>
            <a:r>
              <a:rPr sz="1800" spc="-10" dirty="0">
                <a:latin typeface="Arial"/>
                <a:cs typeface="Arial"/>
              </a:rPr>
              <a:t>purposes.</a:t>
            </a:r>
            <a:endParaRPr sz="1800">
              <a:latin typeface="Arial"/>
              <a:cs typeface="Arial"/>
            </a:endParaRPr>
          </a:p>
          <a:p>
            <a:pPr marL="241300" marR="24130" indent="-228600">
              <a:lnSpc>
                <a:spcPct val="106700"/>
              </a:lnSpc>
              <a:spcBef>
                <a:spcPts val="944"/>
              </a:spcBef>
              <a:buChar char="•"/>
              <a:tabLst>
                <a:tab pos="241300" algn="l"/>
              </a:tabLst>
            </a:pPr>
            <a:r>
              <a:rPr sz="1800" dirty="0">
                <a:latin typeface="Arial"/>
                <a:cs typeface="Arial"/>
              </a:rPr>
              <a:t>Equip</a:t>
            </a:r>
            <a:r>
              <a:rPr sz="1800" spc="60" dirty="0">
                <a:latin typeface="Arial"/>
                <a:cs typeface="Arial"/>
              </a:rPr>
              <a:t> </a:t>
            </a:r>
            <a:r>
              <a:rPr sz="1800" dirty="0">
                <a:latin typeface="Arial"/>
                <a:cs typeface="Arial"/>
              </a:rPr>
              <a:t>team</a:t>
            </a:r>
            <a:r>
              <a:rPr sz="1800" spc="105" dirty="0">
                <a:latin typeface="Arial"/>
                <a:cs typeface="Arial"/>
              </a:rPr>
              <a:t> </a:t>
            </a:r>
            <a:r>
              <a:rPr sz="1800" dirty="0">
                <a:latin typeface="Arial"/>
                <a:cs typeface="Arial"/>
              </a:rPr>
              <a:t>leaders</a:t>
            </a:r>
            <a:r>
              <a:rPr sz="1800" spc="105" dirty="0">
                <a:latin typeface="Arial"/>
                <a:cs typeface="Arial"/>
              </a:rPr>
              <a:t> </a:t>
            </a:r>
            <a:r>
              <a:rPr sz="1800" dirty="0">
                <a:latin typeface="Arial"/>
                <a:cs typeface="Arial"/>
              </a:rPr>
              <a:t>with</a:t>
            </a:r>
            <a:r>
              <a:rPr sz="1800" spc="70" dirty="0">
                <a:latin typeface="Arial"/>
                <a:cs typeface="Arial"/>
              </a:rPr>
              <a:t> </a:t>
            </a:r>
            <a:r>
              <a:rPr sz="1800" dirty="0">
                <a:latin typeface="Arial"/>
                <a:cs typeface="Arial"/>
              </a:rPr>
              <a:t>resources</a:t>
            </a:r>
            <a:r>
              <a:rPr sz="1800" spc="95" dirty="0">
                <a:latin typeface="Arial"/>
                <a:cs typeface="Arial"/>
              </a:rPr>
              <a:t> </a:t>
            </a:r>
            <a:r>
              <a:rPr sz="1800" dirty="0">
                <a:latin typeface="Arial"/>
                <a:cs typeface="Arial"/>
              </a:rPr>
              <a:t>to</a:t>
            </a:r>
            <a:r>
              <a:rPr sz="1800" spc="95" dirty="0">
                <a:latin typeface="Arial"/>
                <a:cs typeface="Arial"/>
              </a:rPr>
              <a:t> </a:t>
            </a:r>
            <a:r>
              <a:rPr sz="1800" spc="-10" dirty="0">
                <a:latin typeface="Arial"/>
                <a:cs typeface="Arial"/>
              </a:rPr>
              <a:t>oversee </a:t>
            </a:r>
            <a:r>
              <a:rPr sz="1800" dirty="0">
                <a:latin typeface="Arial"/>
                <a:cs typeface="Arial"/>
              </a:rPr>
              <a:t>their</a:t>
            </a:r>
            <a:r>
              <a:rPr sz="1800" spc="240" dirty="0">
                <a:latin typeface="Arial"/>
                <a:cs typeface="Arial"/>
              </a:rPr>
              <a:t> </a:t>
            </a:r>
            <a:r>
              <a:rPr sz="1800" dirty="0">
                <a:latin typeface="Arial"/>
                <a:cs typeface="Arial"/>
              </a:rPr>
              <a:t>teams’</a:t>
            </a:r>
            <a:r>
              <a:rPr sz="1800" spc="240" dirty="0">
                <a:latin typeface="Arial"/>
                <a:cs typeface="Arial"/>
              </a:rPr>
              <a:t> </a:t>
            </a:r>
            <a:r>
              <a:rPr sz="1800" dirty="0">
                <a:latin typeface="Arial"/>
                <a:cs typeface="Arial"/>
              </a:rPr>
              <a:t>training</a:t>
            </a:r>
            <a:r>
              <a:rPr sz="1800" spc="254" dirty="0">
                <a:latin typeface="Arial"/>
                <a:cs typeface="Arial"/>
              </a:rPr>
              <a:t> </a:t>
            </a:r>
            <a:r>
              <a:rPr sz="1800" dirty="0">
                <a:latin typeface="Arial"/>
                <a:cs typeface="Arial"/>
              </a:rPr>
              <a:t>progress</a:t>
            </a:r>
            <a:r>
              <a:rPr sz="1800" spc="240" dirty="0">
                <a:latin typeface="Arial"/>
                <a:cs typeface="Arial"/>
              </a:rPr>
              <a:t> </a:t>
            </a:r>
            <a:r>
              <a:rPr sz="1800" spc="-10" dirty="0">
                <a:latin typeface="Arial"/>
                <a:cs typeface="Arial"/>
              </a:rPr>
              <a:t>annually.</a:t>
            </a:r>
            <a:endParaRPr sz="1800">
              <a:latin typeface="Arial"/>
              <a:cs typeface="Arial"/>
            </a:endParaRPr>
          </a:p>
          <a:p>
            <a:pPr marL="241300" marR="340995" indent="-228600">
              <a:lnSpc>
                <a:spcPct val="106100"/>
              </a:lnSpc>
              <a:spcBef>
                <a:spcPts val="975"/>
              </a:spcBef>
              <a:buChar char="•"/>
              <a:tabLst>
                <a:tab pos="241300" algn="l"/>
              </a:tabLst>
            </a:pPr>
            <a:r>
              <a:rPr sz="1800" dirty="0">
                <a:latin typeface="Arial"/>
                <a:cs typeface="Arial"/>
              </a:rPr>
              <a:t>Strengthen</a:t>
            </a:r>
            <a:r>
              <a:rPr sz="1800" spc="-55" dirty="0">
                <a:latin typeface="Arial"/>
                <a:cs typeface="Arial"/>
              </a:rPr>
              <a:t> </a:t>
            </a:r>
            <a:r>
              <a:rPr sz="1800" dirty="0">
                <a:latin typeface="Arial"/>
                <a:cs typeface="Arial"/>
              </a:rPr>
              <a:t>communication,</a:t>
            </a:r>
            <a:r>
              <a:rPr sz="1800" spc="-40" dirty="0">
                <a:latin typeface="Arial"/>
                <a:cs typeface="Arial"/>
              </a:rPr>
              <a:t> </a:t>
            </a:r>
            <a:r>
              <a:rPr sz="1800" dirty="0">
                <a:latin typeface="Arial"/>
                <a:cs typeface="Arial"/>
              </a:rPr>
              <a:t>awareness,</a:t>
            </a:r>
            <a:r>
              <a:rPr sz="1800" spc="-40" dirty="0">
                <a:latin typeface="Arial"/>
                <a:cs typeface="Arial"/>
              </a:rPr>
              <a:t> </a:t>
            </a:r>
            <a:r>
              <a:rPr sz="1800" spc="-25" dirty="0">
                <a:latin typeface="Arial"/>
                <a:cs typeface="Arial"/>
              </a:rPr>
              <a:t>and </a:t>
            </a:r>
            <a:r>
              <a:rPr sz="1800" dirty="0">
                <a:latin typeface="Arial"/>
                <a:cs typeface="Arial"/>
              </a:rPr>
              <a:t>engagement</a:t>
            </a:r>
            <a:r>
              <a:rPr sz="1800" spc="245" dirty="0">
                <a:latin typeface="Arial"/>
                <a:cs typeface="Arial"/>
              </a:rPr>
              <a:t> </a:t>
            </a:r>
            <a:r>
              <a:rPr sz="1800" dirty="0">
                <a:latin typeface="Arial"/>
                <a:cs typeface="Arial"/>
              </a:rPr>
              <a:t>on</a:t>
            </a:r>
            <a:r>
              <a:rPr sz="1800" spc="240" dirty="0">
                <a:latin typeface="Arial"/>
                <a:cs typeface="Arial"/>
              </a:rPr>
              <a:t> </a:t>
            </a:r>
            <a:r>
              <a:rPr sz="1800" dirty="0">
                <a:latin typeface="Arial"/>
                <a:cs typeface="Arial"/>
              </a:rPr>
              <a:t>mental</a:t>
            </a:r>
            <a:r>
              <a:rPr sz="1800" spc="245" dirty="0">
                <a:latin typeface="Arial"/>
                <a:cs typeface="Arial"/>
              </a:rPr>
              <a:t> </a:t>
            </a:r>
            <a:r>
              <a:rPr sz="1800" dirty="0">
                <a:latin typeface="Arial"/>
                <a:cs typeface="Arial"/>
              </a:rPr>
              <a:t>health</a:t>
            </a:r>
            <a:r>
              <a:rPr sz="1800" spc="250" dirty="0">
                <a:latin typeface="Arial"/>
                <a:cs typeface="Arial"/>
              </a:rPr>
              <a:t> </a:t>
            </a:r>
            <a:r>
              <a:rPr sz="1800" spc="-10" dirty="0">
                <a:latin typeface="Arial"/>
                <a:cs typeface="Arial"/>
              </a:rPr>
              <a:t>topics </a:t>
            </a:r>
            <a:r>
              <a:rPr sz="1800" dirty="0">
                <a:latin typeface="Arial"/>
                <a:cs typeface="Arial"/>
              </a:rPr>
              <a:t>through</a:t>
            </a:r>
            <a:r>
              <a:rPr sz="1800" spc="210" dirty="0">
                <a:latin typeface="Arial"/>
                <a:cs typeface="Arial"/>
              </a:rPr>
              <a:t> </a:t>
            </a:r>
            <a:r>
              <a:rPr sz="1800" dirty="0">
                <a:latin typeface="Arial"/>
                <a:cs typeface="Arial"/>
              </a:rPr>
              <a:t>our</a:t>
            </a:r>
            <a:r>
              <a:rPr sz="1800" spc="200" dirty="0">
                <a:latin typeface="Arial"/>
                <a:cs typeface="Arial"/>
              </a:rPr>
              <a:t> </a:t>
            </a:r>
            <a:r>
              <a:rPr sz="1800" dirty="0">
                <a:latin typeface="Arial"/>
                <a:cs typeface="Arial"/>
              </a:rPr>
              <a:t>social</a:t>
            </a:r>
            <a:r>
              <a:rPr sz="1800" spc="200" dirty="0">
                <a:latin typeface="Arial"/>
                <a:cs typeface="Arial"/>
              </a:rPr>
              <a:t> </a:t>
            </a:r>
            <a:r>
              <a:rPr sz="1800" dirty="0">
                <a:latin typeface="Arial"/>
                <a:cs typeface="Arial"/>
              </a:rPr>
              <a:t>media</a:t>
            </a:r>
            <a:r>
              <a:rPr sz="1800" spc="200" dirty="0">
                <a:latin typeface="Arial"/>
                <a:cs typeface="Arial"/>
              </a:rPr>
              <a:t> </a:t>
            </a:r>
            <a:r>
              <a:rPr sz="1800" spc="-10" dirty="0">
                <a:latin typeface="Arial"/>
                <a:cs typeface="Arial"/>
              </a:rPr>
              <a:t>platform.</a:t>
            </a:r>
            <a:endParaRPr sz="1800">
              <a:latin typeface="Arial"/>
              <a:cs typeface="Arial"/>
            </a:endParaRPr>
          </a:p>
        </p:txBody>
      </p:sp>
      <p:pic>
        <p:nvPicPr>
          <p:cNvPr id="11" name="object 11"/>
          <p:cNvPicPr/>
          <p:nvPr/>
        </p:nvPicPr>
        <p:blipFill>
          <a:blip r:embed="rId6" cstate="print"/>
          <a:stretch>
            <a:fillRect/>
          </a:stretch>
        </p:blipFill>
        <p:spPr>
          <a:xfrm>
            <a:off x="14376400" y="8934525"/>
            <a:ext cx="914400" cy="914400"/>
          </a:xfrm>
          <a:prstGeom prst="rect">
            <a:avLst/>
          </a:prstGeom>
        </p:spPr>
      </p:pic>
      <p:sp>
        <p:nvSpPr>
          <p:cNvPr id="12" name="object 12"/>
          <p:cNvSpPr/>
          <p:nvPr/>
        </p:nvSpPr>
        <p:spPr>
          <a:xfrm>
            <a:off x="0" y="9294190"/>
            <a:ext cx="467995" cy="717550"/>
          </a:xfrm>
          <a:custGeom>
            <a:avLst/>
            <a:gdLst/>
            <a:ahLst/>
            <a:cxnLst/>
            <a:rect l="l" t="t" r="r" b="b"/>
            <a:pathLst>
              <a:path w="467995" h="717550">
                <a:moveTo>
                  <a:pt x="0" y="0"/>
                </a:moveTo>
                <a:lnTo>
                  <a:pt x="0" y="717221"/>
                </a:lnTo>
                <a:lnTo>
                  <a:pt x="217551" y="717221"/>
                </a:lnTo>
                <a:lnTo>
                  <a:pt x="467385" y="467372"/>
                </a:lnTo>
                <a:lnTo>
                  <a:pt x="0" y="0"/>
                </a:lnTo>
                <a:close/>
              </a:path>
            </a:pathLst>
          </a:custGeom>
          <a:solidFill>
            <a:srgbClr val="DFAE27"/>
          </a:solidFill>
        </p:spPr>
        <p:txBody>
          <a:bodyPr wrap="square" lIns="0" tIns="0" rIns="0" bIns="0" rtlCol="0"/>
          <a:lstStyle/>
          <a:p>
            <a:endParaRPr/>
          </a:p>
        </p:txBody>
      </p:sp>
      <p:sp>
        <p:nvSpPr>
          <p:cNvPr id="24" name="object 24"/>
          <p:cNvSpPr txBox="1"/>
          <p:nvPr/>
        </p:nvSpPr>
        <p:spPr>
          <a:xfrm>
            <a:off x="746125" y="4774565"/>
            <a:ext cx="4182745" cy="723900"/>
          </a:xfrm>
          <a:prstGeom prst="rect">
            <a:avLst/>
          </a:prstGeom>
          <a:solidFill>
            <a:srgbClr val="DFAE27"/>
          </a:solidFill>
        </p:spPr>
        <p:txBody>
          <a:bodyPr vert="horz" wrap="square" lIns="0" tIns="200025" rIns="0" bIns="0" rtlCol="0">
            <a:spAutoFit/>
          </a:bodyPr>
          <a:lstStyle/>
          <a:p>
            <a:pPr marL="299085">
              <a:lnSpc>
                <a:spcPct val="100000"/>
              </a:lnSpc>
              <a:spcBef>
                <a:spcPts val="1575"/>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25" name="object 25"/>
          <p:cNvGrpSpPr/>
          <p:nvPr/>
        </p:nvGrpSpPr>
        <p:grpSpPr>
          <a:xfrm>
            <a:off x="746125" y="4031996"/>
            <a:ext cx="651510" cy="563880"/>
            <a:chOff x="746125" y="4031996"/>
            <a:chExt cx="651510" cy="563880"/>
          </a:xfrm>
        </p:grpSpPr>
        <p:sp>
          <p:nvSpPr>
            <p:cNvPr id="26" name="object 26"/>
            <p:cNvSpPr/>
            <p:nvPr/>
          </p:nvSpPr>
          <p:spPr>
            <a:xfrm>
              <a:off x="746125" y="4031996"/>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DFAE27"/>
            </a:solidFill>
          </p:spPr>
          <p:txBody>
            <a:bodyPr wrap="square" lIns="0" tIns="0" rIns="0" bIns="0" rtlCol="0"/>
            <a:lstStyle/>
            <a:p>
              <a:endParaRPr/>
            </a:p>
          </p:txBody>
        </p:sp>
        <p:pic>
          <p:nvPicPr>
            <p:cNvPr id="27" name="object 27"/>
            <p:cNvPicPr/>
            <p:nvPr/>
          </p:nvPicPr>
          <p:blipFill>
            <a:blip r:embed="rId7" cstate="print"/>
            <a:stretch>
              <a:fillRect/>
            </a:stretch>
          </p:blipFill>
          <p:spPr>
            <a:xfrm>
              <a:off x="882421" y="4201414"/>
              <a:ext cx="136410" cy="206375"/>
            </a:xfrm>
            <a:prstGeom prst="rect">
              <a:avLst/>
            </a:prstGeom>
          </p:spPr>
        </p:pic>
        <p:pic>
          <p:nvPicPr>
            <p:cNvPr id="28" name="object 28"/>
            <p:cNvPicPr/>
            <p:nvPr/>
          </p:nvPicPr>
          <p:blipFill>
            <a:blip r:embed="rId8" cstate="print"/>
            <a:stretch>
              <a:fillRect/>
            </a:stretch>
          </p:blipFill>
          <p:spPr>
            <a:xfrm>
              <a:off x="1056703" y="4204081"/>
              <a:ext cx="68389" cy="200279"/>
            </a:xfrm>
            <a:prstGeom prst="rect">
              <a:avLst/>
            </a:prstGeom>
          </p:spPr>
        </p:pic>
        <p:pic>
          <p:nvPicPr>
            <p:cNvPr id="29" name="object 29"/>
            <p:cNvPicPr/>
            <p:nvPr/>
          </p:nvPicPr>
          <p:blipFill>
            <a:blip r:embed="rId9" cstate="print"/>
            <a:stretch>
              <a:fillRect/>
            </a:stretch>
          </p:blipFill>
          <p:spPr>
            <a:xfrm>
              <a:off x="1175943" y="4201287"/>
              <a:ext cx="128600" cy="205739"/>
            </a:xfrm>
            <a:prstGeom prst="rect">
              <a:avLst/>
            </a:prstGeom>
          </p:spPr>
        </p:pic>
      </p:grpSp>
      <p:grpSp>
        <p:nvGrpSpPr>
          <p:cNvPr id="30" name="Group 29">
            <a:extLst>
              <a:ext uri="{FF2B5EF4-FFF2-40B4-BE49-F238E27FC236}">
                <a16:creationId xmlns:a16="http://schemas.microsoft.com/office/drawing/2014/main" id="{9C417D9D-239B-FB9A-16D5-06A55A9083EC}"/>
              </a:ext>
            </a:extLst>
          </p:cNvPr>
          <p:cNvGrpSpPr/>
          <p:nvPr/>
        </p:nvGrpSpPr>
        <p:grpSpPr>
          <a:xfrm>
            <a:off x="12117225" y="94718"/>
            <a:ext cx="2584422" cy="788694"/>
            <a:chOff x="12117225" y="94718"/>
            <a:chExt cx="2584422" cy="788694"/>
          </a:xfrm>
        </p:grpSpPr>
        <p:sp>
          <p:nvSpPr>
            <p:cNvPr id="31" name="object 2">
              <a:extLst>
                <a:ext uri="{FF2B5EF4-FFF2-40B4-BE49-F238E27FC236}">
                  <a16:creationId xmlns:a16="http://schemas.microsoft.com/office/drawing/2014/main" id="{6B963AA4-7A85-5759-7F64-A69E99E17AAB}"/>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32" name="Group 31">
              <a:extLst>
                <a:ext uri="{FF2B5EF4-FFF2-40B4-BE49-F238E27FC236}">
                  <a16:creationId xmlns:a16="http://schemas.microsoft.com/office/drawing/2014/main" id="{B8ED8392-475D-ABF3-3141-6466D4F6A67C}"/>
                </a:ext>
              </a:extLst>
            </p:cNvPr>
            <p:cNvGrpSpPr/>
            <p:nvPr/>
          </p:nvGrpSpPr>
          <p:grpSpPr>
            <a:xfrm>
              <a:off x="12117225" y="94718"/>
              <a:ext cx="609600" cy="788694"/>
              <a:chOff x="0" y="0"/>
              <a:chExt cx="660000" cy="841294"/>
            </a:xfrm>
          </p:grpSpPr>
          <p:sp>
            <p:nvSpPr>
              <p:cNvPr id="33" name="Shape 9">
                <a:extLst>
                  <a:ext uri="{FF2B5EF4-FFF2-40B4-BE49-F238E27FC236}">
                    <a16:creationId xmlns:a16="http://schemas.microsoft.com/office/drawing/2014/main" id="{89D56A1A-7B7A-CEF5-E1B7-6A58E38F5949}"/>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34" name="Shape 10">
                <a:extLst>
                  <a:ext uri="{FF2B5EF4-FFF2-40B4-BE49-F238E27FC236}">
                    <a16:creationId xmlns:a16="http://schemas.microsoft.com/office/drawing/2014/main" id="{13F2504A-E554-B7B4-F330-6BE45FEF6455}"/>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35" name="Shape 11">
                <a:extLst>
                  <a:ext uri="{FF2B5EF4-FFF2-40B4-BE49-F238E27FC236}">
                    <a16:creationId xmlns:a16="http://schemas.microsoft.com/office/drawing/2014/main" id="{6B0CA873-7B09-CAD1-0113-239913BB726E}"/>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37" name="object 51">
            <a:extLst>
              <a:ext uri="{FF2B5EF4-FFF2-40B4-BE49-F238E27FC236}">
                <a16:creationId xmlns:a16="http://schemas.microsoft.com/office/drawing/2014/main" id="{CF4398CA-DB58-17D5-AF8C-E13D7C914D31}"/>
              </a:ext>
            </a:extLst>
          </p:cNvPr>
          <p:cNvSpPr txBox="1"/>
          <p:nvPr/>
        </p:nvSpPr>
        <p:spPr>
          <a:xfrm>
            <a:off x="758824" y="5624272"/>
            <a:ext cx="4157345" cy="1187761"/>
          </a:xfrm>
          <a:prstGeom prst="rect">
            <a:avLst/>
          </a:prstGeom>
          <a:ln w="25400">
            <a:solidFill>
              <a:srgbClr val="DFAE27"/>
            </a:solidFill>
          </a:ln>
        </p:spPr>
        <p:txBody>
          <a:bodyPr vert="horz" wrap="square" lIns="0" tIns="144780" rIns="0" bIns="0" rtlCol="0">
            <a:spAutoFit/>
          </a:bodyPr>
          <a:lstStyle/>
          <a:p>
            <a:pPr marL="12700" marR="5080">
              <a:lnSpc>
                <a:spcPct val="106800"/>
              </a:lnSpc>
              <a:spcBef>
                <a:spcPts val="70"/>
              </a:spcBef>
            </a:pPr>
            <a:r>
              <a:rPr lang="en-US" sz="1800" dirty="0">
                <a:latin typeface="Arial"/>
                <a:cs typeface="Arial"/>
              </a:rPr>
              <a:t>100% of salaried employees trained annually on mental health awareness</a:t>
            </a:r>
          </a:p>
          <a:p>
            <a:pPr marL="286385">
              <a:lnSpc>
                <a:spcPct val="100000"/>
              </a:lnSpc>
              <a:spcBef>
                <a:spcPts val="1140"/>
              </a:spcBef>
            </a:pPr>
            <a:endParaRPr sz="2000" dirty="0">
              <a:latin typeface="Arial"/>
              <a:cs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4" name="object 4"/>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4" action="ppaction://hlinksldjump"/>
              </a:rPr>
              <a:t>ENVIRONMENTAL</a:t>
            </a:r>
            <a:endParaRPr sz="1900">
              <a:latin typeface="Tahoma"/>
              <a:cs typeface="Tahoma"/>
            </a:endParaRPr>
          </a:p>
        </p:txBody>
      </p:sp>
      <p:sp>
        <p:nvSpPr>
          <p:cNvPr id="5" name="object 5"/>
          <p:cNvSpPr txBox="1"/>
          <p:nvPr/>
        </p:nvSpPr>
        <p:spPr>
          <a:xfrm>
            <a:off x="6311010" y="395731"/>
            <a:ext cx="81280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SOCIAL</a:t>
            </a:r>
            <a:endParaRPr sz="1900">
              <a:latin typeface="Trebuchet MS"/>
              <a:cs typeface="Trebuchet MS"/>
            </a:endParaRPr>
          </a:p>
        </p:txBody>
      </p:sp>
      <p:sp>
        <p:nvSpPr>
          <p:cNvPr id="6" name="object 6"/>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DFAE27"/>
          </a:solidFill>
        </p:spPr>
        <p:txBody>
          <a:bodyPr wrap="square" lIns="0" tIns="0" rIns="0" bIns="0" rtlCol="0"/>
          <a:lstStyle/>
          <a:p>
            <a:endParaRPr/>
          </a:p>
        </p:txBody>
      </p:sp>
      <p:pic>
        <p:nvPicPr>
          <p:cNvPr id="7" name="object 7"/>
          <p:cNvPicPr/>
          <p:nvPr/>
        </p:nvPicPr>
        <p:blipFill>
          <a:blip r:embed="rId6" cstate="print"/>
          <a:stretch>
            <a:fillRect/>
          </a:stretch>
        </p:blipFill>
        <p:spPr>
          <a:xfrm>
            <a:off x="14376400" y="8978265"/>
            <a:ext cx="914400" cy="914400"/>
          </a:xfrm>
          <a:prstGeom prst="rect">
            <a:avLst/>
          </a:prstGeom>
        </p:spPr>
      </p:pic>
      <p:sp>
        <p:nvSpPr>
          <p:cNvPr id="8" name="object 8"/>
          <p:cNvSpPr txBox="1"/>
          <p:nvPr/>
        </p:nvSpPr>
        <p:spPr>
          <a:xfrm>
            <a:off x="1548130" y="4255135"/>
            <a:ext cx="2906395" cy="360680"/>
          </a:xfrm>
          <a:prstGeom prst="rect">
            <a:avLst/>
          </a:prstGeom>
        </p:spPr>
        <p:txBody>
          <a:bodyPr vert="horz" wrap="square" lIns="0" tIns="12065" rIns="0" bIns="0" rtlCol="0">
            <a:spAutoFit/>
          </a:bodyPr>
          <a:lstStyle/>
          <a:p>
            <a:pPr marL="12700">
              <a:lnSpc>
                <a:spcPct val="100000"/>
              </a:lnSpc>
              <a:spcBef>
                <a:spcPts val="95"/>
              </a:spcBef>
            </a:pPr>
            <a:r>
              <a:rPr sz="2200" b="1" spc="-145" dirty="0">
                <a:latin typeface="Trebuchet MS"/>
                <a:cs typeface="Trebuchet MS"/>
              </a:rPr>
              <a:t>EMPLOYEE</a:t>
            </a:r>
            <a:r>
              <a:rPr sz="2200" b="1" spc="5" dirty="0">
                <a:latin typeface="Trebuchet MS"/>
                <a:cs typeface="Trebuchet MS"/>
              </a:rPr>
              <a:t> </a:t>
            </a:r>
            <a:r>
              <a:rPr sz="2200" b="1" spc="-10" dirty="0">
                <a:latin typeface="Trebuchet MS"/>
                <a:cs typeface="Trebuchet MS"/>
              </a:rPr>
              <a:t>EXPERIENCE</a:t>
            </a:r>
            <a:endParaRPr sz="2200">
              <a:latin typeface="Trebuchet MS"/>
              <a:cs typeface="Trebuchet MS"/>
            </a:endParaRPr>
          </a:p>
        </p:txBody>
      </p:sp>
      <p:sp>
        <p:nvSpPr>
          <p:cNvPr id="9" name="object 9"/>
          <p:cNvSpPr txBox="1"/>
          <p:nvPr/>
        </p:nvSpPr>
        <p:spPr>
          <a:xfrm>
            <a:off x="5536819" y="4255135"/>
            <a:ext cx="3526790" cy="360680"/>
          </a:xfrm>
          <a:prstGeom prst="rect">
            <a:avLst/>
          </a:prstGeom>
        </p:spPr>
        <p:txBody>
          <a:bodyPr vert="horz" wrap="square" lIns="0" tIns="12065" rIns="0" bIns="0" rtlCol="0">
            <a:spAutoFit/>
          </a:bodyPr>
          <a:lstStyle/>
          <a:p>
            <a:pPr marL="12700">
              <a:lnSpc>
                <a:spcPct val="100000"/>
              </a:lnSpc>
              <a:spcBef>
                <a:spcPts val="95"/>
              </a:spcBef>
              <a:tabLst>
                <a:tab pos="3513454" algn="l"/>
              </a:tabLst>
            </a:pPr>
            <a:r>
              <a:rPr sz="2200" b="1" u="sng" spc="-125" dirty="0">
                <a:uFill>
                  <a:solidFill>
                    <a:srgbClr val="000000"/>
                  </a:solidFill>
                </a:uFill>
                <a:latin typeface="Trebuchet MS"/>
                <a:cs typeface="Trebuchet MS"/>
              </a:rPr>
              <a:t>THE</a:t>
            </a:r>
            <a:r>
              <a:rPr sz="2200" b="1" u="sng" spc="-4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9685401" y="4255135"/>
            <a:ext cx="5264150" cy="360680"/>
          </a:xfrm>
          <a:prstGeom prst="rect">
            <a:avLst/>
          </a:prstGeom>
        </p:spPr>
        <p:txBody>
          <a:bodyPr vert="horz" wrap="square" lIns="0" tIns="12065" rIns="0" bIns="0" rtlCol="0">
            <a:spAutoFit/>
          </a:bodyPr>
          <a:lstStyle/>
          <a:p>
            <a:pPr marL="12700">
              <a:lnSpc>
                <a:spcPct val="100000"/>
              </a:lnSpc>
              <a:spcBef>
                <a:spcPts val="95"/>
              </a:spcBef>
              <a:tabLst>
                <a:tab pos="5250815" algn="l"/>
              </a:tabLst>
            </a:pPr>
            <a:r>
              <a:rPr sz="2200" b="1" u="sng" spc="-65" dirty="0">
                <a:uFill>
                  <a:solidFill>
                    <a:srgbClr val="000000"/>
                  </a:solidFill>
                </a:uFill>
                <a:latin typeface="Trebuchet MS"/>
                <a:cs typeface="Trebuchet MS"/>
              </a:rPr>
              <a:t>HOW</a:t>
            </a:r>
            <a:r>
              <a:rPr sz="2200" b="1" u="sng" spc="-105" dirty="0">
                <a:uFill>
                  <a:solidFill>
                    <a:srgbClr val="000000"/>
                  </a:solidFill>
                </a:uFill>
                <a:latin typeface="Trebuchet MS"/>
                <a:cs typeface="Trebuchet MS"/>
              </a:rPr>
              <a:t> </a:t>
            </a:r>
            <a:r>
              <a:rPr sz="2200" b="1" u="sng" spc="-45" dirty="0">
                <a:uFill>
                  <a:solidFill>
                    <a:srgbClr val="000000"/>
                  </a:solidFill>
                </a:uFill>
                <a:latin typeface="Trebuchet MS"/>
                <a:cs typeface="Trebuchet MS"/>
              </a:rPr>
              <a:t>WE</a:t>
            </a:r>
            <a:r>
              <a:rPr sz="2200" b="1" u="sng" spc="-120" dirty="0">
                <a:uFill>
                  <a:solidFill>
                    <a:srgbClr val="000000"/>
                  </a:solidFill>
                </a:uFill>
                <a:latin typeface="Trebuchet MS"/>
                <a:cs typeface="Trebuchet MS"/>
              </a:rPr>
              <a:t> </a:t>
            </a:r>
            <a:r>
              <a:rPr sz="2200" b="1" u="sng" spc="-10" dirty="0">
                <a:uFill>
                  <a:solidFill>
                    <a:srgbClr val="000000"/>
                  </a:solidFill>
                </a:uFill>
                <a:latin typeface="Trebuchet MS"/>
                <a:cs typeface="Trebuchet MS"/>
              </a:rPr>
              <a:t>PLAN</a:t>
            </a:r>
            <a:r>
              <a:rPr sz="2200" b="1" u="sng" spc="-135" dirty="0">
                <a:uFill>
                  <a:solidFill>
                    <a:srgbClr val="000000"/>
                  </a:solidFill>
                </a:uFill>
                <a:latin typeface="Trebuchet MS"/>
                <a:cs typeface="Trebuchet MS"/>
              </a:rPr>
              <a:t> </a:t>
            </a:r>
            <a:r>
              <a:rPr sz="2200" b="1" u="sng" spc="-10" dirty="0">
                <a:uFill>
                  <a:solidFill>
                    <a:srgbClr val="000000"/>
                  </a:solidFill>
                </a:uFill>
                <a:latin typeface="Trebuchet MS"/>
                <a:cs typeface="Trebuchet MS"/>
              </a:rPr>
              <a:t>TO</a:t>
            </a:r>
            <a:r>
              <a:rPr sz="2200" b="1" u="sng" spc="-12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DO</a:t>
            </a:r>
            <a:r>
              <a:rPr sz="2200" b="1" u="sng" spc="-13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1" name="object 11"/>
          <p:cNvSpPr txBox="1"/>
          <p:nvPr/>
        </p:nvSpPr>
        <p:spPr>
          <a:xfrm>
            <a:off x="5538342" y="4960492"/>
            <a:ext cx="3461385" cy="2065020"/>
          </a:xfrm>
          <a:prstGeom prst="rect">
            <a:avLst/>
          </a:prstGeom>
        </p:spPr>
        <p:txBody>
          <a:bodyPr vert="horz" wrap="square" lIns="0" tIns="12065" rIns="0" bIns="0" rtlCol="0">
            <a:spAutoFit/>
          </a:bodyPr>
          <a:lstStyle/>
          <a:p>
            <a:pPr marL="12700" marR="252729">
              <a:lnSpc>
                <a:spcPct val="106300"/>
              </a:lnSpc>
              <a:spcBef>
                <a:spcPts val="95"/>
              </a:spcBef>
            </a:pPr>
            <a:r>
              <a:rPr sz="1800" spc="50" dirty="0">
                <a:latin typeface="Arial"/>
                <a:cs typeface="Arial"/>
              </a:rPr>
              <a:t>We</a:t>
            </a:r>
            <a:r>
              <a:rPr sz="1800" spc="155" dirty="0">
                <a:latin typeface="Arial"/>
                <a:cs typeface="Arial"/>
              </a:rPr>
              <a:t> </a:t>
            </a:r>
            <a:r>
              <a:rPr sz="1800" dirty="0">
                <a:latin typeface="Arial"/>
                <a:cs typeface="Arial"/>
              </a:rPr>
              <a:t>are</a:t>
            </a:r>
            <a:r>
              <a:rPr sz="1800" spc="135" dirty="0">
                <a:latin typeface="Arial"/>
                <a:cs typeface="Arial"/>
              </a:rPr>
              <a:t> </a:t>
            </a:r>
            <a:r>
              <a:rPr sz="1800" dirty="0">
                <a:latin typeface="Arial"/>
                <a:cs typeface="Arial"/>
              </a:rPr>
              <a:t>dedicated</a:t>
            </a:r>
            <a:r>
              <a:rPr sz="1800" spc="140" dirty="0">
                <a:latin typeface="Arial"/>
                <a:cs typeface="Arial"/>
              </a:rPr>
              <a:t> </a:t>
            </a:r>
            <a:r>
              <a:rPr sz="1800" dirty="0">
                <a:latin typeface="Arial"/>
                <a:cs typeface="Arial"/>
              </a:rPr>
              <a:t>to</a:t>
            </a:r>
            <a:r>
              <a:rPr sz="1800" spc="145" dirty="0">
                <a:latin typeface="Arial"/>
                <a:cs typeface="Arial"/>
              </a:rPr>
              <a:t> </a:t>
            </a:r>
            <a:r>
              <a:rPr sz="1800" spc="-10" dirty="0">
                <a:latin typeface="Arial"/>
                <a:cs typeface="Arial"/>
              </a:rPr>
              <a:t>providing </a:t>
            </a:r>
            <a:r>
              <a:rPr sz="1800" dirty="0">
                <a:latin typeface="Arial"/>
                <a:cs typeface="Arial"/>
              </a:rPr>
              <a:t>a</a:t>
            </a:r>
            <a:r>
              <a:rPr sz="1800" spc="165" dirty="0">
                <a:latin typeface="Arial"/>
                <a:cs typeface="Arial"/>
              </a:rPr>
              <a:t> </a:t>
            </a:r>
            <a:r>
              <a:rPr sz="1800" dirty="0">
                <a:latin typeface="Arial"/>
                <a:cs typeface="Arial"/>
              </a:rPr>
              <a:t>positive</a:t>
            </a:r>
            <a:r>
              <a:rPr sz="1800" spc="175" dirty="0">
                <a:latin typeface="Arial"/>
                <a:cs typeface="Arial"/>
              </a:rPr>
              <a:t> </a:t>
            </a:r>
            <a:r>
              <a:rPr sz="1800" spc="-10" dirty="0">
                <a:latin typeface="Arial"/>
                <a:cs typeface="Arial"/>
              </a:rPr>
              <a:t>environment </a:t>
            </a:r>
            <a:r>
              <a:rPr sz="1800" dirty="0">
                <a:latin typeface="Arial"/>
                <a:cs typeface="Arial"/>
              </a:rPr>
              <a:t>complemented</a:t>
            </a:r>
            <a:r>
              <a:rPr sz="1800" spc="229" dirty="0">
                <a:latin typeface="Arial"/>
                <a:cs typeface="Arial"/>
              </a:rPr>
              <a:t> </a:t>
            </a:r>
            <a:r>
              <a:rPr sz="1800" dirty="0">
                <a:latin typeface="Arial"/>
                <a:cs typeface="Arial"/>
              </a:rPr>
              <a:t>with</a:t>
            </a:r>
            <a:r>
              <a:rPr sz="1800" spc="260" dirty="0">
                <a:latin typeface="Arial"/>
                <a:cs typeface="Arial"/>
              </a:rPr>
              <a:t> </a:t>
            </a:r>
            <a:r>
              <a:rPr sz="1800" dirty="0">
                <a:latin typeface="Arial"/>
                <a:cs typeface="Arial"/>
              </a:rPr>
              <a:t>a</a:t>
            </a:r>
            <a:r>
              <a:rPr sz="1800" spc="235" dirty="0">
                <a:latin typeface="Arial"/>
                <a:cs typeface="Arial"/>
              </a:rPr>
              <a:t> </a:t>
            </a:r>
            <a:r>
              <a:rPr sz="1800" spc="-10" dirty="0">
                <a:latin typeface="Arial"/>
                <a:cs typeface="Arial"/>
              </a:rPr>
              <a:t>robust </a:t>
            </a:r>
            <a:r>
              <a:rPr sz="1800" dirty="0">
                <a:latin typeface="Arial"/>
                <a:cs typeface="Arial"/>
              </a:rPr>
              <a:t>employee</a:t>
            </a:r>
            <a:r>
              <a:rPr sz="1800" spc="185" dirty="0">
                <a:latin typeface="Arial"/>
                <a:cs typeface="Arial"/>
              </a:rPr>
              <a:t> </a:t>
            </a:r>
            <a:r>
              <a:rPr sz="1800" dirty="0">
                <a:latin typeface="Arial"/>
                <a:cs typeface="Arial"/>
              </a:rPr>
              <a:t>recognition</a:t>
            </a:r>
            <a:r>
              <a:rPr sz="1800" spc="185" dirty="0">
                <a:latin typeface="Arial"/>
                <a:cs typeface="Arial"/>
              </a:rPr>
              <a:t> </a:t>
            </a:r>
            <a:r>
              <a:rPr sz="1800" spc="-10" dirty="0">
                <a:latin typeface="Arial"/>
                <a:cs typeface="Arial"/>
              </a:rPr>
              <a:t>program </a:t>
            </a:r>
            <a:r>
              <a:rPr sz="1800" dirty="0">
                <a:latin typeface="Arial"/>
                <a:cs typeface="Arial"/>
              </a:rPr>
              <a:t>to</a:t>
            </a:r>
            <a:r>
              <a:rPr sz="1800" spc="210" dirty="0">
                <a:latin typeface="Arial"/>
                <a:cs typeface="Arial"/>
              </a:rPr>
              <a:t> </a:t>
            </a:r>
            <a:r>
              <a:rPr sz="1800" dirty="0">
                <a:latin typeface="Arial"/>
                <a:cs typeface="Arial"/>
              </a:rPr>
              <a:t>help</a:t>
            </a:r>
            <a:r>
              <a:rPr sz="1800" spc="204" dirty="0">
                <a:latin typeface="Arial"/>
                <a:cs typeface="Arial"/>
              </a:rPr>
              <a:t> </a:t>
            </a:r>
            <a:r>
              <a:rPr sz="1800" dirty="0">
                <a:latin typeface="Arial"/>
                <a:cs typeface="Arial"/>
              </a:rPr>
              <a:t>employees</a:t>
            </a:r>
            <a:r>
              <a:rPr sz="1800" spc="200" dirty="0">
                <a:latin typeface="Arial"/>
                <a:cs typeface="Arial"/>
              </a:rPr>
              <a:t> </a:t>
            </a:r>
            <a:r>
              <a:rPr sz="1800" dirty="0">
                <a:latin typeface="Arial"/>
                <a:cs typeface="Arial"/>
              </a:rPr>
              <a:t>grow,</a:t>
            </a:r>
            <a:r>
              <a:rPr sz="1800" spc="215" dirty="0">
                <a:latin typeface="Arial"/>
                <a:cs typeface="Arial"/>
              </a:rPr>
              <a:t> </a:t>
            </a:r>
            <a:r>
              <a:rPr sz="1800" spc="-20" dirty="0">
                <a:latin typeface="Arial"/>
                <a:cs typeface="Arial"/>
              </a:rPr>
              <a:t>feel</a:t>
            </a:r>
            <a:endParaRPr sz="1800">
              <a:latin typeface="Arial"/>
              <a:cs typeface="Arial"/>
            </a:endParaRPr>
          </a:p>
          <a:p>
            <a:pPr marL="12700" marR="5080">
              <a:lnSpc>
                <a:spcPct val="106100"/>
              </a:lnSpc>
            </a:pPr>
            <a:r>
              <a:rPr sz="1800" dirty="0">
                <a:latin typeface="Arial"/>
                <a:cs typeface="Arial"/>
              </a:rPr>
              <a:t>supported</a:t>
            </a:r>
            <a:r>
              <a:rPr sz="1800" spc="85" dirty="0">
                <a:latin typeface="Arial"/>
                <a:cs typeface="Arial"/>
              </a:rPr>
              <a:t> </a:t>
            </a:r>
            <a:r>
              <a:rPr sz="1800" dirty="0">
                <a:latin typeface="Arial"/>
                <a:cs typeface="Arial"/>
              </a:rPr>
              <a:t>and</a:t>
            </a:r>
            <a:r>
              <a:rPr sz="1800" spc="110" dirty="0">
                <a:latin typeface="Arial"/>
                <a:cs typeface="Arial"/>
              </a:rPr>
              <a:t> </a:t>
            </a:r>
            <a:r>
              <a:rPr sz="1800" dirty="0">
                <a:latin typeface="Arial"/>
                <a:cs typeface="Arial"/>
              </a:rPr>
              <a:t>valued</a:t>
            </a:r>
            <a:r>
              <a:rPr sz="1800" spc="80" dirty="0">
                <a:latin typeface="Arial"/>
                <a:cs typeface="Arial"/>
              </a:rPr>
              <a:t> </a:t>
            </a:r>
            <a:r>
              <a:rPr sz="1800" dirty="0">
                <a:latin typeface="Arial"/>
                <a:cs typeface="Arial"/>
              </a:rPr>
              <a:t>to</a:t>
            </a:r>
            <a:r>
              <a:rPr sz="1800" spc="80" dirty="0">
                <a:latin typeface="Arial"/>
                <a:cs typeface="Arial"/>
              </a:rPr>
              <a:t> </a:t>
            </a:r>
            <a:r>
              <a:rPr sz="1800" spc="-10" dirty="0">
                <a:latin typeface="Arial"/>
                <a:cs typeface="Arial"/>
              </a:rPr>
              <a:t>improve </a:t>
            </a:r>
            <a:r>
              <a:rPr sz="1800" dirty="0">
                <a:latin typeface="Arial"/>
                <a:cs typeface="Arial"/>
              </a:rPr>
              <a:t>employee</a:t>
            </a:r>
            <a:r>
              <a:rPr sz="1800" spc="220" dirty="0">
                <a:latin typeface="Arial"/>
                <a:cs typeface="Arial"/>
              </a:rPr>
              <a:t> </a:t>
            </a:r>
            <a:r>
              <a:rPr sz="1800" dirty="0">
                <a:latin typeface="Arial"/>
                <a:cs typeface="Arial"/>
              </a:rPr>
              <a:t>job</a:t>
            </a:r>
            <a:r>
              <a:rPr sz="1800" spc="235" dirty="0">
                <a:latin typeface="Arial"/>
                <a:cs typeface="Arial"/>
              </a:rPr>
              <a:t> </a:t>
            </a:r>
            <a:r>
              <a:rPr sz="1800" spc="-10" dirty="0">
                <a:latin typeface="Arial"/>
                <a:cs typeface="Arial"/>
              </a:rPr>
              <a:t>satisfaction.</a:t>
            </a:r>
            <a:endParaRPr sz="1800">
              <a:latin typeface="Arial"/>
              <a:cs typeface="Arial"/>
            </a:endParaRPr>
          </a:p>
        </p:txBody>
      </p:sp>
      <p:sp>
        <p:nvSpPr>
          <p:cNvPr id="12" name="object 12"/>
          <p:cNvSpPr txBox="1"/>
          <p:nvPr/>
        </p:nvSpPr>
        <p:spPr>
          <a:xfrm>
            <a:off x="9857613" y="4962016"/>
            <a:ext cx="4812030" cy="3764915"/>
          </a:xfrm>
          <a:prstGeom prst="rect">
            <a:avLst/>
          </a:prstGeom>
        </p:spPr>
        <p:txBody>
          <a:bodyPr vert="horz" wrap="square" lIns="0" tIns="12065" rIns="0" bIns="0" rtlCol="0">
            <a:spAutoFit/>
          </a:bodyPr>
          <a:lstStyle/>
          <a:p>
            <a:pPr marL="241300" marR="5080" indent="-228600">
              <a:lnSpc>
                <a:spcPct val="106300"/>
              </a:lnSpc>
              <a:spcBef>
                <a:spcPts val="95"/>
              </a:spcBef>
              <a:buChar char="•"/>
              <a:tabLst>
                <a:tab pos="241300" algn="l"/>
              </a:tabLst>
            </a:pPr>
            <a:r>
              <a:rPr sz="1800" dirty="0">
                <a:latin typeface="Arial"/>
                <a:cs typeface="Arial"/>
              </a:rPr>
              <a:t>Analyze</a:t>
            </a:r>
            <a:r>
              <a:rPr sz="1800" spc="204" dirty="0">
                <a:latin typeface="Arial"/>
                <a:cs typeface="Arial"/>
              </a:rPr>
              <a:t> </a:t>
            </a:r>
            <a:r>
              <a:rPr sz="1800" dirty="0">
                <a:latin typeface="Arial"/>
                <a:cs typeface="Arial"/>
              </a:rPr>
              <a:t>exit</a:t>
            </a:r>
            <a:r>
              <a:rPr sz="1800" spc="200" dirty="0">
                <a:latin typeface="Arial"/>
                <a:cs typeface="Arial"/>
              </a:rPr>
              <a:t> </a:t>
            </a:r>
            <a:r>
              <a:rPr sz="1800" dirty="0">
                <a:latin typeface="Arial"/>
                <a:cs typeface="Arial"/>
              </a:rPr>
              <a:t>interview</a:t>
            </a:r>
            <a:r>
              <a:rPr sz="1800" spc="195" dirty="0">
                <a:latin typeface="Arial"/>
                <a:cs typeface="Arial"/>
              </a:rPr>
              <a:t> </a:t>
            </a:r>
            <a:r>
              <a:rPr sz="1800" dirty="0">
                <a:latin typeface="Arial"/>
                <a:cs typeface="Arial"/>
              </a:rPr>
              <a:t>data</a:t>
            </a:r>
            <a:r>
              <a:rPr sz="1800" spc="190" dirty="0">
                <a:latin typeface="Arial"/>
                <a:cs typeface="Arial"/>
              </a:rPr>
              <a:t> </a:t>
            </a:r>
            <a:r>
              <a:rPr sz="1800" dirty="0">
                <a:latin typeface="Arial"/>
                <a:cs typeface="Arial"/>
              </a:rPr>
              <a:t>to</a:t>
            </a:r>
            <a:r>
              <a:rPr sz="1800" spc="195" dirty="0">
                <a:latin typeface="Arial"/>
                <a:cs typeface="Arial"/>
              </a:rPr>
              <a:t> </a:t>
            </a:r>
            <a:r>
              <a:rPr sz="1800" spc="-10" dirty="0">
                <a:latin typeface="Arial"/>
                <a:cs typeface="Arial"/>
              </a:rPr>
              <a:t>determine</a:t>
            </a:r>
            <a:r>
              <a:rPr sz="1800" spc="500" dirty="0">
                <a:latin typeface="Arial"/>
                <a:cs typeface="Arial"/>
              </a:rPr>
              <a:t> </a:t>
            </a:r>
            <a:r>
              <a:rPr sz="1800" dirty="0">
                <a:latin typeface="Arial"/>
                <a:cs typeface="Arial"/>
              </a:rPr>
              <a:t>the</a:t>
            </a:r>
            <a:r>
              <a:rPr sz="1800" spc="204" dirty="0">
                <a:latin typeface="Arial"/>
                <a:cs typeface="Arial"/>
              </a:rPr>
              <a:t> </a:t>
            </a:r>
            <a:r>
              <a:rPr sz="1800" dirty="0">
                <a:latin typeface="Arial"/>
                <a:cs typeface="Arial"/>
              </a:rPr>
              <a:t>main</a:t>
            </a:r>
            <a:r>
              <a:rPr sz="1800" spc="210" dirty="0">
                <a:latin typeface="Arial"/>
                <a:cs typeface="Arial"/>
              </a:rPr>
              <a:t> </a:t>
            </a:r>
            <a:r>
              <a:rPr sz="1800" dirty="0">
                <a:latin typeface="Arial"/>
                <a:cs typeface="Arial"/>
              </a:rPr>
              <a:t>reasons</a:t>
            </a:r>
            <a:r>
              <a:rPr sz="1800" spc="210" dirty="0">
                <a:latin typeface="Arial"/>
                <a:cs typeface="Arial"/>
              </a:rPr>
              <a:t> </a:t>
            </a:r>
            <a:r>
              <a:rPr sz="1800" dirty="0">
                <a:latin typeface="Arial"/>
                <a:cs typeface="Arial"/>
              </a:rPr>
              <a:t>for</a:t>
            </a:r>
            <a:r>
              <a:rPr sz="1800" spc="229" dirty="0">
                <a:latin typeface="Arial"/>
                <a:cs typeface="Arial"/>
              </a:rPr>
              <a:t> </a:t>
            </a:r>
            <a:r>
              <a:rPr sz="1800" dirty="0">
                <a:latin typeface="Arial"/>
                <a:cs typeface="Arial"/>
              </a:rPr>
              <a:t>employees</a:t>
            </a:r>
            <a:r>
              <a:rPr sz="1800" spc="210" dirty="0">
                <a:latin typeface="Arial"/>
                <a:cs typeface="Arial"/>
              </a:rPr>
              <a:t> </a:t>
            </a:r>
            <a:r>
              <a:rPr sz="1800" spc="-10" dirty="0">
                <a:latin typeface="Arial"/>
                <a:cs typeface="Arial"/>
              </a:rPr>
              <a:t>exiting. </a:t>
            </a:r>
            <a:r>
              <a:rPr sz="1800" dirty="0">
                <a:latin typeface="Arial"/>
                <a:cs typeface="Arial"/>
              </a:rPr>
              <a:t>Take</a:t>
            </a:r>
            <a:r>
              <a:rPr sz="1800" spc="95" dirty="0">
                <a:latin typeface="Arial"/>
                <a:cs typeface="Arial"/>
              </a:rPr>
              <a:t> </a:t>
            </a:r>
            <a:r>
              <a:rPr sz="1800" dirty="0">
                <a:latin typeface="Arial"/>
                <a:cs typeface="Arial"/>
              </a:rPr>
              <a:t>data</a:t>
            </a:r>
            <a:r>
              <a:rPr sz="1800" spc="95" dirty="0">
                <a:latin typeface="Arial"/>
                <a:cs typeface="Arial"/>
              </a:rPr>
              <a:t> </a:t>
            </a:r>
            <a:r>
              <a:rPr sz="1800" dirty="0">
                <a:latin typeface="Arial"/>
                <a:cs typeface="Arial"/>
              </a:rPr>
              <a:t>and</a:t>
            </a:r>
            <a:r>
              <a:rPr sz="1800" spc="140" dirty="0">
                <a:latin typeface="Arial"/>
                <a:cs typeface="Arial"/>
              </a:rPr>
              <a:t> </a:t>
            </a:r>
            <a:r>
              <a:rPr sz="1800" dirty="0">
                <a:latin typeface="Arial"/>
                <a:cs typeface="Arial"/>
              </a:rPr>
              <a:t>work</a:t>
            </a:r>
            <a:r>
              <a:rPr sz="1800" spc="105" dirty="0">
                <a:latin typeface="Arial"/>
                <a:cs typeface="Arial"/>
              </a:rPr>
              <a:t> </a:t>
            </a:r>
            <a:r>
              <a:rPr sz="1800" dirty="0">
                <a:latin typeface="Arial"/>
                <a:cs typeface="Arial"/>
              </a:rPr>
              <a:t>with</a:t>
            </a:r>
            <a:r>
              <a:rPr sz="1800" spc="90" dirty="0">
                <a:latin typeface="Arial"/>
                <a:cs typeface="Arial"/>
              </a:rPr>
              <a:t> </a:t>
            </a:r>
            <a:r>
              <a:rPr sz="1800" dirty="0">
                <a:latin typeface="Arial"/>
                <a:cs typeface="Arial"/>
              </a:rPr>
              <a:t>all</a:t>
            </a:r>
            <a:r>
              <a:rPr sz="1800" spc="95" dirty="0">
                <a:latin typeface="Arial"/>
                <a:cs typeface="Arial"/>
              </a:rPr>
              <a:t> </a:t>
            </a:r>
            <a:r>
              <a:rPr sz="1800" dirty="0">
                <a:latin typeface="Arial"/>
                <a:cs typeface="Arial"/>
              </a:rPr>
              <a:t>departments</a:t>
            </a:r>
            <a:r>
              <a:rPr sz="1800" spc="105" dirty="0">
                <a:latin typeface="Arial"/>
                <a:cs typeface="Arial"/>
              </a:rPr>
              <a:t> </a:t>
            </a:r>
            <a:r>
              <a:rPr sz="1800" spc="-25" dirty="0">
                <a:latin typeface="Arial"/>
                <a:cs typeface="Arial"/>
              </a:rPr>
              <a:t>on </a:t>
            </a:r>
            <a:r>
              <a:rPr sz="1800" dirty="0">
                <a:latin typeface="Arial"/>
                <a:cs typeface="Arial"/>
              </a:rPr>
              <a:t>implementing</a:t>
            </a:r>
            <a:r>
              <a:rPr sz="1800" spc="270" dirty="0">
                <a:latin typeface="Arial"/>
                <a:cs typeface="Arial"/>
              </a:rPr>
              <a:t> </a:t>
            </a:r>
            <a:r>
              <a:rPr sz="1800" dirty="0">
                <a:latin typeface="Arial"/>
                <a:cs typeface="Arial"/>
              </a:rPr>
              <a:t>changes</a:t>
            </a:r>
            <a:r>
              <a:rPr sz="1800" spc="270" dirty="0">
                <a:latin typeface="Arial"/>
                <a:cs typeface="Arial"/>
              </a:rPr>
              <a:t> </a:t>
            </a:r>
            <a:r>
              <a:rPr sz="1800" dirty="0">
                <a:latin typeface="Arial"/>
                <a:cs typeface="Arial"/>
              </a:rPr>
              <a:t>based</a:t>
            </a:r>
            <a:r>
              <a:rPr sz="1800" spc="270" dirty="0">
                <a:latin typeface="Arial"/>
                <a:cs typeface="Arial"/>
              </a:rPr>
              <a:t> </a:t>
            </a:r>
            <a:r>
              <a:rPr sz="1800" dirty="0">
                <a:latin typeface="Arial"/>
                <a:cs typeface="Arial"/>
              </a:rPr>
              <a:t>on</a:t>
            </a:r>
            <a:r>
              <a:rPr sz="1800" spc="275" dirty="0">
                <a:latin typeface="Arial"/>
                <a:cs typeface="Arial"/>
              </a:rPr>
              <a:t> </a:t>
            </a:r>
            <a:r>
              <a:rPr sz="1800" spc="-25" dirty="0">
                <a:latin typeface="Arial"/>
                <a:cs typeface="Arial"/>
              </a:rPr>
              <a:t>the</a:t>
            </a:r>
            <a:r>
              <a:rPr sz="1800" spc="500" dirty="0">
                <a:latin typeface="Arial"/>
                <a:cs typeface="Arial"/>
              </a:rPr>
              <a:t> </a:t>
            </a:r>
            <a:r>
              <a:rPr sz="1800" dirty="0">
                <a:latin typeface="Arial"/>
                <a:cs typeface="Arial"/>
              </a:rPr>
              <a:t>survey</a:t>
            </a:r>
            <a:r>
              <a:rPr sz="1800" spc="240" dirty="0">
                <a:latin typeface="Arial"/>
                <a:cs typeface="Arial"/>
              </a:rPr>
              <a:t> </a:t>
            </a:r>
            <a:r>
              <a:rPr sz="1800" spc="-10" dirty="0">
                <a:latin typeface="Arial"/>
                <a:cs typeface="Arial"/>
              </a:rPr>
              <a:t>analysis.</a:t>
            </a:r>
            <a:endParaRPr sz="1800">
              <a:latin typeface="Arial"/>
              <a:cs typeface="Arial"/>
            </a:endParaRPr>
          </a:p>
          <a:p>
            <a:pPr marL="241300" marR="161925" indent="-228600">
              <a:lnSpc>
                <a:spcPct val="106200"/>
              </a:lnSpc>
              <a:spcBef>
                <a:spcPts val="944"/>
              </a:spcBef>
              <a:buChar char="•"/>
              <a:tabLst>
                <a:tab pos="241300" algn="l"/>
              </a:tabLst>
            </a:pPr>
            <a:r>
              <a:rPr sz="1800" dirty="0">
                <a:latin typeface="Arial"/>
                <a:cs typeface="Arial"/>
              </a:rPr>
              <a:t>Continue</a:t>
            </a:r>
            <a:r>
              <a:rPr sz="1800" spc="220" dirty="0">
                <a:latin typeface="Arial"/>
                <a:cs typeface="Arial"/>
              </a:rPr>
              <a:t> </a:t>
            </a:r>
            <a:r>
              <a:rPr sz="1800" dirty="0">
                <a:latin typeface="Arial"/>
                <a:cs typeface="Arial"/>
              </a:rPr>
              <a:t>to</a:t>
            </a:r>
            <a:r>
              <a:rPr sz="1800" spc="220" dirty="0">
                <a:latin typeface="Arial"/>
                <a:cs typeface="Arial"/>
              </a:rPr>
              <a:t> </a:t>
            </a:r>
            <a:r>
              <a:rPr sz="1800" dirty="0">
                <a:latin typeface="Arial"/>
                <a:cs typeface="Arial"/>
              </a:rPr>
              <a:t>use</a:t>
            </a:r>
            <a:r>
              <a:rPr sz="1800" spc="220" dirty="0">
                <a:latin typeface="Arial"/>
                <a:cs typeface="Arial"/>
              </a:rPr>
              <a:t> </a:t>
            </a:r>
            <a:r>
              <a:rPr sz="1800" dirty="0">
                <a:latin typeface="Arial"/>
                <a:cs typeface="Arial"/>
              </a:rPr>
              <a:t>employee</a:t>
            </a:r>
            <a:r>
              <a:rPr sz="1800" spc="235" dirty="0">
                <a:latin typeface="Arial"/>
                <a:cs typeface="Arial"/>
              </a:rPr>
              <a:t> </a:t>
            </a:r>
            <a:r>
              <a:rPr sz="1800" spc="-10" dirty="0">
                <a:latin typeface="Arial"/>
                <a:cs typeface="Arial"/>
              </a:rPr>
              <a:t>engagement </a:t>
            </a:r>
            <a:r>
              <a:rPr sz="1800" dirty="0">
                <a:latin typeface="Arial"/>
                <a:cs typeface="Arial"/>
              </a:rPr>
              <a:t>survey</a:t>
            </a:r>
            <a:r>
              <a:rPr sz="1800" spc="110" dirty="0">
                <a:latin typeface="Arial"/>
                <a:cs typeface="Arial"/>
              </a:rPr>
              <a:t> </a:t>
            </a:r>
            <a:r>
              <a:rPr sz="1800" dirty="0">
                <a:latin typeface="Arial"/>
                <a:cs typeface="Arial"/>
              </a:rPr>
              <a:t>results</a:t>
            </a:r>
            <a:r>
              <a:rPr sz="1800" spc="160" dirty="0">
                <a:latin typeface="Arial"/>
                <a:cs typeface="Arial"/>
              </a:rPr>
              <a:t> </a:t>
            </a:r>
            <a:r>
              <a:rPr sz="1800" dirty="0">
                <a:latin typeface="Arial"/>
                <a:cs typeface="Arial"/>
              </a:rPr>
              <a:t>to</a:t>
            </a:r>
            <a:r>
              <a:rPr sz="1800" spc="114" dirty="0">
                <a:latin typeface="Arial"/>
                <a:cs typeface="Arial"/>
              </a:rPr>
              <a:t> </a:t>
            </a:r>
            <a:r>
              <a:rPr sz="1800" dirty="0">
                <a:latin typeface="Arial"/>
                <a:cs typeface="Arial"/>
              </a:rPr>
              <a:t>determine</a:t>
            </a:r>
            <a:r>
              <a:rPr sz="1800" spc="155" dirty="0">
                <a:latin typeface="Arial"/>
                <a:cs typeface="Arial"/>
              </a:rPr>
              <a:t> </a:t>
            </a:r>
            <a:r>
              <a:rPr sz="1800" dirty="0">
                <a:latin typeface="Arial"/>
                <a:cs typeface="Arial"/>
              </a:rPr>
              <a:t>areas</a:t>
            </a:r>
            <a:r>
              <a:rPr sz="1800" spc="140" dirty="0">
                <a:latin typeface="Arial"/>
                <a:cs typeface="Arial"/>
              </a:rPr>
              <a:t> </a:t>
            </a:r>
            <a:r>
              <a:rPr sz="1800" dirty="0">
                <a:latin typeface="Arial"/>
                <a:cs typeface="Arial"/>
              </a:rPr>
              <a:t>of</a:t>
            </a:r>
            <a:r>
              <a:rPr sz="1800" spc="140" dirty="0">
                <a:latin typeface="Arial"/>
                <a:cs typeface="Arial"/>
              </a:rPr>
              <a:t> </a:t>
            </a:r>
            <a:r>
              <a:rPr sz="1800" spc="-10" dirty="0">
                <a:latin typeface="Arial"/>
                <a:cs typeface="Arial"/>
              </a:rPr>
              <a:t>lower </a:t>
            </a:r>
            <a:r>
              <a:rPr sz="1800" dirty="0">
                <a:latin typeface="Arial"/>
                <a:cs typeface="Arial"/>
              </a:rPr>
              <a:t>employee</a:t>
            </a:r>
            <a:r>
              <a:rPr sz="1800" spc="310" dirty="0">
                <a:latin typeface="Arial"/>
                <a:cs typeface="Arial"/>
              </a:rPr>
              <a:t> </a:t>
            </a:r>
            <a:r>
              <a:rPr sz="1800" dirty="0">
                <a:latin typeface="Arial"/>
                <a:cs typeface="Arial"/>
              </a:rPr>
              <a:t>engagement</a:t>
            </a:r>
            <a:r>
              <a:rPr sz="1800" spc="300" dirty="0">
                <a:latin typeface="Arial"/>
                <a:cs typeface="Arial"/>
              </a:rPr>
              <a:t> </a:t>
            </a:r>
            <a:r>
              <a:rPr sz="1800" dirty="0">
                <a:latin typeface="Arial"/>
                <a:cs typeface="Arial"/>
              </a:rPr>
              <a:t>and</a:t>
            </a:r>
            <a:r>
              <a:rPr sz="1800" spc="305" dirty="0">
                <a:latin typeface="Arial"/>
                <a:cs typeface="Arial"/>
              </a:rPr>
              <a:t> </a:t>
            </a:r>
            <a:r>
              <a:rPr sz="1800" spc="-10" dirty="0">
                <a:latin typeface="Arial"/>
                <a:cs typeface="Arial"/>
              </a:rPr>
              <a:t>implement </a:t>
            </a:r>
            <a:r>
              <a:rPr sz="1800" dirty="0">
                <a:latin typeface="Arial"/>
                <a:cs typeface="Arial"/>
              </a:rPr>
              <a:t>changes</a:t>
            </a:r>
            <a:r>
              <a:rPr sz="1800" spc="185" dirty="0">
                <a:latin typeface="Arial"/>
                <a:cs typeface="Arial"/>
              </a:rPr>
              <a:t> </a:t>
            </a:r>
            <a:r>
              <a:rPr sz="1800" dirty="0">
                <a:latin typeface="Arial"/>
                <a:cs typeface="Arial"/>
              </a:rPr>
              <a:t>based</a:t>
            </a:r>
            <a:r>
              <a:rPr sz="1800" spc="185" dirty="0">
                <a:latin typeface="Arial"/>
                <a:cs typeface="Arial"/>
              </a:rPr>
              <a:t> </a:t>
            </a:r>
            <a:r>
              <a:rPr sz="1800" dirty="0">
                <a:latin typeface="Arial"/>
                <a:cs typeface="Arial"/>
              </a:rPr>
              <a:t>on</a:t>
            </a:r>
            <a:r>
              <a:rPr sz="1800" spc="190" dirty="0">
                <a:latin typeface="Arial"/>
                <a:cs typeface="Arial"/>
              </a:rPr>
              <a:t> </a:t>
            </a:r>
            <a:r>
              <a:rPr sz="1800" dirty="0">
                <a:latin typeface="Arial"/>
                <a:cs typeface="Arial"/>
              </a:rPr>
              <a:t>the</a:t>
            </a:r>
            <a:r>
              <a:rPr sz="1800" spc="200" dirty="0">
                <a:latin typeface="Arial"/>
                <a:cs typeface="Arial"/>
              </a:rPr>
              <a:t> </a:t>
            </a:r>
            <a:r>
              <a:rPr sz="1800" spc="-10" dirty="0">
                <a:latin typeface="Arial"/>
                <a:cs typeface="Arial"/>
              </a:rPr>
              <a:t>data.</a:t>
            </a:r>
            <a:endParaRPr sz="1800">
              <a:latin typeface="Arial"/>
              <a:cs typeface="Arial"/>
            </a:endParaRPr>
          </a:p>
          <a:p>
            <a:pPr marL="241300" marR="86360" indent="-228600" algn="just">
              <a:lnSpc>
                <a:spcPct val="106400"/>
              </a:lnSpc>
              <a:spcBef>
                <a:spcPts val="955"/>
              </a:spcBef>
              <a:buChar char="•"/>
              <a:tabLst>
                <a:tab pos="241300" algn="l"/>
              </a:tabLst>
            </a:pPr>
            <a:r>
              <a:rPr sz="1800" dirty="0">
                <a:latin typeface="Arial"/>
                <a:cs typeface="Arial"/>
              </a:rPr>
              <a:t>Conduct</a:t>
            </a:r>
            <a:r>
              <a:rPr sz="1800" spc="130" dirty="0">
                <a:latin typeface="Arial"/>
                <a:cs typeface="Arial"/>
              </a:rPr>
              <a:t>  </a:t>
            </a:r>
            <a:r>
              <a:rPr sz="1800" dirty="0">
                <a:latin typeface="Arial"/>
                <a:cs typeface="Arial"/>
              </a:rPr>
              <a:t>updated</a:t>
            </a:r>
            <a:r>
              <a:rPr sz="1800" spc="130" dirty="0">
                <a:latin typeface="Arial"/>
                <a:cs typeface="Arial"/>
              </a:rPr>
              <a:t>  </a:t>
            </a:r>
            <a:r>
              <a:rPr sz="1800" dirty="0">
                <a:latin typeface="Arial"/>
                <a:cs typeface="Arial"/>
              </a:rPr>
              <a:t>turnover</a:t>
            </a:r>
            <a:r>
              <a:rPr sz="1800" spc="140" dirty="0">
                <a:latin typeface="Arial"/>
                <a:cs typeface="Arial"/>
              </a:rPr>
              <a:t>  </a:t>
            </a:r>
            <a:r>
              <a:rPr sz="1800" dirty="0">
                <a:latin typeface="Arial"/>
                <a:cs typeface="Arial"/>
              </a:rPr>
              <a:t>calculation</a:t>
            </a:r>
            <a:r>
              <a:rPr sz="1800" spc="130" dirty="0">
                <a:latin typeface="Arial"/>
                <a:cs typeface="Arial"/>
              </a:rPr>
              <a:t>  </a:t>
            </a:r>
            <a:r>
              <a:rPr sz="1800" spc="-25" dirty="0">
                <a:latin typeface="Arial"/>
                <a:cs typeface="Arial"/>
              </a:rPr>
              <a:t>to </a:t>
            </a:r>
            <a:r>
              <a:rPr sz="1800" dirty="0">
                <a:latin typeface="Arial"/>
                <a:cs typeface="Arial"/>
              </a:rPr>
              <a:t>determine</a:t>
            </a:r>
            <a:r>
              <a:rPr sz="1800" spc="140" dirty="0">
                <a:latin typeface="Arial"/>
                <a:cs typeface="Arial"/>
              </a:rPr>
              <a:t> </a:t>
            </a:r>
            <a:r>
              <a:rPr sz="1800" dirty="0">
                <a:latin typeface="Arial"/>
                <a:cs typeface="Arial"/>
              </a:rPr>
              <a:t>if</a:t>
            </a:r>
            <a:r>
              <a:rPr sz="1800" spc="160" dirty="0">
                <a:latin typeface="Arial"/>
                <a:cs typeface="Arial"/>
              </a:rPr>
              <a:t> </a:t>
            </a:r>
            <a:r>
              <a:rPr sz="1800" dirty="0">
                <a:latin typeface="Arial"/>
                <a:cs typeface="Arial"/>
              </a:rPr>
              <a:t>impact</a:t>
            </a:r>
            <a:r>
              <a:rPr sz="1800" spc="150" dirty="0">
                <a:latin typeface="Arial"/>
                <a:cs typeface="Arial"/>
              </a:rPr>
              <a:t> </a:t>
            </a:r>
            <a:r>
              <a:rPr sz="1800" dirty="0">
                <a:latin typeface="Arial"/>
                <a:cs typeface="Arial"/>
              </a:rPr>
              <a:t>has</a:t>
            </a:r>
            <a:r>
              <a:rPr sz="1800" spc="145" dirty="0">
                <a:latin typeface="Arial"/>
                <a:cs typeface="Arial"/>
              </a:rPr>
              <a:t> </a:t>
            </a:r>
            <a:r>
              <a:rPr sz="1800" dirty="0">
                <a:latin typeface="Arial"/>
                <a:cs typeface="Arial"/>
              </a:rPr>
              <a:t>occurred</a:t>
            </a:r>
            <a:r>
              <a:rPr sz="1800" spc="155" dirty="0">
                <a:latin typeface="Arial"/>
                <a:cs typeface="Arial"/>
              </a:rPr>
              <a:t> </a:t>
            </a:r>
            <a:r>
              <a:rPr sz="1800" dirty="0">
                <a:latin typeface="Arial"/>
                <a:cs typeface="Arial"/>
              </a:rPr>
              <a:t>based</a:t>
            </a:r>
            <a:r>
              <a:rPr sz="1800" spc="145" dirty="0">
                <a:latin typeface="Arial"/>
                <a:cs typeface="Arial"/>
              </a:rPr>
              <a:t> </a:t>
            </a:r>
            <a:r>
              <a:rPr sz="1800" spc="-25" dirty="0">
                <a:latin typeface="Arial"/>
                <a:cs typeface="Arial"/>
              </a:rPr>
              <a:t>on </a:t>
            </a:r>
            <a:r>
              <a:rPr sz="1800" dirty="0">
                <a:latin typeface="Arial"/>
                <a:cs typeface="Arial"/>
              </a:rPr>
              <a:t>changes</a:t>
            </a:r>
            <a:r>
              <a:rPr sz="1800" spc="295" dirty="0">
                <a:latin typeface="Arial"/>
                <a:cs typeface="Arial"/>
              </a:rPr>
              <a:t> </a:t>
            </a:r>
            <a:r>
              <a:rPr sz="1800" spc="-10" dirty="0">
                <a:latin typeface="Arial"/>
                <a:cs typeface="Arial"/>
              </a:rPr>
              <a:t>implemented.</a:t>
            </a:r>
            <a:endParaRPr sz="1800">
              <a:latin typeface="Arial"/>
              <a:cs typeface="Arial"/>
            </a:endParaRPr>
          </a:p>
        </p:txBody>
      </p:sp>
      <p:grpSp>
        <p:nvGrpSpPr>
          <p:cNvPr id="13" name="object 13"/>
          <p:cNvGrpSpPr/>
          <p:nvPr/>
        </p:nvGrpSpPr>
        <p:grpSpPr>
          <a:xfrm>
            <a:off x="0" y="995997"/>
            <a:ext cx="15544800" cy="2468880"/>
            <a:chOff x="0" y="995997"/>
            <a:chExt cx="15544800" cy="2468880"/>
          </a:xfrm>
        </p:grpSpPr>
        <p:sp>
          <p:nvSpPr>
            <p:cNvPr id="14" name="object 14"/>
            <p:cNvSpPr/>
            <p:nvPr/>
          </p:nvSpPr>
          <p:spPr>
            <a:xfrm>
              <a:off x="0" y="99758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pic>
          <p:nvPicPr>
            <p:cNvPr id="15" name="object 15"/>
            <p:cNvPicPr/>
            <p:nvPr/>
          </p:nvPicPr>
          <p:blipFill>
            <a:blip r:embed="rId7" cstate="print"/>
            <a:stretch>
              <a:fillRect/>
            </a:stretch>
          </p:blipFill>
          <p:spPr>
            <a:xfrm>
              <a:off x="5441696" y="999236"/>
              <a:ext cx="1922145" cy="2465324"/>
            </a:xfrm>
            <a:prstGeom prst="rect">
              <a:avLst/>
            </a:prstGeom>
          </p:spPr>
        </p:pic>
        <p:pic>
          <p:nvPicPr>
            <p:cNvPr id="16" name="object 16"/>
            <p:cNvPicPr/>
            <p:nvPr/>
          </p:nvPicPr>
          <p:blipFill>
            <a:blip r:embed="rId8" cstate="print"/>
            <a:stretch>
              <a:fillRect/>
            </a:stretch>
          </p:blipFill>
          <p:spPr>
            <a:xfrm>
              <a:off x="7517130" y="999236"/>
              <a:ext cx="3290951" cy="2465324"/>
            </a:xfrm>
            <a:prstGeom prst="rect">
              <a:avLst/>
            </a:prstGeom>
          </p:spPr>
        </p:pic>
        <p:pic>
          <p:nvPicPr>
            <p:cNvPr id="17" name="object 17"/>
            <p:cNvPicPr/>
            <p:nvPr/>
          </p:nvPicPr>
          <p:blipFill>
            <a:blip r:embed="rId9" cstate="print"/>
            <a:stretch>
              <a:fillRect/>
            </a:stretch>
          </p:blipFill>
          <p:spPr>
            <a:xfrm>
              <a:off x="0" y="999236"/>
              <a:ext cx="7363840" cy="2465324"/>
            </a:xfrm>
            <a:prstGeom prst="rect">
              <a:avLst/>
            </a:prstGeom>
          </p:spPr>
        </p:pic>
        <p:pic>
          <p:nvPicPr>
            <p:cNvPr id="18" name="object 18"/>
            <p:cNvPicPr/>
            <p:nvPr/>
          </p:nvPicPr>
          <p:blipFill>
            <a:blip r:embed="rId10" cstate="print"/>
            <a:stretch>
              <a:fillRect/>
            </a:stretch>
          </p:blipFill>
          <p:spPr>
            <a:xfrm>
              <a:off x="10961623" y="999236"/>
              <a:ext cx="4583176" cy="2465324"/>
            </a:xfrm>
            <a:prstGeom prst="rect">
              <a:avLst/>
            </a:prstGeom>
          </p:spPr>
        </p:pic>
        <p:sp>
          <p:nvSpPr>
            <p:cNvPr id="19" name="object 19"/>
            <p:cNvSpPr/>
            <p:nvPr/>
          </p:nvSpPr>
          <p:spPr>
            <a:xfrm>
              <a:off x="0" y="99758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20" name="object 20"/>
          <p:cNvSpPr txBox="1"/>
          <p:nvPr/>
        </p:nvSpPr>
        <p:spPr>
          <a:xfrm>
            <a:off x="766762" y="2668270"/>
            <a:ext cx="6597650" cy="796290"/>
          </a:xfrm>
          <a:prstGeom prst="rect">
            <a:avLst/>
          </a:prstGeom>
          <a:solidFill>
            <a:srgbClr val="FFFFFF">
              <a:alpha val="79998"/>
            </a:srgbClr>
          </a:solidFill>
        </p:spPr>
        <p:txBody>
          <a:bodyPr vert="horz" wrap="square" lIns="0" tIns="27305" rIns="0" bIns="0" rtlCol="0">
            <a:spAutoFit/>
          </a:bodyPr>
          <a:lstStyle/>
          <a:p>
            <a:pPr marL="185420">
              <a:lnSpc>
                <a:spcPct val="100000"/>
              </a:lnSpc>
              <a:spcBef>
                <a:spcPts val="215"/>
              </a:spcBef>
            </a:pPr>
            <a:r>
              <a:rPr sz="4000" b="1" spc="110" dirty="0">
                <a:latin typeface="Trebuchet MS"/>
                <a:cs typeface="Trebuchet MS"/>
              </a:rPr>
              <a:t>WORKING</a:t>
            </a:r>
            <a:r>
              <a:rPr sz="4000" b="1" spc="215" dirty="0">
                <a:latin typeface="Trebuchet MS"/>
                <a:cs typeface="Trebuchet MS"/>
              </a:rPr>
              <a:t> </a:t>
            </a:r>
            <a:r>
              <a:rPr sz="4000" b="1" spc="135" dirty="0">
                <a:latin typeface="Trebuchet MS"/>
                <a:cs typeface="Trebuchet MS"/>
              </a:rPr>
              <a:t>ENVIRONMENT</a:t>
            </a:r>
            <a:endParaRPr sz="4000">
              <a:latin typeface="Trebuchet MS"/>
              <a:cs typeface="Trebuchet MS"/>
            </a:endParaRPr>
          </a:p>
        </p:txBody>
      </p:sp>
      <p:sp>
        <p:nvSpPr>
          <p:cNvPr id="30" name="object 30"/>
          <p:cNvSpPr txBox="1"/>
          <p:nvPr/>
        </p:nvSpPr>
        <p:spPr>
          <a:xfrm>
            <a:off x="746125" y="4775072"/>
            <a:ext cx="4182745" cy="723900"/>
          </a:xfrm>
          <a:prstGeom prst="rect">
            <a:avLst/>
          </a:prstGeom>
          <a:solidFill>
            <a:srgbClr val="DFAE27"/>
          </a:solidFill>
        </p:spPr>
        <p:txBody>
          <a:bodyPr vert="horz" wrap="square" lIns="0" tIns="199390" rIns="0" bIns="0" rtlCol="0">
            <a:spAutoFit/>
          </a:bodyPr>
          <a:lstStyle/>
          <a:p>
            <a:pPr marL="299085">
              <a:lnSpc>
                <a:spcPct val="100000"/>
              </a:lnSpc>
              <a:spcBef>
                <a:spcPts val="1570"/>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31" name="object 31"/>
          <p:cNvGrpSpPr/>
          <p:nvPr/>
        </p:nvGrpSpPr>
        <p:grpSpPr>
          <a:xfrm>
            <a:off x="746125" y="4033901"/>
            <a:ext cx="651510" cy="563880"/>
            <a:chOff x="746125" y="4033901"/>
            <a:chExt cx="651510" cy="563880"/>
          </a:xfrm>
        </p:grpSpPr>
        <p:sp>
          <p:nvSpPr>
            <p:cNvPr id="32" name="object 32"/>
            <p:cNvSpPr/>
            <p:nvPr/>
          </p:nvSpPr>
          <p:spPr>
            <a:xfrm>
              <a:off x="746125" y="4033901"/>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DFAE27"/>
            </a:solidFill>
          </p:spPr>
          <p:txBody>
            <a:bodyPr wrap="square" lIns="0" tIns="0" rIns="0" bIns="0" rtlCol="0"/>
            <a:lstStyle/>
            <a:p>
              <a:endParaRPr/>
            </a:p>
          </p:txBody>
        </p:sp>
        <p:pic>
          <p:nvPicPr>
            <p:cNvPr id="33" name="object 33"/>
            <p:cNvPicPr/>
            <p:nvPr/>
          </p:nvPicPr>
          <p:blipFill>
            <a:blip r:embed="rId11" cstate="print"/>
            <a:stretch>
              <a:fillRect/>
            </a:stretch>
          </p:blipFill>
          <p:spPr>
            <a:xfrm>
              <a:off x="904189" y="4202684"/>
              <a:ext cx="121258" cy="206375"/>
            </a:xfrm>
            <a:prstGeom prst="rect">
              <a:avLst/>
            </a:prstGeom>
          </p:spPr>
        </p:pic>
        <p:sp>
          <p:nvSpPr>
            <p:cNvPr id="34" name="object 34"/>
            <p:cNvSpPr/>
            <p:nvPr/>
          </p:nvSpPr>
          <p:spPr>
            <a:xfrm>
              <a:off x="1057592" y="4205350"/>
              <a:ext cx="189230" cy="200660"/>
            </a:xfrm>
            <a:custGeom>
              <a:avLst/>
              <a:gdLst/>
              <a:ahLst/>
              <a:cxnLst/>
              <a:rect l="l" t="t" r="r" b="b"/>
              <a:pathLst>
                <a:path w="189230" h="200660">
                  <a:moveTo>
                    <a:pt x="60782" y="0"/>
                  </a:moveTo>
                  <a:lnTo>
                    <a:pt x="49453" y="0"/>
                  </a:lnTo>
                  <a:lnTo>
                    <a:pt x="39535" y="13335"/>
                  </a:lnTo>
                  <a:lnTo>
                    <a:pt x="27990" y="25527"/>
                  </a:lnTo>
                  <a:lnTo>
                    <a:pt x="14808" y="36703"/>
                  </a:lnTo>
                  <a:lnTo>
                    <a:pt x="0" y="46863"/>
                  </a:lnTo>
                  <a:lnTo>
                    <a:pt x="0" y="80899"/>
                  </a:lnTo>
                  <a:lnTo>
                    <a:pt x="32461" y="56515"/>
                  </a:lnTo>
                  <a:lnTo>
                    <a:pt x="32461" y="200279"/>
                  </a:lnTo>
                  <a:lnTo>
                    <a:pt x="60782" y="200279"/>
                  </a:lnTo>
                  <a:lnTo>
                    <a:pt x="60782" y="0"/>
                  </a:lnTo>
                  <a:close/>
                </a:path>
                <a:path w="189230" h="200660">
                  <a:moveTo>
                    <a:pt x="188798" y="0"/>
                  </a:moveTo>
                  <a:lnTo>
                    <a:pt x="177469" y="0"/>
                  </a:lnTo>
                  <a:lnTo>
                    <a:pt x="167551" y="13335"/>
                  </a:lnTo>
                  <a:lnTo>
                    <a:pt x="156006" y="25527"/>
                  </a:lnTo>
                  <a:lnTo>
                    <a:pt x="142824" y="36703"/>
                  </a:lnTo>
                  <a:lnTo>
                    <a:pt x="128016" y="46863"/>
                  </a:lnTo>
                  <a:lnTo>
                    <a:pt x="128016" y="80899"/>
                  </a:lnTo>
                  <a:lnTo>
                    <a:pt x="160477" y="56515"/>
                  </a:lnTo>
                  <a:lnTo>
                    <a:pt x="160477" y="200279"/>
                  </a:lnTo>
                  <a:lnTo>
                    <a:pt x="188798" y="200279"/>
                  </a:lnTo>
                  <a:lnTo>
                    <a:pt x="188798" y="0"/>
                  </a:lnTo>
                  <a:close/>
                </a:path>
              </a:pathLst>
            </a:custGeom>
            <a:solidFill>
              <a:srgbClr val="FFFFFF"/>
            </a:solidFill>
          </p:spPr>
          <p:txBody>
            <a:bodyPr wrap="square" lIns="0" tIns="0" rIns="0" bIns="0" rtlCol="0"/>
            <a:lstStyle/>
            <a:p>
              <a:endParaRPr/>
            </a:p>
          </p:txBody>
        </p:sp>
      </p:grpSp>
      <p:grpSp>
        <p:nvGrpSpPr>
          <p:cNvPr id="35" name="Group 34">
            <a:extLst>
              <a:ext uri="{FF2B5EF4-FFF2-40B4-BE49-F238E27FC236}">
                <a16:creationId xmlns:a16="http://schemas.microsoft.com/office/drawing/2014/main" id="{E3B810B3-2ECD-0D4B-6D47-D86778B68D93}"/>
              </a:ext>
            </a:extLst>
          </p:cNvPr>
          <p:cNvGrpSpPr/>
          <p:nvPr/>
        </p:nvGrpSpPr>
        <p:grpSpPr>
          <a:xfrm>
            <a:off x="12117225" y="94718"/>
            <a:ext cx="2584422" cy="788694"/>
            <a:chOff x="12117225" y="94718"/>
            <a:chExt cx="2584422" cy="788694"/>
          </a:xfrm>
        </p:grpSpPr>
        <p:sp>
          <p:nvSpPr>
            <p:cNvPr id="36" name="object 2">
              <a:extLst>
                <a:ext uri="{FF2B5EF4-FFF2-40B4-BE49-F238E27FC236}">
                  <a16:creationId xmlns:a16="http://schemas.microsoft.com/office/drawing/2014/main" id="{ABCC8A1B-2DC7-C89B-E5F4-B1EE51E89F21}"/>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37" name="Group 36">
              <a:extLst>
                <a:ext uri="{FF2B5EF4-FFF2-40B4-BE49-F238E27FC236}">
                  <a16:creationId xmlns:a16="http://schemas.microsoft.com/office/drawing/2014/main" id="{BD823534-E1F7-DDDE-0312-ACECAD3BAE9A}"/>
                </a:ext>
              </a:extLst>
            </p:cNvPr>
            <p:cNvGrpSpPr/>
            <p:nvPr/>
          </p:nvGrpSpPr>
          <p:grpSpPr>
            <a:xfrm>
              <a:off x="12117225" y="94718"/>
              <a:ext cx="609600" cy="788694"/>
              <a:chOff x="0" y="0"/>
              <a:chExt cx="660000" cy="841294"/>
            </a:xfrm>
          </p:grpSpPr>
          <p:sp>
            <p:nvSpPr>
              <p:cNvPr id="38" name="Shape 9">
                <a:extLst>
                  <a:ext uri="{FF2B5EF4-FFF2-40B4-BE49-F238E27FC236}">
                    <a16:creationId xmlns:a16="http://schemas.microsoft.com/office/drawing/2014/main" id="{A323C3FA-1439-81C7-03B1-AF551F77B5DC}"/>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39" name="Shape 10">
                <a:extLst>
                  <a:ext uri="{FF2B5EF4-FFF2-40B4-BE49-F238E27FC236}">
                    <a16:creationId xmlns:a16="http://schemas.microsoft.com/office/drawing/2014/main" id="{D777A1B4-8B47-BCED-A553-A67E3D8FBD8F}"/>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40" name="Shape 11">
                <a:extLst>
                  <a:ext uri="{FF2B5EF4-FFF2-40B4-BE49-F238E27FC236}">
                    <a16:creationId xmlns:a16="http://schemas.microsoft.com/office/drawing/2014/main" id="{66E7BBBB-ED1A-BB4E-FFA8-9F7AAF0D76B5}"/>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41" name="object 51">
            <a:extLst>
              <a:ext uri="{FF2B5EF4-FFF2-40B4-BE49-F238E27FC236}">
                <a16:creationId xmlns:a16="http://schemas.microsoft.com/office/drawing/2014/main" id="{34FDC429-1BB9-0D96-033C-793EE0B60E10}"/>
              </a:ext>
            </a:extLst>
          </p:cNvPr>
          <p:cNvSpPr txBox="1"/>
          <p:nvPr/>
        </p:nvSpPr>
        <p:spPr>
          <a:xfrm>
            <a:off x="771525" y="5625114"/>
            <a:ext cx="4157345" cy="1484124"/>
          </a:xfrm>
          <a:prstGeom prst="rect">
            <a:avLst/>
          </a:prstGeom>
          <a:ln w="25400">
            <a:solidFill>
              <a:srgbClr val="DFAE27"/>
            </a:solidFill>
          </a:ln>
        </p:spPr>
        <p:txBody>
          <a:bodyPr vert="horz" wrap="square" lIns="0" tIns="144780" rIns="0" bIns="0" rtlCol="0">
            <a:spAutoFit/>
          </a:bodyPr>
          <a:lstStyle/>
          <a:p>
            <a:pPr marL="12700" marR="5080">
              <a:lnSpc>
                <a:spcPct val="106800"/>
              </a:lnSpc>
              <a:spcBef>
                <a:spcPts val="70"/>
              </a:spcBef>
            </a:pPr>
            <a:r>
              <a:rPr lang="en-US" sz="1800" dirty="0">
                <a:latin typeface="Arial"/>
                <a:cs typeface="Arial"/>
              </a:rPr>
              <a:t>Sustain overall Technician Networks Ltd turnover rate below construction industry average</a:t>
            </a:r>
          </a:p>
          <a:p>
            <a:pPr marL="286385">
              <a:lnSpc>
                <a:spcPct val="100000"/>
              </a:lnSpc>
              <a:spcBef>
                <a:spcPts val="1140"/>
              </a:spcBef>
            </a:pPr>
            <a:endParaRPr sz="2000" dirty="0">
              <a:latin typeface="Arial"/>
              <a:cs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24255"/>
            <a:ext cx="15544800" cy="0"/>
          </a:xfrm>
          <a:custGeom>
            <a:avLst/>
            <a:gdLst/>
            <a:ahLst/>
            <a:cxnLst/>
            <a:rect l="l" t="t" r="r" b="b"/>
            <a:pathLst>
              <a:path w="15544800">
                <a:moveTo>
                  <a:pt x="0" y="0"/>
                </a:moveTo>
                <a:lnTo>
                  <a:pt x="15544800" y="0"/>
                </a:lnTo>
              </a:path>
              <a:path w="15544800">
                <a:moveTo>
                  <a:pt x="0" y="0"/>
                </a:moveTo>
                <a:lnTo>
                  <a:pt x="15544800" y="0"/>
                </a:lnTo>
              </a:path>
            </a:pathLst>
          </a:custGeom>
          <a:ln w="3175">
            <a:solidFill>
              <a:srgbClr val="A7A9AC"/>
            </a:solidFill>
          </a:ln>
        </p:spPr>
        <p:txBody>
          <a:bodyPr wrap="square" lIns="0" tIns="0" rIns="0" bIns="0" rtlCol="0"/>
          <a:lstStyle/>
          <a:p>
            <a:endParaRPr/>
          </a:p>
        </p:txBody>
      </p:sp>
      <p:sp>
        <p:nvSpPr>
          <p:cNvPr id="3" name="object 3"/>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4" name="object 4"/>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5" name="object 5"/>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4" action="ppaction://hlinksldjump"/>
              </a:rPr>
              <a:t>ENVIRONMENTAL</a:t>
            </a:r>
            <a:endParaRPr sz="1900">
              <a:latin typeface="Tahoma"/>
              <a:cs typeface="Tahoma"/>
            </a:endParaRPr>
          </a:p>
        </p:txBody>
      </p:sp>
      <p:sp>
        <p:nvSpPr>
          <p:cNvPr id="6" name="object 6"/>
          <p:cNvSpPr txBox="1"/>
          <p:nvPr/>
        </p:nvSpPr>
        <p:spPr>
          <a:xfrm>
            <a:off x="6311010" y="395731"/>
            <a:ext cx="81280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SOCIAL</a:t>
            </a:r>
            <a:endParaRPr sz="1900">
              <a:latin typeface="Trebuchet MS"/>
              <a:cs typeface="Trebuchet MS"/>
            </a:endParaRPr>
          </a:p>
        </p:txBody>
      </p:sp>
      <p:sp>
        <p:nvSpPr>
          <p:cNvPr id="7" name="object 7"/>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DFAE27"/>
          </a:solidFill>
        </p:spPr>
        <p:txBody>
          <a:bodyPr wrap="square" lIns="0" tIns="0" rIns="0" bIns="0" rtlCol="0"/>
          <a:lstStyle/>
          <a:p>
            <a:endParaRPr/>
          </a:p>
        </p:txBody>
      </p:sp>
      <p:pic>
        <p:nvPicPr>
          <p:cNvPr id="8" name="object 8"/>
          <p:cNvPicPr/>
          <p:nvPr/>
        </p:nvPicPr>
        <p:blipFill>
          <a:blip r:embed="rId6" cstate="print"/>
          <a:stretch>
            <a:fillRect/>
          </a:stretch>
        </p:blipFill>
        <p:spPr>
          <a:xfrm>
            <a:off x="14376400" y="8978265"/>
            <a:ext cx="914400" cy="914400"/>
          </a:xfrm>
          <a:prstGeom prst="rect">
            <a:avLst/>
          </a:prstGeom>
        </p:spPr>
      </p:pic>
      <p:sp>
        <p:nvSpPr>
          <p:cNvPr id="9" name="object 9"/>
          <p:cNvSpPr txBox="1"/>
          <p:nvPr/>
        </p:nvSpPr>
        <p:spPr>
          <a:xfrm>
            <a:off x="6326251" y="1977897"/>
            <a:ext cx="2891790" cy="299720"/>
          </a:xfrm>
          <a:prstGeom prst="rect">
            <a:avLst/>
          </a:prstGeom>
        </p:spPr>
        <p:txBody>
          <a:bodyPr vert="horz" wrap="square" lIns="0" tIns="12700" rIns="0" bIns="0" rtlCol="0">
            <a:spAutoFit/>
          </a:bodyPr>
          <a:lstStyle/>
          <a:p>
            <a:pPr marL="12700">
              <a:lnSpc>
                <a:spcPct val="100000"/>
              </a:lnSpc>
              <a:spcBef>
                <a:spcPts val="100"/>
              </a:spcBef>
            </a:pPr>
            <a:r>
              <a:rPr sz="1800" b="1" dirty="0">
                <a:latin typeface="Arial"/>
                <a:cs typeface="Arial"/>
              </a:rPr>
              <a:t>WORKING</a:t>
            </a:r>
            <a:r>
              <a:rPr sz="1800" b="1" spc="-55" dirty="0">
                <a:latin typeface="Arial"/>
                <a:cs typeface="Arial"/>
              </a:rPr>
              <a:t> </a:t>
            </a:r>
            <a:r>
              <a:rPr sz="1800" b="1" spc="-10" dirty="0">
                <a:latin typeface="Arial"/>
                <a:cs typeface="Arial"/>
              </a:rPr>
              <a:t>ENVIRONMENT</a:t>
            </a:r>
            <a:endParaRPr sz="1800">
              <a:latin typeface="Arial"/>
              <a:cs typeface="Arial"/>
            </a:endParaRPr>
          </a:p>
        </p:txBody>
      </p:sp>
      <p:sp>
        <p:nvSpPr>
          <p:cNvPr id="10" name="object 10"/>
          <p:cNvSpPr txBox="1"/>
          <p:nvPr/>
        </p:nvSpPr>
        <p:spPr>
          <a:xfrm>
            <a:off x="1548130" y="4057015"/>
            <a:ext cx="3059430" cy="683260"/>
          </a:xfrm>
          <a:prstGeom prst="rect">
            <a:avLst/>
          </a:prstGeom>
        </p:spPr>
        <p:txBody>
          <a:bodyPr vert="horz" wrap="square" lIns="0" tIns="33020" rIns="0" bIns="0" rtlCol="0">
            <a:spAutoFit/>
          </a:bodyPr>
          <a:lstStyle/>
          <a:p>
            <a:pPr marL="12700" marR="5080">
              <a:lnSpc>
                <a:spcPts val="2540"/>
              </a:lnSpc>
              <a:spcBef>
                <a:spcPts val="260"/>
              </a:spcBef>
            </a:pPr>
            <a:r>
              <a:rPr sz="2200" b="1" spc="-60" dirty="0">
                <a:latin typeface="Trebuchet MS"/>
                <a:cs typeface="Trebuchet MS"/>
              </a:rPr>
              <a:t>REPRESENTATION</a:t>
            </a:r>
            <a:r>
              <a:rPr sz="2200" b="1" spc="-35" dirty="0">
                <a:latin typeface="Trebuchet MS"/>
                <a:cs typeface="Trebuchet MS"/>
              </a:rPr>
              <a:t> </a:t>
            </a:r>
            <a:r>
              <a:rPr sz="2200" b="1" spc="-25" dirty="0">
                <a:latin typeface="Trebuchet MS"/>
                <a:cs typeface="Trebuchet MS"/>
              </a:rPr>
              <a:t>OF </a:t>
            </a:r>
            <a:r>
              <a:rPr sz="2200" b="1" spc="-100" dirty="0">
                <a:latin typeface="Trebuchet MS"/>
                <a:cs typeface="Trebuchet MS"/>
              </a:rPr>
              <a:t>INDIGENOUS</a:t>
            </a:r>
            <a:r>
              <a:rPr sz="2200" b="1" spc="-160" dirty="0">
                <a:latin typeface="Trebuchet MS"/>
                <a:cs typeface="Trebuchet MS"/>
              </a:rPr>
              <a:t> </a:t>
            </a:r>
            <a:r>
              <a:rPr sz="2200" b="1" spc="-10" dirty="0">
                <a:latin typeface="Trebuchet MS"/>
                <a:cs typeface="Trebuchet MS"/>
              </a:rPr>
              <a:t>EMPLOYEES</a:t>
            </a:r>
            <a:endParaRPr sz="2200">
              <a:latin typeface="Trebuchet MS"/>
              <a:cs typeface="Trebuchet MS"/>
            </a:endParaRPr>
          </a:p>
        </p:txBody>
      </p:sp>
      <p:sp>
        <p:nvSpPr>
          <p:cNvPr id="11" name="object 11"/>
          <p:cNvSpPr txBox="1"/>
          <p:nvPr/>
        </p:nvSpPr>
        <p:spPr>
          <a:xfrm>
            <a:off x="5538342" y="4374007"/>
            <a:ext cx="3524885" cy="360680"/>
          </a:xfrm>
          <a:prstGeom prst="rect">
            <a:avLst/>
          </a:prstGeom>
        </p:spPr>
        <p:txBody>
          <a:bodyPr vert="horz" wrap="square" lIns="0" tIns="12065" rIns="0" bIns="0" rtlCol="0">
            <a:spAutoFit/>
          </a:bodyPr>
          <a:lstStyle/>
          <a:p>
            <a:pPr marL="12700">
              <a:lnSpc>
                <a:spcPct val="100000"/>
              </a:lnSpc>
              <a:spcBef>
                <a:spcPts val="95"/>
              </a:spcBef>
              <a:tabLst>
                <a:tab pos="3511550"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2" name="object 12"/>
          <p:cNvSpPr txBox="1"/>
          <p:nvPr/>
        </p:nvSpPr>
        <p:spPr>
          <a:xfrm>
            <a:off x="9685401" y="4374007"/>
            <a:ext cx="5264150" cy="360680"/>
          </a:xfrm>
          <a:prstGeom prst="rect">
            <a:avLst/>
          </a:prstGeom>
        </p:spPr>
        <p:txBody>
          <a:bodyPr vert="horz" wrap="square" lIns="0" tIns="12065" rIns="0" bIns="0" rtlCol="0">
            <a:spAutoFit/>
          </a:bodyPr>
          <a:lstStyle/>
          <a:p>
            <a:pPr marL="12700">
              <a:lnSpc>
                <a:spcPct val="100000"/>
              </a:lnSpc>
              <a:spcBef>
                <a:spcPts val="95"/>
              </a:spcBef>
              <a:tabLst>
                <a:tab pos="5250815" algn="l"/>
              </a:tabLst>
            </a:pPr>
            <a:r>
              <a:rPr sz="2200" b="1" u="sng" spc="-35" dirty="0">
                <a:uFill>
                  <a:solidFill>
                    <a:srgbClr val="000000"/>
                  </a:solidFill>
                </a:uFill>
                <a:latin typeface="Trebuchet MS"/>
                <a:cs typeface="Trebuchet MS"/>
              </a:rPr>
              <a:t>HOW</a:t>
            </a:r>
            <a:r>
              <a:rPr sz="2200" b="1" u="sng" spc="-16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WE</a:t>
            </a:r>
            <a:r>
              <a:rPr sz="2200" b="1" u="sng" spc="-155"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PLAN</a:t>
            </a:r>
            <a:r>
              <a:rPr sz="2200" b="1" u="sng" spc="-14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TO</a:t>
            </a:r>
            <a:r>
              <a:rPr sz="2200" b="1" u="sng" spc="-150"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65"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3" name="object 13"/>
          <p:cNvSpPr txBox="1"/>
          <p:nvPr/>
        </p:nvSpPr>
        <p:spPr>
          <a:xfrm>
            <a:off x="5538342" y="5082920"/>
            <a:ext cx="3277870" cy="1188720"/>
          </a:xfrm>
          <a:prstGeom prst="rect">
            <a:avLst/>
          </a:prstGeom>
        </p:spPr>
        <p:txBody>
          <a:bodyPr vert="horz" wrap="square" lIns="0" tIns="10795" rIns="0" bIns="0" rtlCol="0">
            <a:spAutoFit/>
          </a:bodyPr>
          <a:lstStyle/>
          <a:p>
            <a:pPr marL="12700" marR="5080">
              <a:lnSpc>
                <a:spcPct val="106100"/>
              </a:lnSpc>
              <a:spcBef>
                <a:spcPts val="85"/>
              </a:spcBef>
            </a:pPr>
            <a:r>
              <a:rPr sz="1800" dirty="0">
                <a:latin typeface="Arial"/>
                <a:cs typeface="Arial"/>
              </a:rPr>
              <a:t>Working</a:t>
            </a:r>
            <a:r>
              <a:rPr sz="1800" spc="-25" dirty="0">
                <a:latin typeface="Arial"/>
                <a:cs typeface="Arial"/>
              </a:rPr>
              <a:t> </a:t>
            </a:r>
            <a:r>
              <a:rPr sz="1800" dirty="0">
                <a:latin typeface="Arial"/>
                <a:cs typeface="Arial"/>
              </a:rPr>
              <a:t>together</a:t>
            </a:r>
            <a:r>
              <a:rPr sz="1800" spc="-20" dirty="0">
                <a:latin typeface="Arial"/>
                <a:cs typeface="Arial"/>
              </a:rPr>
              <a:t> </a:t>
            </a:r>
            <a:r>
              <a:rPr sz="1800" dirty="0">
                <a:latin typeface="Arial"/>
                <a:cs typeface="Arial"/>
              </a:rPr>
              <a:t>in</a:t>
            </a:r>
            <a:r>
              <a:rPr sz="1800" spc="-30" dirty="0">
                <a:latin typeface="Arial"/>
                <a:cs typeface="Arial"/>
              </a:rPr>
              <a:t> </a:t>
            </a:r>
            <a:r>
              <a:rPr sz="1800" spc="-10" dirty="0">
                <a:latin typeface="Arial"/>
                <a:cs typeface="Arial"/>
              </a:rPr>
              <a:t>partnership, </a:t>
            </a:r>
            <a:r>
              <a:rPr sz="1800" dirty="0">
                <a:latin typeface="Arial"/>
                <a:cs typeface="Arial"/>
              </a:rPr>
              <a:t>we</a:t>
            </a:r>
            <a:r>
              <a:rPr sz="1800" spc="-70" dirty="0">
                <a:latin typeface="Arial"/>
                <a:cs typeface="Arial"/>
              </a:rPr>
              <a:t> </a:t>
            </a:r>
            <a:r>
              <a:rPr sz="1800" dirty="0">
                <a:latin typeface="Arial"/>
                <a:cs typeface="Arial"/>
              </a:rPr>
              <a:t>can</a:t>
            </a:r>
            <a:r>
              <a:rPr sz="1800" spc="-70" dirty="0">
                <a:latin typeface="Arial"/>
                <a:cs typeface="Arial"/>
              </a:rPr>
              <a:t> </a:t>
            </a:r>
            <a:r>
              <a:rPr sz="1800" dirty="0">
                <a:latin typeface="Arial"/>
                <a:cs typeface="Arial"/>
              </a:rPr>
              <a:t>make</a:t>
            </a:r>
            <a:r>
              <a:rPr sz="1800" spc="-65" dirty="0">
                <a:latin typeface="Arial"/>
                <a:cs typeface="Arial"/>
              </a:rPr>
              <a:t> </a:t>
            </a:r>
            <a:r>
              <a:rPr sz="1800" dirty="0">
                <a:latin typeface="Arial"/>
                <a:cs typeface="Arial"/>
              </a:rPr>
              <a:t>positive</a:t>
            </a:r>
            <a:r>
              <a:rPr sz="1800" spc="-50" dirty="0">
                <a:latin typeface="Arial"/>
                <a:cs typeface="Arial"/>
              </a:rPr>
              <a:t> </a:t>
            </a:r>
            <a:r>
              <a:rPr sz="1800" dirty="0">
                <a:latin typeface="Arial"/>
                <a:cs typeface="Arial"/>
              </a:rPr>
              <a:t>social</a:t>
            </a:r>
            <a:r>
              <a:rPr sz="1800" spc="-40" dirty="0">
                <a:latin typeface="Arial"/>
                <a:cs typeface="Arial"/>
              </a:rPr>
              <a:t> </a:t>
            </a:r>
            <a:r>
              <a:rPr sz="1800" spc="-25" dirty="0">
                <a:latin typeface="Arial"/>
                <a:cs typeface="Arial"/>
              </a:rPr>
              <a:t>and </a:t>
            </a:r>
            <a:r>
              <a:rPr sz="1800" dirty="0">
                <a:latin typeface="Arial"/>
                <a:cs typeface="Arial"/>
              </a:rPr>
              <a:t>environmental</a:t>
            </a:r>
            <a:r>
              <a:rPr sz="1800" spc="-40" dirty="0">
                <a:latin typeface="Arial"/>
                <a:cs typeface="Arial"/>
              </a:rPr>
              <a:t> </a:t>
            </a:r>
            <a:r>
              <a:rPr sz="1800" dirty="0">
                <a:latin typeface="Arial"/>
                <a:cs typeface="Arial"/>
              </a:rPr>
              <a:t>contributions</a:t>
            </a:r>
            <a:r>
              <a:rPr sz="1800" spc="-50" dirty="0">
                <a:latin typeface="Arial"/>
                <a:cs typeface="Arial"/>
              </a:rPr>
              <a:t> </a:t>
            </a:r>
            <a:r>
              <a:rPr sz="1800" spc="-25" dirty="0">
                <a:latin typeface="Arial"/>
                <a:cs typeface="Arial"/>
              </a:rPr>
              <a:t>to </a:t>
            </a:r>
            <a:r>
              <a:rPr sz="1800" dirty="0">
                <a:latin typeface="Arial"/>
                <a:cs typeface="Arial"/>
              </a:rPr>
              <a:t>the</a:t>
            </a:r>
            <a:r>
              <a:rPr sz="1800" spc="-30" dirty="0">
                <a:latin typeface="Arial"/>
                <a:cs typeface="Arial"/>
              </a:rPr>
              <a:t> </a:t>
            </a:r>
            <a:r>
              <a:rPr sz="1800" dirty="0">
                <a:latin typeface="Arial"/>
                <a:cs typeface="Arial"/>
              </a:rPr>
              <a:t>communities</a:t>
            </a:r>
            <a:r>
              <a:rPr sz="1800" spc="-20" dirty="0">
                <a:latin typeface="Arial"/>
                <a:cs typeface="Arial"/>
              </a:rPr>
              <a:t> </a:t>
            </a:r>
            <a:r>
              <a:rPr sz="1800" dirty="0">
                <a:latin typeface="Arial"/>
                <a:cs typeface="Arial"/>
              </a:rPr>
              <a:t>we</a:t>
            </a:r>
            <a:r>
              <a:rPr sz="1800" spc="-20" dirty="0">
                <a:latin typeface="Arial"/>
                <a:cs typeface="Arial"/>
              </a:rPr>
              <a:t> </a:t>
            </a:r>
            <a:r>
              <a:rPr sz="1800" spc="-10" dirty="0">
                <a:latin typeface="Arial"/>
                <a:cs typeface="Arial"/>
              </a:rPr>
              <a:t>serve.</a:t>
            </a:r>
            <a:endParaRPr sz="1800" dirty="0">
              <a:latin typeface="Arial"/>
              <a:cs typeface="Arial"/>
            </a:endParaRPr>
          </a:p>
        </p:txBody>
      </p:sp>
      <p:sp>
        <p:nvSpPr>
          <p:cNvPr id="14" name="object 14"/>
          <p:cNvSpPr txBox="1"/>
          <p:nvPr/>
        </p:nvSpPr>
        <p:spPr>
          <a:xfrm>
            <a:off x="9857613" y="5082920"/>
            <a:ext cx="4984115" cy="3473450"/>
          </a:xfrm>
          <a:prstGeom prst="rect">
            <a:avLst/>
          </a:prstGeom>
        </p:spPr>
        <p:txBody>
          <a:bodyPr vert="horz" wrap="square" lIns="0" tIns="10795" rIns="0" bIns="0" rtlCol="0">
            <a:spAutoFit/>
          </a:bodyPr>
          <a:lstStyle/>
          <a:p>
            <a:pPr marL="241300" marR="5080" indent="-228600">
              <a:lnSpc>
                <a:spcPct val="106100"/>
              </a:lnSpc>
              <a:spcBef>
                <a:spcPts val="85"/>
              </a:spcBef>
              <a:buChar char="•"/>
              <a:tabLst>
                <a:tab pos="241300" algn="l"/>
              </a:tabLst>
            </a:pPr>
            <a:r>
              <a:rPr sz="1800" dirty="0">
                <a:latin typeface="Arial"/>
                <a:cs typeface="Arial"/>
              </a:rPr>
              <a:t>Leverage</a:t>
            </a:r>
            <a:r>
              <a:rPr sz="1800" spc="260" dirty="0">
                <a:latin typeface="Arial"/>
                <a:cs typeface="Arial"/>
              </a:rPr>
              <a:t> </a:t>
            </a:r>
            <a:r>
              <a:rPr sz="1800" dirty="0">
                <a:latin typeface="Arial"/>
                <a:cs typeface="Arial"/>
              </a:rPr>
              <a:t>and</a:t>
            </a:r>
            <a:r>
              <a:rPr sz="1800" spc="280" dirty="0">
                <a:latin typeface="Arial"/>
                <a:cs typeface="Arial"/>
              </a:rPr>
              <a:t> </a:t>
            </a:r>
            <a:r>
              <a:rPr sz="1800" dirty="0">
                <a:latin typeface="Arial"/>
                <a:cs typeface="Arial"/>
              </a:rPr>
              <a:t>communicate</a:t>
            </a:r>
            <a:r>
              <a:rPr sz="1800" spc="260" dirty="0">
                <a:latin typeface="Arial"/>
                <a:cs typeface="Arial"/>
              </a:rPr>
              <a:t> </a:t>
            </a:r>
            <a:r>
              <a:rPr sz="1800" dirty="0">
                <a:latin typeface="Arial"/>
                <a:cs typeface="Arial"/>
              </a:rPr>
              <a:t>our</a:t>
            </a:r>
            <a:r>
              <a:rPr sz="1800" spc="265" dirty="0">
                <a:latin typeface="Arial"/>
                <a:cs typeface="Arial"/>
              </a:rPr>
              <a:t> </a:t>
            </a:r>
            <a:r>
              <a:rPr sz="1800" spc="-10" dirty="0">
                <a:latin typeface="Arial"/>
                <a:cs typeface="Arial"/>
              </a:rPr>
              <a:t>Indigenous </a:t>
            </a:r>
            <a:r>
              <a:rPr sz="1800" dirty="0">
                <a:latin typeface="Arial"/>
                <a:cs typeface="Arial"/>
              </a:rPr>
              <a:t>Relations</a:t>
            </a:r>
            <a:r>
              <a:rPr sz="1800" spc="315" dirty="0">
                <a:latin typeface="Arial"/>
                <a:cs typeface="Arial"/>
              </a:rPr>
              <a:t> </a:t>
            </a:r>
            <a:r>
              <a:rPr sz="1800" dirty="0">
                <a:latin typeface="Arial"/>
                <a:cs typeface="Arial"/>
              </a:rPr>
              <a:t>Working</a:t>
            </a:r>
            <a:r>
              <a:rPr sz="1800" spc="315" dirty="0">
                <a:latin typeface="Arial"/>
                <a:cs typeface="Arial"/>
              </a:rPr>
              <a:t> </a:t>
            </a:r>
            <a:r>
              <a:rPr sz="1800" dirty="0">
                <a:latin typeface="Arial"/>
                <a:cs typeface="Arial"/>
              </a:rPr>
              <a:t>Committee</a:t>
            </a:r>
            <a:r>
              <a:rPr sz="1800" spc="320" dirty="0">
                <a:latin typeface="Arial"/>
                <a:cs typeface="Arial"/>
              </a:rPr>
              <a:t> </a:t>
            </a:r>
            <a:r>
              <a:rPr sz="1800" dirty="0">
                <a:latin typeface="Arial"/>
                <a:cs typeface="Arial"/>
              </a:rPr>
              <a:t>(IRWC)</a:t>
            </a:r>
            <a:r>
              <a:rPr sz="1800" spc="315" dirty="0">
                <a:latin typeface="Arial"/>
                <a:cs typeface="Arial"/>
              </a:rPr>
              <a:t> </a:t>
            </a:r>
            <a:r>
              <a:rPr sz="1800" spc="-25" dirty="0">
                <a:latin typeface="Arial"/>
                <a:cs typeface="Arial"/>
              </a:rPr>
              <a:t>and </a:t>
            </a:r>
            <a:r>
              <a:rPr sz="1800" spc="-10" dirty="0">
                <a:latin typeface="Arial"/>
                <a:cs typeface="Arial"/>
              </a:rPr>
              <a:t>Indigenous</a:t>
            </a:r>
            <a:r>
              <a:rPr sz="1800" spc="-95" dirty="0">
                <a:latin typeface="Arial"/>
                <a:cs typeface="Arial"/>
              </a:rPr>
              <a:t> </a:t>
            </a:r>
            <a:r>
              <a:rPr sz="1800" dirty="0">
                <a:latin typeface="Arial"/>
                <a:cs typeface="Arial"/>
              </a:rPr>
              <a:t>Employee</a:t>
            </a:r>
            <a:r>
              <a:rPr sz="1800" spc="-105" dirty="0">
                <a:latin typeface="Arial"/>
                <a:cs typeface="Arial"/>
              </a:rPr>
              <a:t> </a:t>
            </a:r>
            <a:r>
              <a:rPr sz="1800" dirty="0">
                <a:latin typeface="Arial"/>
                <a:cs typeface="Arial"/>
              </a:rPr>
              <a:t>Resource</a:t>
            </a:r>
            <a:r>
              <a:rPr sz="1800" spc="-100" dirty="0">
                <a:latin typeface="Arial"/>
                <a:cs typeface="Arial"/>
              </a:rPr>
              <a:t> </a:t>
            </a:r>
            <a:r>
              <a:rPr sz="1800" dirty="0">
                <a:latin typeface="Arial"/>
                <a:cs typeface="Arial"/>
              </a:rPr>
              <a:t>Group</a:t>
            </a:r>
            <a:r>
              <a:rPr sz="1800" spc="-95" dirty="0">
                <a:latin typeface="Arial"/>
                <a:cs typeface="Arial"/>
              </a:rPr>
              <a:t> </a:t>
            </a:r>
            <a:r>
              <a:rPr sz="1800" spc="-10" dirty="0">
                <a:latin typeface="Arial"/>
                <a:cs typeface="Arial"/>
              </a:rPr>
              <a:t>(IERG).</a:t>
            </a:r>
            <a:endParaRPr sz="1800" dirty="0">
              <a:latin typeface="Arial"/>
              <a:cs typeface="Arial"/>
            </a:endParaRPr>
          </a:p>
          <a:p>
            <a:pPr marL="241300" marR="46355" indent="-228600">
              <a:lnSpc>
                <a:spcPct val="105800"/>
              </a:lnSpc>
              <a:spcBef>
                <a:spcPts val="955"/>
              </a:spcBef>
              <a:buChar char="•"/>
              <a:tabLst>
                <a:tab pos="241300" algn="l"/>
              </a:tabLst>
            </a:pPr>
            <a:r>
              <a:rPr sz="1800" dirty="0">
                <a:latin typeface="Arial"/>
                <a:cs typeface="Arial"/>
              </a:rPr>
              <a:t>Align</a:t>
            </a:r>
            <a:r>
              <a:rPr sz="1800" spc="235" dirty="0">
                <a:latin typeface="Arial"/>
                <a:cs typeface="Arial"/>
              </a:rPr>
              <a:t> </a:t>
            </a:r>
            <a:r>
              <a:rPr sz="1800" dirty="0">
                <a:latin typeface="Arial"/>
                <a:cs typeface="Arial"/>
              </a:rPr>
              <a:t>with</a:t>
            </a:r>
            <a:r>
              <a:rPr sz="1800" spc="220" dirty="0">
                <a:latin typeface="Arial"/>
                <a:cs typeface="Arial"/>
              </a:rPr>
              <a:t> </a:t>
            </a:r>
            <a:r>
              <a:rPr sz="1800" dirty="0">
                <a:latin typeface="Arial"/>
                <a:cs typeface="Arial"/>
              </a:rPr>
              <a:t>and</a:t>
            </a:r>
            <a:r>
              <a:rPr sz="1800" spc="229" dirty="0">
                <a:latin typeface="Arial"/>
                <a:cs typeface="Arial"/>
              </a:rPr>
              <a:t> </a:t>
            </a:r>
            <a:r>
              <a:rPr sz="1800" dirty="0">
                <a:latin typeface="Arial"/>
                <a:cs typeface="Arial"/>
              </a:rPr>
              <a:t>support</a:t>
            </a:r>
            <a:r>
              <a:rPr sz="1800" spc="215" dirty="0">
                <a:latin typeface="Arial"/>
                <a:cs typeface="Arial"/>
              </a:rPr>
              <a:t> </a:t>
            </a:r>
            <a:r>
              <a:rPr sz="1800" dirty="0">
                <a:latin typeface="Arial"/>
                <a:cs typeface="Arial"/>
              </a:rPr>
              <a:t>Workforce</a:t>
            </a:r>
            <a:r>
              <a:rPr sz="1800" spc="210" dirty="0">
                <a:latin typeface="Arial"/>
                <a:cs typeface="Arial"/>
              </a:rPr>
              <a:t> </a:t>
            </a:r>
            <a:r>
              <a:rPr sz="1800" spc="-10" dirty="0">
                <a:latin typeface="Arial"/>
                <a:cs typeface="Arial"/>
              </a:rPr>
              <a:t>Managers </a:t>
            </a:r>
            <a:r>
              <a:rPr sz="1800" dirty="0">
                <a:latin typeface="Tahoma"/>
                <a:cs typeface="Tahoma"/>
              </a:rPr>
              <a:t>in</a:t>
            </a:r>
            <a:r>
              <a:rPr sz="1800" spc="250" dirty="0">
                <a:latin typeface="Tahoma"/>
                <a:cs typeface="Tahoma"/>
              </a:rPr>
              <a:t> </a:t>
            </a:r>
            <a:r>
              <a:rPr sz="1800" dirty="0">
                <a:latin typeface="Tahoma"/>
                <a:cs typeface="Tahoma"/>
              </a:rPr>
              <a:t>working</a:t>
            </a:r>
            <a:r>
              <a:rPr sz="1800" spc="265" dirty="0">
                <a:latin typeface="Tahoma"/>
                <a:cs typeface="Tahoma"/>
              </a:rPr>
              <a:t> </a:t>
            </a:r>
            <a:r>
              <a:rPr sz="1800" dirty="0">
                <a:latin typeface="Tahoma"/>
                <a:cs typeface="Tahoma"/>
              </a:rPr>
              <a:t>with</a:t>
            </a:r>
            <a:r>
              <a:rPr sz="1800" spc="254" dirty="0">
                <a:latin typeface="Tahoma"/>
                <a:cs typeface="Tahoma"/>
              </a:rPr>
              <a:t> </a:t>
            </a:r>
            <a:r>
              <a:rPr sz="1800" dirty="0">
                <a:latin typeface="Tahoma"/>
                <a:cs typeface="Tahoma"/>
              </a:rPr>
              <a:t>identified</a:t>
            </a:r>
            <a:r>
              <a:rPr sz="1800" spc="245" dirty="0">
                <a:latin typeface="Tahoma"/>
                <a:cs typeface="Tahoma"/>
              </a:rPr>
              <a:t> </a:t>
            </a:r>
            <a:r>
              <a:rPr sz="1800" dirty="0">
                <a:latin typeface="Tahoma"/>
                <a:cs typeface="Tahoma"/>
              </a:rPr>
              <a:t>organizations</a:t>
            </a:r>
            <a:r>
              <a:rPr sz="1800" spc="250" dirty="0">
                <a:latin typeface="Tahoma"/>
                <a:cs typeface="Tahoma"/>
              </a:rPr>
              <a:t> </a:t>
            </a:r>
            <a:r>
              <a:rPr sz="1800" spc="-25" dirty="0">
                <a:latin typeface="Tahoma"/>
                <a:cs typeface="Tahoma"/>
              </a:rPr>
              <a:t>to </a:t>
            </a:r>
            <a:r>
              <a:rPr sz="1800" dirty="0">
                <a:latin typeface="Arial"/>
                <a:cs typeface="Arial"/>
              </a:rPr>
              <a:t>recruit</a:t>
            </a:r>
            <a:r>
              <a:rPr sz="1800" spc="170" dirty="0">
                <a:latin typeface="Arial"/>
                <a:cs typeface="Arial"/>
              </a:rPr>
              <a:t> </a:t>
            </a:r>
            <a:r>
              <a:rPr sz="1800" dirty="0">
                <a:latin typeface="Arial"/>
                <a:cs typeface="Arial"/>
              </a:rPr>
              <a:t>and</a:t>
            </a:r>
            <a:r>
              <a:rPr sz="1800" spc="120" dirty="0">
                <a:latin typeface="Arial"/>
                <a:cs typeface="Arial"/>
              </a:rPr>
              <a:t> </a:t>
            </a:r>
            <a:r>
              <a:rPr sz="1800" dirty="0">
                <a:latin typeface="Arial"/>
                <a:cs typeface="Arial"/>
              </a:rPr>
              <a:t>hire</a:t>
            </a:r>
            <a:r>
              <a:rPr sz="1800" spc="120" dirty="0">
                <a:latin typeface="Arial"/>
                <a:cs typeface="Arial"/>
              </a:rPr>
              <a:t> </a:t>
            </a:r>
            <a:r>
              <a:rPr sz="1800" dirty="0">
                <a:latin typeface="Arial"/>
                <a:cs typeface="Arial"/>
              </a:rPr>
              <a:t>more</a:t>
            </a:r>
            <a:r>
              <a:rPr sz="1800" spc="114" dirty="0">
                <a:latin typeface="Arial"/>
                <a:cs typeface="Arial"/>
              </a:rPr>
              <a:t> </a:t>
            </a:r>
            <a:r>
              <a:rPr sz="1800" dirty="0">
                <a:latin typeface="Arial"/>
                <a:cs typeface="Arial"/>
              </a:rPr>
              <a:t>Indigenous</a:t>
            </a:r>
            <a:r>
              <a:rPr sz="1800" spc="130" dirty="0">
                <a:latin typeface="Arial"/>
                <a:cs typeface="Arial"/>
              </a:rPr>
              <a:t> </a:t>
            </a:r>
            <a:r>
              <a:rPr sz="1800" spc="-10" dirty="0">
                <a:latin typeface="Arial"/>
                <a:cs typeface="Arial"/>
              </a:rPr>
              <a:t>employees.</a:t>
            </a:r>
            <a:endParaRPr sz="1800" dirty="0">
              <a:latin typeface="Arial"/>
              <a:cs typeface="Arial"/>
            </a:endParaRPr>
          </a:p>
          <a:p>
            <a:pPr marL="241300" marR="40005" indent="-228600">
              <a:lnSpc>
                <a:spcPct val="106300"/>
              </a:lnSpc>
              <a:spcBef>
                <a:spcPts val="995"/>
              </a:spcBef>
              <a:buChar char="•"/>
              <a:tabLst>
                <a:tab pos="241300" algn="l"/>
              </a:tabLst>
            </a:pPr>
            <a:r>
              <a:rPr sz="1800" dirty="0">
                <a:latin typeface="Arial"/>
                <a:cs typeface="Arial"/>
              </a:rPr>
              <a:t>Support</a:t>
            </a:r>
            <a:r>
              <a:rPr sz="1800" spc="114" dirty="0">
                <a:latin typeface="Arial"/>
                <a:cs typeface="Arial"/>
              </a:rPr>
              <a:t> </a:t>
            </a:r>
            <a:r>
              <a:rPr sz="1800" dirty="0">
                <a:latin typeface="Arial"/>
                <a:cs typeface="Arial"/>
              </a:rPr>
              <a:t>and</a:t>
            </a:r>
            <a:r>
              <a:rPr sz="1800" spc="145" dirty="0">
                <a:latin typeface="Arial"/>
                <a:cs typeface="Arial"/>
              </a:rPr>
              <a:t> </a:t>
            </a:r>
            <a:r>
              <a:rPr sz="1800" dirty="0">
                <a:latin typeface="Arial"/>
                <a:cs typeface="Arial"/>
              </a:rPr>
              <a:t>maintain</a:t>
            </a:r>
            <a:r>
              <a:rPr sz="1800" spc="125" dirty="0">
                <a:latin typeface="Arial"/>
                <a:cs typeface="Arial"/>
              </a:rPr>
              <a:t> </a:t>
            </a:r>
            <a:r>
              <a:rPr sz="1800" dirty="0">
                <a:latin typeface="Arial"/>
                <a:cs typeface="Arial"/>
              </a:rPr>
              <a:t>a</a:t>
            </a:r>
            <a:r>
              <a:rPr sz="1800" spc="140" dirty="0">
                <a:latin typeface="Arial"/>
                <a:cs typeface="Arial"/>
              </a:rPr>
              <a:t> </a:t>
            </a:r>
            <a:r>
              <a:rPr sz="1800" dirty="0">
                <a:latin typeface="Arial"/>
                <a:cs typeface="Arial"/>
              </a:rPr>
              <a:t>positive</a:t>
            </a:r>
            <a:r>
              <a:rPr sz="1800" spc="125" dirty="0">
                <a:latin typeface="Arial"/>
                <a:cs typeface="Arial"/>
              </a:rPr>
              <a:t> </a:t>
            </a:r>
            <a:r>
              <a:rPr sz="1800" spc="-10" dirty="0">
                <a:latin typeface="Arial"/>
                <a:cs typeface="Arial"/>
              </a:rPr>
              <a:t>environment </a:t>
            </a:r>
            <a:r>
              <a:rPr sz="1800" dirty="0">
                <a:latin typeface="Arial"/>
                <a:cs typeface="Arial"/>
              </a:rPr>
              <a:t>complemented</a:t>
            </a:r>
            <a:r>
              <a:rPr sz="1800" spc="220" dirty="0">
                <a:latin typeface="Arial"/>
                <a:cs typeface="Arial"/>
              </a:rPr>
              <a:t> </a:t>
            </a:r>
            <a:r>
              <a:rPr sz="1800" dirty="0">
                <a:latin typeface="Arial"/>
                <a:cs typeface="Arial"/>
              </a:rPr>
              <a:t>with</a:t>
            </a:r>
            <a:r>
              <a:rPr sz="1800" spc="250" dirty="0">
                <a:latin typeface="Arial"/>
                <a:cs typeface="Arial"/>
              </a:rPr>
              <a:t> </a:t>
            </a:r>
            <a:r>
              <a:rPr sz="1800" dirty="0">
                <a:latin typeface="Arial"/>
                <a:cs typeface="Arial"/>
              </a:rPr>
              <a:t>a</a:t>
            </a:r>
            <a:r>
              <a:rPr sz="1800" spc="229" dirty="0">
                <a:latin typeface="Arial"/>
                <a:cs typeface="Arial"/>
              </a:rPr>
              <a:t> </a:t>
            </a:r>
            <a:r>
              <a:rPr sz="1800" dirty="0">
                <a:latin typeface="Arial"/>
                <a:cs typeface="Arial"/>
              </a:rPr>
              <a:t>robust</a:t>
            </a:r>
            <a:r>
              <a:rPr sz="1800" spc="250" dirty="0">
                <a:latin typeface="Arial"/>
                <a:cs typeface="Arial"/>
              </a:rPr>
              <a:t> </a:t>
            </a:r>
            <a:r>
              <a:rPr sz="1800" spc="-10" dirty="0">
                <a:latin typeface="Arial"/>
                <a:cs typeface="Arial"/>
              </a:rPr>
              <a:t>employee </a:t>
            </a:r>
            <a:r>
              <a:rPr sz="1800" dirty="0">
                <a:latin typeface="Arial"/>
                <a:cs typeface="Arial"/>
              </a:rPr>
              <a:t>recognition</a:t>
            </a:r>
            <a:r>
              <a:rPr sz="1800" spc="225" dirty="0">
                <a:latin typeface="Arial"/>
                <a:cs typeface="Arial"/>
              </a:rPr>
              <a:t> </a:t>
            </a:r>
            <a:r>
              <a:rPr sz="1800" dirty="0">
                <a:latin typeface="Arial"/>
                <a:cs typeface="Arial"/>
              </a:rPr>
              <a:t>program</a:t>
            </a:r>
            <a:r>
              <a:rPr sz="1800" spc="225" dirty="0">
                <a:latin typeface="Arial"/>
                <a:cs typeface="Arial"/>
              </a:rPr>
              <a:t> </a:t>
            </a:r>
            <a:r>
              <a:rPr sz="1800" dirty="0">
                <a:latin typeface="Arial"/>
                <a:cs typeface="Arial"/>
              </a:rPr>
              <a:t>to</a:t>
            </a:r>
            <a:r>
              <a:rPr sz="1800" spc="225" dirty="0">
                <a:latin typeface="Arial"/>
                <a:cs typeface="Arial"/>
              </a:rPr>
              <a:t> </a:t>
            </a:r>
            <a:r>
              <a:rPr sz="1800" dirty="0">
                <a:latin typeface="Arial"/>
                <a:cs typeface="Arial"/>
              </a:rPr>
              <a:t>help</a:t>
            </a:r>
            <a:r>
              <a:rPr sz="1800" spc="245" dirty="0">
                <a:latin typeface="Arial"/>
                <a:cs typeface="Arial"/>
              </a:rPr>
              <a:t> </a:t>
            </a:r>
            <a:r>
              <a:rPr sz="1800" spc="-10" dirty="0">
                <a:latin typeface="Arial"/>
                <a:cs typeface="Arial"/>
              </a:rPr>
              <a:t>employees</a:t>
            </a:r>
            <a:r>
              <a:rPr sz="1800" spc="500" dirty="0">
                <a:latin typeface="Arial"/>
                <a:cs typeface="Arial"/>
              </a:rPr>
              <a:t> </a:t>
            </a:r>
            <a:r>
              <a:rPr sz="1800" dirty="0">
                <a:latin typeface="Arial"/>
                <a:cs typeface="Arial"/>
              </a:rPr>
              <a:t>grow,</a:t>
            </a:r>
            <a:r>
              <a:rPr sz="1800" spc="185" dirty="0">
                <a:latin typeface="Arial"/>
                <a:cs typeface="Arial"/>
              </a:rPr>
              <a:t> </a:t>
            </a:r>
            <a:r>
              <a:rPr sz="1800" dirty="0">
                <a:latin typeface="Arial"/>
                <a:cs typeface="Arial"/>
              </a:rPr>
              <a:t>feel</a:t>
            </a:r>
            <a:r>
              <a:rPr sz="1800" spc="190" dirty="0">
                <a:latin typeface="Arial"/>
                <a:cs typeface="Arial"/>
              </a:rPr>
              <a:t> </a:t>
            </a:r>
            <a:r>
              <a:rPr sz="1800" dirty="0">
                <a:latin typeface="Arial"/>
                <a:cs typeface="Arial"/>
              </a:rPr>
              <a:t>supported</a:t>
            </a:r>
            <a:r>
              <a:rPr sz="1800" spc="190" dirty="0">
                <a:latin typeface="Arial"/>
                <a:cs typeface="Arial"/>
              </a:rPr>
              <a:t> </a:t>
            </a:r>
            <a:r>
              <a:rPr sz="1800" dirty="0">
                <a:latin typeface="Arial"/>
                <a:cs typeface="Arial"/>
              </a:rPr>
              <a:t>and</a:t>
            </a:r>
            <a:r>
              <a:rPr sz="1800" spc="204" dirty="0">
                <a:latin typeface="Arial"/>
                <a:cs typeface="Arial"/>
              </a:rPr>
              <a:t> </a:t>
            </a:r>
            <a:r>
              <a:rPr sz="1800" dirty="0">
                <a:latin typeface="Arial"/>
                <a:cs typeface="Arial"/>
              </a:rPr>
              <a:t>valued</a:t>
            </a:r>
            <a:r>
              <a:rPr sz="1800" spc="185" dirty="0">
                <a:latin typeface="Arial"/>
                <a:cs typeface="Arial"/>
              </a:rPr>
              <a:t> </a:t>
            </a:r>
            <a:r>
              <a:rPr sz="1800" dirty="0">
                <a:latin typeface="Arial"/>
                <a:cs typeface="Arial"/>
              </a:rPr>
              <a:t>to</a:t>
            </a:r>
            <a:r>
              <a:rPr sz="1800" spc="190" dirty="0">
                <a:latin typeface="Arial"/>
                <a:cs typeface="Arial"/>
              </a:rPr>
              <a:t> </a:t>
            </a:r>
            <a:r>
              <a:rPr sz="1800" spc="-10" dirty="0">
                <a:latin typeface="Arial"/>
                <a:cs typeface="Arial"/>
              </a:rPr>
              <a:t>uphold </a:t>
            </a:r>
            <a:r>
              <a:rPr sz="1800" dirty="0">
                <a:latin typeface="Arial"/>
                <a:cs typeface="Arial"/>
              </a:rPr>
              <a:t>employee</a:t>
            </a:r>
            <a:r>
              <a:rPr sz="1800" spc="220" dirty="0">
                <a:latin typeface="Arial"/>
                <a:cs typeface="Arial"/>
              </a:rPr>
              <a:t> </a:t>
            </a:r>
            <a:r>
              <a:rPr sz="1800" dirty="0">
                <a:latin typeface="Arial"/>
                <a:cs typeface="Arial"/>
              </a:rPr>
              <a:t>job</a:t>
            </a:r>
            <a:r>
              <a:rPr sz="1800" spc="235" dirty="0">
                <a:latin typeface="Arial"/>
                <a:cs typeface="Arial"/>
              </a:rPr>
              <a:t> </a:t>
            </a:r>
            <a:r>
              <a:rPr sz="1800" spc="-10" dirty="0">
                <a:latin typeface="Arial"/>
                <a:cs typeface="Arial"/>
              </a:rPr>
              <a:t>satisfaction.</a:t>
            </a:r>
            <a:endParaRPr sz="1800" dirty="0">
              <a:latin typeface="Arial"/>
              <a:cs typeface="Arial"/>
            </a:endParaRPr>
          </a:p>
        </p:txBody>
      </p:sp>
      <p:sp>
        <p:nvSpPr>
          <p:cNvPr id="26" name="object 26"/>
          <p:cNvSpPr txBox="1"/>
          <p:nvPr/>
        </p:nvSpPr>
        <p:spPr>
          <a:xfrm>
            <a:off x="758825" y="4893945"/>
            <a:ext cx="4157345" cy="723900"/>
          </a:xfrm>
          <a:prstGeom prst="rect">
            <a:avLst/>
          </a:prstGeom>
          <a:solidFill>
            <a:srgbClr val="DFAE27"/>
          </a:solidFill>
        </p:spPr>
        <p:txBody>
          <a:bodyPr vert="horz" wrap="square" lIns="0" tIns="199390" rIns="0" bIns="0" rtlCol="0">
            <a:spAutoFit/>
          </a:bodyPr>
          <a:lstStyle/>
          <a:p>
            <a:pPr marL="286385">
              <a:lnSpc>
                <a:spcPct val="100000"/>
              </a:lnSpc>
              <a:spcBef>
                <a:spcPts val="1570"/>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27" name="object 27"/>
          <p:cNvGrpSpPr/>
          <p:nvPr/>
        </p:nvGrpSpPr>
        <p:grpSpPr>
          <a:xfrm>
            <a:off x="746125" y="4151376"/>
            <a:ext cx="651510" cy="563880"/>
            <a:chOff x="746125" y="4151376"/>
            <a:chExt cx="651510" cy="563880"/>
          </a:xfrm>
        </p:grpSpPr>
        <p:sp>
          <p:nvSpPr>
            <p:cNvPr id="28" name="object 28"/>
            <p:cNvSpPr/>
            <p:nvPr/>
          </p:nvSpPr>
          <p:spPr>
            <a:xfrm>
              <a:off x="746125" y="4151376"/>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DFAE27"/>
            </a:solidFill>
          </p:spPr>
          <p:txBody>
            <a:bodyPr wrap="square" lIns="0" tIns="0" rIns="0" bIns="0" rtlCol="0"/>
            <a:lstStyle/>
            <a:p>
              <a:endParaRPr/>
            </a:p>
          </p:txBody>
        </p:sp>
        <p:pic>
          <p:nvPicPr>
            <p:cNvPr id="29" name="object 29"/>
            <p:cNvPicPr/>
            <p:nvPr/>
          </p:nvPicPr>
          <p:blipFill>
            <a:blip r:embed="rId7" cstate="print"/>
            <a:stretch>
              <a:fillRect/>
            </a:stretch>
          </p:blipFill>
          <p:spPr>
            <a:xfrm>
              <a:off x="890041" y="4321302"/>
              <a:ext cx="136410" cy="206375"/>
            </a:xfrm>
            <a:prstGeom prst="rect">
              <a:avLst/>
            </a:prstGeom>
          </p:spPr>
        </p:pic>
        <p:pic>
          <p:nvPicPr>
            <p:cNvPr id="30" name="object 30"/>
            <p:cNvPicPr/>
            <p:nvPr/>
          </p:nvPicPr>
          <p:blipFill>
            <a:blip r:embed="rId8" cstate="print"/>
            <a:stretch>
              <a:fillRect/>
            </a:stretch>
          </p:blipFill>
          <p:spPr>
            <a:xfrm>
              <a:off x="1064323" y="4323969"/>
              <a:ext cx="68389" cy="200278"/>
            </a:xfrm>
            <a:prstGeom prst="rect">
              <a:avLst/>
            </a:prstGeom>
          </p:spPr>
        </p:pic>
        <p:pic>
          <p:nvPicPr>
            <p:cNvPr id="31" name="object 31"/>
            <p:cNvPicPr/>
            <p:nvPr/>
          </p:nvPicPr>
          <p:blipFill>
            <a:blip r:embed="rId9" cstate="print"/>
            <a:stretch>
              <a:fillRect/>
            </a:stretch>
          </p:blipFill>
          <p:spPr>
            <a:xfrm>
              <a:off x="1191399" y="4321175"/>
              <a:ext cx="119621" cy="203073"/>
            </a:xfrm>
            <a:prstGeom prst="rect">
              <a:avLst/>
            </a:prstGeom>
          </p:spPr>
        </p:pic>
      </p:grpSp>
      <p:grpSp>
        <p:nvGrpSpPr>
          <p:cNvPr id="32" name="Group 31">
            <a:extLst>
              <a:ext uri="{FF2B5EF4-FFF2-40B4-BE49-F238E27FC236}">
                <a16:creationId xmlns:a16="http://schemas.microsoft.com/office/drawing/2014/main" id="{A5042965-0EC8-D068-5E8B-122468DF3AEC}"/>
              </a:ext>
            </a:extLst>
          </p:cNvPr>
          <p:cNvGrpSpPr/>
          <p:nvPr/>
        </p:nvGrpSpPr>
        <p:grpSpPr>
          <a:xfrm>
            <a:off x="12117225" y="94718"/>
            <a:ext cx="2584422" cy="788694"/>
            <a:chOff x="12117225" y="94718"/>
            <a:chExt cx="2584422" cy="788694"/>
          </a:xfrm>
        </p:grpSpPr>
        <p:sp>
          <p:nvSpPr>
            <p:cNvPr id="33" name="object 2">
              <a:extLst>
                <a:ext uri="{FF2B5EF4-FFF2-40B4-BE49-F238E27FC236}">
                  <a16:creationId xmlns:a16="http://schemas.microsoft.com/office/drawing/2014/main" id="{89CABEF5-6C92-336A-2BED-038CDFAB811D}"/>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34" name="Group 33">
              <a:extLst>
                <a:ext uri="{FF2B5EF4-FFF2-40B4-BE49-F238E27FC236}">
                  <a16:creationId xmlns:a16="http://schemas.microsoft.com/office/drawing/2014/main" id="{E4993C25-503B-CB7A-C365-1D8241A8C7E1}"/>
                </a:ext>
              </a:extLst>
            </p:cNvPr>
            <p:cNvGrpSpPr/>
            <p:nvPr/>
          </p:nvGrpSpPr>
          <p:grpSpPr>
            <a:xfrm>
              <a:off x="12117225" y="94718"/>
              <a:ext cx="609600" cy="788694"/>
              <a:chOff x="0" y="0"/>
              <a:chExt cx="660000" cy="841294"/>
            </a:xfrm>
          </p:grpSpPr>
          <p:sp>
            <p:nvSpPr>
              <p:cNvPr id="35" name="Shape 9">
                <a:extLst>
                  <a:ext uri="{FF2B5EF4-FFF2-40B4-BE49-F238E27FC236}">
                    <a16:creationId xmlns:a16="http://schemas.microsoft.com/office/drawing/2014/main" id="{295A7700-91A1-641E-7543-1274C6A41764}"/>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36" name="Shape 10">
                <a:extLst>
                  <a:ext uri="{FF2B5EF4-FFF2-40B4-BE49-F238E27FC236}">
                    <a16:creationId xmlns:a16="http://schemas.microsoft.com/office/drawing/2014/main" id="{BC1365F1-26B9-E233-6994-86DA9E2F390D}"/>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37" name="Shape 11">
                <a:extLst>
                  <a:ext uri="{FF2B5EF4-FFF2-40B4-BE49-F238E27FC236}">
                    <a16:creationId xmlns:a16="http://schemas.microsoft.com/office/drawing/2014/main" id="{1AED24DF-ECC4-B4BA-4850-60E9F0E5CFC9}"/>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39" name="object 51">
            <a:extLst>
              <a:ext uri="{FF2B5EF4-FFF2-40B4-BE49-F238E27FC236}">
                <a16:creationId xmlns:a16="http://schemas.microsoft.com/office/drawing/2014/main" id="{5558C704-EAA6-FF56-146B-46CC23508309}"/>
              </a:ext>
            </a:extLst>
          </p:cNvPr>
          <p:cNvSpPr txBox="1"/>
          <p:nvPr/>
        </p:nvSpPr>
        <p:spPr>
          <a:xfrm>
            <a:off x="758825" y="5796534"/>
            <a:ext cx="4157345" cy="1484124"/>
          </a:xfrm>
          <a:prstGeom prst="rect">
            <a:avLst/>
          </a:prstGeom>
          <a:ln w="25400">
            <a:solidFill>
              <a:srgbClr val="DFAE27"/>
            </a:solidFill>
          </a:ln>
        </p:spPr>
        <p:txBody>
          <a:bodyPr vert="horz" wrap="square" lIns="0" tIns="144780" rIns="0" bIns="0" rtlCol="0">
            <a:spAutoFit/>
          </a:bodyPr>
          <a:lstStyle/>
          <a:p>
            <a:pPr marL="12700" marR="5080">
              <a:lnSpc>
                <a:spcPct val="106800"/>
              </a:lnSpc>
              <a:spcBef>
                <a:spcPts val="70"/>
              </a:spcBef>
            </a:pPr>
            <a:r>
              <a:rPr lang="en-US" sz="1800" dirty="0">
                <a:latin typeface="Arial"/>
                <a:cs typeface="Arial"/>
              </a:rPr>
              <a:t>Increase the overall staff representation pf indigenous employees to 5% by end of 2030</a:t>
            </a:r>
          </a:p>
          <a:p>
            <a:pPr marL="286385">
              <a:lnSpc>
                <a:spcPct val="100000"/>
              </a:lnSpc>
              <a:spcBef>
                <a:spcPts val="1140"/>
              </a:spcBef>
            </a:pPr>
            <a:endParaRPr sz="2000" dirty="0">
              <a:latin typeface="Arial"/>
              <a:cs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24255"/>
            <a:ext cx="15544800" cy="0"/>
          </a:xfrm>
          <a:custGeom>
            <a:avLst/>
            <a:gdLst/>
            <a:ahLst/>
            <a:cxnLst/>
            <a:rect l="l" t="t" r="r" b="b"/>
            <a:pathLst>
              <a:path w="15544800">
                <a:moveTo>
                  <a:pt x="0" y="0"/>
                </a:moveTo>
                <a:lnTo>
                  <a:pt x="15544800" y="0"/>
                </a:lnTo>
              </a:path>
              <a:path w="15544800">
                <a:moveTo>
                  <a:pt x="0" y="0"/>
                </a:moveTo>
                <a:lnTo>
                  <a:pt x="15544800" y="0"/>
                </a:lnTo>
              </a:path>
            </a:pathLst>
          </a:custGeom>
          <a:ln w="3175">
            <a:solidFill>
              <a:srgbClr val="A7A9AC"/>
            </a:solidFill>
          </a:ln>
        </p:spPr>
        <p:txBody>
          <a:bodyPr wrap="square" lIns="0" tIns="0" rIns="0" bIns="0" rtlCol="0"/>
          <a:lstStyle/>
          <a:p>
            <a:endParaRPr/>
          </a:p>
        </p:txBody>
      </p:sp>
      <p:sp>
        <p:nvSpPr>
          <p:cNvPr id="3" name="object 3"/>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4" name="object 4"/>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5" name="object 5"/>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4" action="ppaction://hlinksldjump"/>
              </a:rPr>
              <a:t>ENVIRONMENTAL</a:t>
            </a:r>
            <a:endParaRPr sz="1900">
              <a:latin typeface="Tahoma"/>
              <a:cs typeface="Tahoma"/>
            </a:endParaRPr>
          </a:p>
        </p:txBody>
      </p:sp>
      <p:sp>
        <p:nvSpPr>
          <p:cNvPr id="6" name="object 6"/>
          <p:cNvSpPr txBox="1"/>
          <p:nvPr/>
        </p:nvSpPr>
        <p:spPr>
          <a:xfrm>
            <a:off x="6311010" y="395731"/>
            <a:ext cx="81280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SOCIAL</a:t>
            </a:r>
            <a:endParaRPr sz="1900">
              <a:latin typeface="Trebuchet MS"/>
              <a:cs typeface="Trebuchet MS"/>
            </a:endParaRPr>
          </a:p>
        </p:txBody>
      </p:sp>
      <p:sp>
        <p:nvSpPr>
          <p:cNvPr id="7" name="object 7"/>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DFAE27"/>
          </a:solidFill>
        </p:spPr>
        <p:txBody>
          <a:bodyPr wrap="square" lIns="0" tIns="0" rIns="0" bIns="0" rtlCol="0"/>
          <a:lstStyle/>
          <a:p>
            <a:endParaRPr/>
          </a:p>
        </p:txBody>
      </p:sp>
      <p:pic>
        <p:nvPicPr>
          <p:cNvPr id="8" name="object 8"/>
          <p:cNvPicPr/>
          <p:nvPr/>
        </p:nvPicPr>
        <p:blipFill>
          <a:blip r:embed="rId6" cstate="print"/>
          <a:stretch>
            <a:fillRect/>
          </a:stretch>
        </p:blipFill>
        <p:spPr>
          <a:xfrm>
            <a:off x="14376400" y="8978265"/>
            <a:ext cx="914400" cy="914400"/>
          </a:xfrm>
          <a:prstGeom prst="rect">
            <a:avLst/>
          </a:prstGeom>
        </p:spPr>
      </p:pic>
      <p:sp>
        <p:nvSpPr>
          <p:cNvPr id="9" name="object 9"/>
          <p:cNvSpPr txBox="1"/>
          <p:nvPr/>
        </p:nvSpPr>
        <p:spPr>
          <a:xfrm>
            <a:off x="6393307" y="1833118"/>
            <a:ext cx="2764790" cy="330835"/>
          </a:xfrm>
          <a:prstGeom prst="rect">
            <a:avLst/>
          </a:prstGeom>
        </p:spPr>
        <p:txBody>
          <a:bodyPr vert="horz" wrap="square" lIns="0" tIns="12700" rIns="0" bIns="0" rtlCol="0">
            <a:spAutoFit/>
          </a:bodyPr>
          <a:lstStyle/>
          <a:p>
            <a:pPr marL="12700">
              <a:lnSpc>
                <a:spcPct val="100000"/>
              </a:lnSpc>
              <a:spcBef>
                <a:spcPts val="100"/>
              </a:spcBef>
            </a:pPr>
            <a:r>
              <a:rPr sz="2000" b="1" dirty="0">
                <a:latin typeface="Arial"/>
                <a:cs typeface="Arial"/>
              </a:rPr>
              <a:t>WORK</a:t>
            </a:r>
            <a:r>
              <a:rPr sz="2000" b="1" spc="-35" dirty="0">
                <a:latin typeface="Arial"/>
                <a:cs typeface="Arial"/>
              </a:rPr>
              <a:t> </a:t>
            </a:r>
            <a:r>
              <a:rPr sz="2000" b="1" spc="-10" dirty="0">
                <a:latin typeface="Arial"/>
                <a:cs typeface="Arial"/>
              </a:rPr>
              <a:t>ENVIRONMENT</a:t>
            </a:r>
            <a:endParaRPr sz="2000">
              <a:latin typeface="Arial"/>
              <a:cs typeface="Arial"/>
            </a:endParaRPr>
          </a:p>
        </p:txBody>
      </p:sp>
      <p:sp>
        <p:nvSpPr>
          <p:cNvPr id="10" name="object 10"/>
          <p:cNvSpPr txBox="1"/>
          <p:nvPr/>
        </p:nvSpPr>
        <p:spPr>
          <a:xfrm>
            <a:off x="1548130" y="4084447"/>
            <a:ext cx="2733675" cy="685165"/>
          </a:xfrm>
          <a:prstGeom prst="rect">
            <a:avLst/>
          </a:prstGeom>
        </p:spPr>
        <p:txBody>
          <a:bodyPr vert="horz" wrap="square" lIns="0" tIns="31115" rIns="0" bIns="0" rtlCol="0">
            <a:spAutoFit/>
          </a:bodyPr>
          <a:lstStyle/>
          <a:p>
            <a:pPr marL="12700" marR="5080">
              <a:lnSpc>
                <a:spcPts val="2560"/>
              </a:lnSpc>
              <a:spcBef>
                <a:spcPts val="245"/>
              </a:spcBef>
            </a:pPr>
            <a:r>
              <a:rPr sz="2200" b="1" spc="-65" dirty="0">
                <a:latin typeface="Trebuchet MS"/>
                <a:cs typeface="Trebuchet MS"/>
              </a:rPr>
              <a:t>UNDER</a:t>
            </a:r>
            <a:r>
              <a:rPr sz="2200" b="1" spc="-265" dirty="0">
                <a:latin typeface="Trebuchet MS"/>
                <a:cs typeface="Trebuchet MS"/>
              </a:rPr>
              <a:t> </a:t>
            </a:r>
            <a:r>
              <a:rPr sz="2200" b="1" spc="-10" dirty="0">
                <a:latin typeface="Trebuchet MS"/>
                <a:cs typeface="Trebuchet MS"/>
              </a:rPr>
              <a:t>REPRESENTED TRADE</a:t>
            </a:r>
            <a:r>
              <a:rPr sz="2200" b="1" spc="-155" dirty="0">
                <a:latin typeface="Trebuchet MS"/>
                <a:cs typeface="Trebuchet MS"/>
              </a:rPr>
              <a:t> </a:t>
            </a:r>
            <a:r>
              <a:rPr sz="2200" b="1" spc="-10" dirty="0">
                <a:latin typeface="Trebuchet MS"/>
                <a:cs typeface="Trebuchet MS"/>
              </a:rPr>
              <a:t>PARTNERS</a:t>
            </a:r>
            <a:endParaRPr sz="2200">
              <a:latin typeface="Trebuchet MS"/>
              <a:cs typeface="Trebuchet MS"/>
            </a:endParaRPr>
          </a:p>
        </p:txBody>
      </p:sp>
      <p:sp>
        <p:nvSpPr>
          <p:cNvPr id="11" name="object 11"/>
          <p:cNvSpPr txBox="1"/>
          <p:nvPr/>
        </p:nvSpPr>
        <p:spPr>
          <a:xfrm>
            <a:off x="5536819" y="4402963"/>
            <a:ext cx="3526790" cy="360680"/>
          </a:xfrm>
          <a:prstGeom prst="rect">
            <a:avLst/>
          </a:prstGeom>
        </p:spPr>
        <p:txBody>
          <a:bodyPr vert="horz" wrap="square" lIns="0" tIns="12065" rIns="0" bIns="0" rtlCol="0">
            <a:spAutoFit/>
          </a:bodyPr>
          <a:lstStyle/>
          <a:p>
            <a:pPr marL="12700">
              <a:lnSpc>
                <a:spcPct val="100000"/>
              </a:lnSpc>
              <a:spcBef>
                <a:spcPts val="95"/>
              </a:spcBef>
              <a:tabLst>
                <a:tab pos="3513454"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2" name="object 12"/>
          <p:cNvSpPr txBox="1"/>
          <p:nvPr/>
        </p:nvSpPr>
        <p:spPr>
          <a:xfrm>
            <a:off x="9685401" y="4402963"/>
            <a:ext cx="5266055" cy="360680"/>
          </a:xfrm>
          <a:prstGeom prst="rect">
            <a:avLst/>
          </a:prstGeom>
        </p:spPr>
        <p:txBody>
          <a:bodyPr vert="horz" wrap="square" lIns="0" tIns="12065" rIns="0" bIns="0" rtlCol="0">
            <a:spAutoFit/>
          </a:bodyPr>
          <a:lstStyle/>
          <a:p>
            <a:pPr marL="12700">
              <a:lnSpc>
                <a:spcPct val="100000"/>
              </a:lnSpc>
              <a:spcBef>
                <a:spcPts val="95"/>
              </a:spcBef>
              <a:tabLst>
                <a:tab pos="5252720" algn="l"/>
              </a:tabLst>
            </a:pPr>
            <a:r>
              <a:rPr sz="2200" b="1" u="sng" spc="-40" dirty="0">
                <a:uFill>
                  <a:solidFill>
                    <a:srgbClr val="000000"/>
                  </a:solidFill>
                </a:uFill>
                <a:latin typeface="Trebuchet MS"/>
                <a:cs typeface="Trebuchet MS"/>
              </a:rPr>
              <a:t>HOW</a:t>
            </a:r>
            <a:r>
              <a:rPr sz="2200" b="1" u="sng" spc="-19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WE</a:t>
            </a:r>
            <a:r>
              <a:rPr sz="2200" b="1" u="sng" spc="-16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PLAN</a:t>
            </a:r>
            <a:r>
              <a:rPr sz="2200" b="1" u="sng" spc="-175" dirty="0">
                <a:uFill>
                  <a:solidFill>
                    <a:srgbClr val="000000"/>
                  </a:solidFill>
                </a:uFill>
                <a:latin typeface="Trebuchet MS"/>
                <a:cs typeface="Trebuchet MS"/>
              </a:rPr>
              <a:t> </a:t>
            </a:r>
            <a:r>
              <a:rPr sz="2200" b="1" u="sng" spc="-40" dirty="0">
                <a:uFill>
                  <a:solidFill>
                    <a:srgbClr val="000000"/>
                  </a:solidFill>
                </a:uFill>
                <a:latin typeface="Trebuchet MS"/>
                <a:cs typeface="Trebuchet MS"/>
              </a:rPr>
              <a:t>TO</a:t>
            </a:r>
            <a:r>
              <a:rPr sz="2200" b="1" u="sng" spc="-15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8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3" name="object 13"/>
          <p:cNvSpPr txBox="1"/>
          <p:nvPr/>
        </p:nvSpPr>
        <p:spPr>
          <a:xfrm>
            <a:off x="5536819" y="5111876"/>
            <a:ext cx="3341370" cy="2658110"/>
          </a:xfrm>
          <a:prstGeom prst="rect">
            <a:avLst/>
          </a:prstGeom>
        </p:spPr>
        <p:txBody>
          <a:bodyPr vert="horz" wrap="square" lIns="0" tIns="8890" rIns="0" bIns="0" rtlCol="0">
            <a:spAutoFit/>
          </a:bodyPr>
          <a:lstStyle/>
          <a:p>
            <a:pPr marL="12700" marR="5080">
              <a:lnSpc>
                <a:spcPct val="106800"/>
              </a:lnSpc>
              <a:spcBef>
                <a:spcPts val="70"/>
              </a:spcBef>
            </a:pPr>
            <a:r>
              <a:rPr sz="1800" dirty="0">
                <a:latin typeface="Arial"/>
                <a:cs typeface="Arial"/>
              </a:rPr>
              <a:t>We</a:t>
            </a:r>
            <a:r>
              <a:rPr sz="1800" spc="-5" dirty="0">
                <a:latin typeface="Arial"/>
                <a:cs typeface="Arial"/>
              </a:rPr>
              <a:t> </a:t>
            </a:r>
            <a:r>
              <a:rPr sz="1800" dirty="0">
                <a:latin typeface="Arial"/>
                <a:cs typeface="Arial"/>
              </a:rPr>
              <a:t>are</a:t>
            </a:r>
            <a:r>
              <a:rPr sz="1800" spc="-10" dirty="0">
                <a:latin typeface="Arial"/>
                <a:cs typeface="Arial"/>
              </a:rPr>
              <a:t> </a:t>
            </a:r>
            <a:r>
              <a:rPr sz="1800" dirty="0">
                <a:latin typeface="Arial"/>
                <a:cs typeface="Arial"/>
              </a:rPr>
              <a:t>committed</a:t>
            </a:r>
            <a:r>
              <a:rPr sz="1800" spc="-15" dirty="0">
                <a:latin typeface="Arial"/>
                <a:cs typeface="Arial"/>
              </a:rPr>
              <a:t> </a:t>
            </a:r>
            <a:r>
              <a:rPr sz="1800" dirty="0">
                <a:latin typeface="Arial"/>
                <a:cs typeface="Arial"/>
              </a:rPr>
              <a:t>to </a:t>
            </a:r>
            <a:r>
              <a:rPr sz="1800" spc="-10" dirty="0">
                <a:latin typeface="Arial"/>
                <a:cs typeface="Arial"/>
              </a:rPr>
              <a:t>maximizing </a:t>
            </a:r>
            <a:r>
              <a:rPr sz="1800" dirty="0">
                <a:latin typeface="Arial"/>
                <a:cs typeface="Arial"/>
              </a:rPr>
              <a:t>local</a:t>
            </a:r>
            <a:r>
              <a:rPr sz="1800" spc="-25" dirty="0">
                <a:latin typeface="Arial"/>
                <a:cs typeface="Arial"/>
              </a:rPr>
              <a:t> </a:t>
            </a:r>
            <a:r>
              <a:rPr sz="1800" dirty="0">
                <a:latin typeface="Arial"/>
                <a:cs typeface="Arial"/>
              </a:rPr>
              <a:t>participation</a:t>
            </a:r>
            <a:r>
              <a:rPr sz="1800" spc="-35" dirty="0">
                <a:latin typeface="Arial"/>
                <a:cs typeface="Arial"/>
              </a:rPr>
              <a:t> </a:t>
            </a:r>
            <a:r>
              <a:rPr sz="1800" dirty="0">
                <a:latin typeface="Arial"/>
                <a:cs typeface="Arial"/>
              </a:rPr>
              <a:t>in</a:t>
            </a:r>
            <a:r>
              <a:rPr sz="1800" spc="-25" dirty="0">
                <a:latin typeface="Arial"/>
                <a:cs typeface="Arial"/>
              </a:rPr>
              <a:t> </a:t>
            </a:r>
            <a:r>
              <a:rPr sz="1800" dirty="0">
                <a:latin typeface="Arial"/>
                <a:cs typeface="Arial"/>
              </a:rPr>
              <a:t>our</a:t>
            </a:r>
            <a:r>
              <a:rPr sz="1800" spc="-25" dirty="0">
                <a:latin typeface="Arial"/>
                <a:cs typeface="Arial"/>
              </a:rPr>
              <a:t> </a:t>
            </a:r>
            <a:r>
              <a:rPr sz="1800" spc="-10" dirty="0">
                <a:latin typeface="Arial"/>
                <a:cs typeface="Arial"/>
              </a:rPr>
              <a:t>projects </a:t>
            </a:r>
            <a:r>
              <a:rPr sz="1800" dirty="0">
                <a:latin typeface="Arial"/>
                <a:cs typeface="Arial"/>
              </a:rPr>
              <a:t>and</a:t>
            </a:r>
            <a:r>
              <a:rPr sz="1800" spc="225" dirty="0">
                <a:latin typeface="Arial"/>
                <a:cs typeface="Arial"/>
              </a:rPr>
              <a:t> </a:t>
            </a:r>
            <a:r>
              <a:rPr sz="1800" dirty="0">
                <a:latin typeface="Arial"/>
                <a:cs typeface="Arial"/>
              </a:rPr>
              <a:t>providing</a:t>
            </a:r>
            <a:r>
              <a:rPr sz="1800" spc="245" dirty="0">
                <a:latin typeface="Arial"/>
                <a:cs typeface="Arial"/>
              </a:rPr>
              <a:t> </a:t>
            </a:r>
            <a:r>
              <a:rPr sz="1800" spc="-10" dirty="0">
                <a:latin typeface="Arial"/>
                <a:cs typeface="Arial"/>
              </a:rPr>
              <a:t>meaningful </a:t>
            </a:r>
            <a:r>
              <a:rPr sz="1800" dirty="0">
                <a:latin typeface="Tahoma"/>
                <a:cs typeface="Tahoma"/>
              </a:rPr>
              <a:t>benefits</a:t>
            </a:r>
            <a:r>
              <a:rPr sz="1800" spc="155" dirty="0">
                <a:latin typeface="Tahoma"/>
                <a:cs typeface="Tahoma"/>
              </a:rPr>
              <a:t> </a:t>
            </a:r>
            <a:r>
              <a:rPr sz="1800" dirty="0">
                <a:latin typeface="Tahoma"/>
                <a:cs typeface="Tahoma"/>
              </a:rPr>
              <a:t>to</a:t>
            </a:r>
            <a:r>
              <a:rPr sz="1800" spc="165" dirty="0">
                <a:latin typeface="Tahoma"/>
                <a:cs typeface="Tahoma"/>
              </a:rPr>
              <a:t> </a:t>
            </a:r>
            <a:r>
              <a:rPr sz="1800" dirty="0">
                <a:latin typeface="Tahoma"/>
                <a:cs typeface="Tahoma"/>
              </a:rPr>
              <a:t>the</a:t>
            </a:r>
            <a:r>
              <a:rPr sz="1800" spc="165" dirty="0">
                <a:latin typeface="Tahoma"/>
                <a:cs typeface="Tahoma"/>
              </a:rPr>
              <a:t> </a:t>
            </a:r>
            <a:r>
              <a:rPr sz="1800" spc="-10" dirty="0">
                <a:latin typeface="Tahoma"/>
                <a:cs typeface="Tahoma"/>
              </a:rPr>
              <a:t>communities </a:t>
            </a:r>
            <a:r>
              <a:rPr sz="1800" dirty="0">
                <a:latin typeface="Arial"/>
                <a:cs typeface="Arial"/>
              </a:rPr>
              <a:t>where</a:t>
            </a:r>
            <a:r>
              <a:rPr sz="1800" spc="195" dirty="0">
                <a:latin typeface="Arial"/>
                <a:cs typeface="Arial"/>
              </a:rPr>
              <a:t> </a:t>
            </a:r>
            <a:r>
              <a:rPr sz="1800" dirty="0">
                <a:latin typeface="Arial"/>
                <a:cs typeface="Arial"/>
              </a:rPr>
              <a:t>we</a:t>
            </a:r>
            <a:r>
              <a:rPr sz="1800" spc="220" dirty="0">
                <a:latin typeface="Arial"/>
                <a:cs typeface="Arial"/>
              </a:rPr>
              <a:t> </a:t>
            </a:r>
            <a:r>
              <a:rPr sz="1800" dirty="0">
                <a:latin typeface="Arial"/>
                <a:cs typeface="Arial"/>
              </a:rPr>
              <a:t>work,</a:t>
            </a:r>
            <a:r>
              <a:rPr sz="1800" spc="200" dirty="0">
                <a:latin typeface="Arial"/>
                <a:cs typeface="Arial"/>
              </a:rPr>
              <a:t> </a:t>
            </a:r>
            <a:r>
              <a:rPr sz="1800" dirty="0">
                <a:latin typeface="Arial"/>
                <a:cs typeface="Arial"/>
              </a:rPr>
              <a:t>through</a:t>
            </a:r>
            <a:r>
              <a:rPr sz="1800" spc="200" dirty="0">
                <a:latin typeface="Arial"/>
                <a:cs typeface="Arial"/>
              </a:rPr>
              <a:t> </a:t>
            </a:r>
            <a:r>
              <a:rPr sz="1800" spc="-10" dirty="0">
                <a:latin typeface="Arial"/>
                <a:cs typeface="Arial"/>
              </a:rPr>
              <a:t>local </a:t>
            </a:r>
            <a:r>
              <a:rPr sz="1800" dirty="0">
                <a:latin typeface="Tahoma"/>
                <a:cs typeface="Tahoma"/>
              </a:rPr>
              <a:t>and</a:t>
            </a:r>
            <a:r>
              <a:rPr sz="1800" spc="-35" dirty="0">
                <a:latin typeface="Tahoma"/>
                <a:cs typeface="Tahoma"/>
              </a:rPr>
              <a:t> </a:t>
            </a:r>
            <a:r>
              <a:rPr sz="1800" dirty="0">
                <a:latin typeface="Tahoma"/>
                <a:cs typeface="Tahoma"/>
              </a:rPr>
              <a:t>inclusive</a:t>
            </a:r>
            <a:r>
              <a:rPr sz="1800" spc="-35" dirty="0">
                <a:latin typeface="Tahoma"/>
                <a:cs typeface="Tahoma"/>
              </a:rPr>
              <a:t> </a:t>
            </a:r>
            <a:r>
              <a:rPr sz="1800" dirty="0">
                <a:latin typeface="Tahoma"/>
                <a:cs typeface="Tahoma"/>
              </a:rPr>
              <a:t>staffing</a:t>
            </a:r>
            <a:r>
              <a:rPr sz="1800" spc="-35" dirty="0">
                <a:latin typeface="Tahoma"/>
                <a:cs typeface="Tahoma"/>
              </a:rPr>
              <a:t> </a:t>
            </a:r>
            <a:r>
              <a:rPr sz="1800" dirty="0">
                <a:latin typeface="Tahoma"/>
                <a:cs typeface="Tahoma"/>
              </a:rPr>
              <a:t>to</a:t>
            </a:r>
            <a:r>
              <a:rPr sz="1800" spc="-30" dirty="0">
                <a:latin typeface="Tahoma"/>
                <a:cs typeface="Tahoma"/>
              </a:rPr>
              <a:t> </a:t>
            </a:r>
            <a:r>
              <a:rPr sz="1800" spc="-10" dirty="0">
                <a:latin typeface="Tahoma"/>
                <a:cs typeface="Tahoma"/>
              </a:rPr>
              <a:t>enhance </a:t>
            </a:r>
            <a:r>
              <a:rPr sz="1800" dirty="0">
                <a:latin typeface="Arial"/>
                <a:cs typeface="Arial"/>
              </a:rPr>
              <a:t>employment</a:t>
            </a:r>
            <a:r>
              <a:rPr sz="1800" spc="290" dirty="0">
                <a:latin typeface="Arial"/>
                <a:cs typeface="Arial"/>
              </a:rPr>
              <a:t> </a:t>
            </a:r>
            <a:r>
              <a:rPr sz="1800" dirty="0">
                <a:latin typeface="Arial"/>
                <a:cs typeface="Arial"/>
              </a:rPr>
              <a:t>inclusion</a:t>
            </a:r>
            <a:r>
              <a:rPr sz="1800" spc="290" dirty="0">
                <a:latin typeface="Arial"/>
                <a:cs typeface="Arial"/>
              </a:rPr>
              <a:t> </a:t>
            </a:r>
            <a:r>
              <a:rPr sz="1800" dirty="0">
                <a:latin typeface="Arial"/>
                <a:cs typeface="Arial"/>
              </a:rPr>
              <a:t>and</a:t>
            </a:r>
            <a:r>
              <a:rPr sz="1800" spc="295" dirty="0">
                <a:latin typeface="Arial"/>
                <a:cs typeface="Arial"/>
              </a:rPr>
              <a:t> </a:t>
            </a:r>
            <a:r>
              <a:rPr sz="1800" spc="-25" dirty="0">
                <a:latin typeface="Arial"/>
                <a:cs typeface="Arial"/>
              </a:rPr>
              <a:t>job </a:t>
            </a:r>
            <a:r>
              <a:rPr sz="1800" dirty="0">
                <a:latin typeface="Arial"/>
                <a:cs typeface="Arial"/>
              </a:rPr>
              <a:t>participation</a:t>
            </a:r>
            <a:r>
              <a:rPr sz="1800" spc="220" dirty="0">
                <a:latin typeface="Arial"/>
                <a:cs typeface="Arial"/>
              </a:rPr>
              <a:t> </a:t>
            </a:r>
            <a:r>
              <a:rPr sz="1800" dirty="0">
                <a:latin typeface="Arial"/>
                <a:cs typeface="Arial"/>
              </a:rPr>
              <a:t>by</a:t>
            </a:r>
            <a:r>
              <a:rPr sz="1800" spc="215" dirty="0">
                <a:latin typeface="Arial"/>
                <a:cs typeface="Arial"/>
              </a:rPr>
              <a:t> </a:t>
            </a:r>
            <a:r>
              <a:rPr sz="1800" dirty="0">
                <a:latin typeface="Arial"/>
                <a:cs typeface="Arial"/>
              </a:rPr>
              <a:t>local</a:t>
            </a:r>
            <a:r>
              <a:rPr sz="1800" spc="229" dirty="0">
                <a:latin typeface="Arial"/>
                <a:cs typeface="Arial"/>
              </a:rPr>
              <a:t> </a:t>
            </a:r>
            <a:r>
              <a:rPr sz="1800" spc="-10" dirty="0">
                <a:latin typeface="Arial"/>
                <a:cs typeface="Arial"/>
              </a:rPr>
              <a:t>suppliers </a:t>
            </a:r>
            <a:r>
              <a:rPr sz="1800" dirty="0">
                <a:latin typeface="Arial"/>
                <a:cs typeface="Arial"/>
              </a:rPr>
              <a:t>and</a:t>
            </a:r>
            <a:r>
              <a:rPr sz="1800" spc="165" dirty="0">
                <a:latin typeface="Arial"/>
                <a:cs typeface="Arial"/>
              </a:rPr>
              <a:t> </a:t>
            </a:r>
            <a:r>
              <a:rPr sz="1800" dirty="0">
                <a:latin typeface="Arial"/>
                <a:cs typeface="Arial"/>
              </a:rPr>
              <a:t>trade</a:t>
            </a:r>
            <a:r>
              <a:rPr sz="1800" spc="165" dirty="0">
                <a:latin typeface="Arial"/>
                <a:cs typeface="Arial"/>
              </a:rPr>
              <a:t> </a:t>
            </a:r>
            <a:r>
              <a:rPr sz="1800" spc="-10" dirty="0">
                <a:latin typeface="Arial"/>
                <a:cs typeface="Arial"/>
              </a:rPr>
              <a:t>partners.</a:t>
            </a:r>
            <a:endParaRPr sz="1800" dirty="0">
              <a:latin typeface="Arial"/>
              <a:cs typeface="Arial"/>
            </a:endParaRPr>
          </a:p>
        </p:txBody>
      </p:sp>
      <p:sp>
        <p:nvSpPr>
          <p:cNvPr id="14" name="object 14"/>
          <p:cNvSpPr txBox="1"/>
          <p:nvPr/>
        </p:nvSpPr>
        <p:spPr>
          <a:xfrm>
            <a:off x="9856089" y="5105780"/>
            <a:ext cx="5332095" cy="3156585"/>
          </a:xfrm>
          <a:prstGeom prst="rect">
            <a:avLst/>
          </a:prstGeom>
        </p:spPr>
        <p:txBody>
          <a:bodyPr vert="horz" wrap="square" lIns="0" tIns="31114" rIns="0" bIns="0" rtlCol="0">
            <a:spAutoFit/>
          </a:bodyPr>
          <a:lstStyle/>
          <a:p>
            <a:pPr marL="248285" indent="-225425">
              <a:lnSpc>
                <a:spcPct val="100000"/>
              </a:lnSpc>
              <a:spcBef>
                <a:spcPts val="244"/>
              </a:spcBef>
              <a:buFont typeface="Arial"/>
              <a:buChar char="•"/>
              <a:tabLst>
                <a:tab pos="248285" algn="l"/>
              </a:tabLst>
            </a:pPr>
            <a:r>
              <a:rPr sz="1800" dirty="0">
                <a:latin typeface="Tahoma"/>
                <a:cs typeface="Tahoma"/>
              </a:rPr>
              <a:t>Establish</a:t>
            </a:r>
            <a:r>
              <a:rPr sz="1800" spc="85" dirty="0">
                <a:latin typeface="Tahoma"/>
                <a:cs typeface="Tahoma"/>
              </a:rPr>
              <a:t> </a:t>
            </a:r>
            <a:r>
              <a:rPr sz="1800" dirty="0">
                <a:latin typeface="Tahoma"/>
                <a:cs typeface="Tahoma"/>
              </a:rPr>
              <a:t>a</a:t>
            </a:r>
            <a:r>
              <a:rPr sz="1800" spc="130" dirty="0">
                <a:latin typeface="Tahoma"/>
                <a:cs typeface="Tahoma"/>
              </a:rPr>
              <a:t> </a:t>
            </a:r>
            <a:r>
              <a:rPr sz="1800" dirty="0">
                <a:latin typeface="Tahoma"/>
                <a:cs typeface="Tahoma"/>
              </a:rPr>
              <a:t>modified</a:t>
            </a:r>
            <a:r>
              <a:rPr sz="1800" spc="140" dirty="0">
                <a:latin typeface="Tahoma"/>
                <a:cs typeface="Tahoma"/>
              </a:rPr>
              <a:t> </a:t>
            </a:r>
            <a:r>
              <a:rPr sz="1800" dirty="0">
                <a:latin typeface="Tahoma"/>
                <a:cs typeface="Tahoma"/>
              </a:rPr>
              <a:t>risk</a:t>
            </a:r>
            <a:r>
              <a:rPr sz="1800" spc="114" dirty="0">
                <a:latin typeface="Tahoma"/>
                <a:cs typeface="Tahoma"/>
              </a:rPr>
              <a:t> </a:t>
            </a:r>
            <a:r>
              <a:rPr sz="1800" spc="-10" dirty="0">
                <a:latin typeface="Tahoma"/>
                <a:cs typeface="Tahoma"/>
              </a:rPr>
              <a:t>management</a:t>
            </a:r>
            <a:endParaRPr sz="1800" dirty="0">
              <a:latin typeface="Tahoma"/>
              <a:cs typeface="Tahoma"/>
            </a:endParaRPr>
          </a:p>
          <a:p>
            <a:pPr marL="241300" marR="1971675">
              <a:lnSpc>
                <a:spcPct val="105600"/>
              </a:lnSpc>
              <a:spcBef>
                <a:spcPts val="20"/>
              </a:spcBef>
            </a:pPr>
            <a:r>
              <a:rPr sz="1800" dirty="0">
                <a:latin typeface="Arial"/>
                <a:cs typeface="Arial"/>
              </a:rPr>
              <a:t>application</a:t>
            </a:r>
            <a:r>
              <a:rPr sz="1800" spc="160" dirty="0">
                <a:latin typeface="Arial"/>
                <a:cs typeface="Arial"/>
              </a:rPr>
              <a:t> </a:t>
            </a:r>
            <a:r>
              <a:rPr sz="1800" dirty="0">
                <a:latin typeface="Arial"/>
                <a:cs typeface="Arial"/>
              </a:rPr>
              <a:t>review</a:t>
            </a:r>
            <a:r>
              <a:rPr sz="1800" spc="175" dirty="0">
                <a:latin typeface="Arial"/>
                <a:cs typeface="Arial"/>
              </a:rPr>
              <a:t> </a:t>
            </a:r>
            <a:r>
              <a:rPr sz="1800" dirty="0">
                <a:latin typeface="Arial"/>
                <a:cs typeface="Arial"/>
              </a:rPr>
              <a:t>process</a:t>
            </a:r>
            <a:r>
              <a:rPr sz="1800" spc="160" dirty="0">
                <a:latin typeface="Arial"/>
                <a:cs typeface="Arial"/>
              </a:rPr>
              <a:t> </a:t>
            </a:r>
            <a:r>
              <a:rPr sz="1800" spc="-25" dirty="0">
                <a:latin typeface="Arial"/>
                <a:cs typeface="Arial"/>
              </a:rPr>
              <a:t>for </a:t>
            </a:r>
            <a:r>
              <a:rPr sz="1800" dirty="0">
                <a:latin typeface="Arial"/>
                <a:cs typeface="Arial"/>
              </a:rPr>
              <a:t>small</a:t>
            </a:r>
            <a:r>
              <a:rPr sz="1800" spc="185" dirty="0">
                <a:latin typeface="Arial"/>
                <a:cs typeface="Arial"/>
              </a:rPr>
              <a:t> </a:t>
            </a:r>
            <a:r>
              <a:rPr sz="1800" spc="-10" dirty="0">
                <a:latin typeface="Arial"/>
                <a:cs typeface="Arial"/>
              </a:rPr>
              <a:t>businesses.</a:t>
            </a:r>
            <a:endParaRPr sz="1800" dirty="0">
              <a:latin typeface="Arial"/>
              <a:cs typeface="Arial"/>
            </a:endParaRPr>
          </a:p>
          <a:p>
            <a:pPr marL="239395" marR="5080" indent="-226695">
              <a:lnSpc>
                <a:spcPct val="100600"/>
              </a:lnSpc>
              <a:spcBef>
                <a:spcPts val="1080"/>
              </a:spcBef>
              <a:buFont typeface="Arial"/>
              <a:buChar char="•"/>
              <a:tabLst>
                <a:tab pos="241300" algn="l"/>
              </a:tabLst>
            </a:pPr>
            <a:r>
              <a:rPr sz="1800" dirty="0">
                <a:latin typeface="Tahoma"/>
                <a:cs typeface="Tahoma"/>
              </a:rPr>
              <a:t>Improve</a:t>
            </a:r>
            <a:r>
              <a:rPr sz="1800" spc="-55" dirty="0">
                <a:latin typeface="Tahoma"/>
                <a:cs typeface="Tahoma"/>
              </a:rPr>
              <a:t> </a:t>
            </a:r>
            <a:r>
              <a:rPr sz="1800" dirty="0">
                <a:latin typeface="Tahoma"/>
                <a:cs typeface="Tahoma"/>
              </a:rPr>
              <a:t>the</a:t>
            </a:r>
            <a:r>
              <a:rPr sz="1800" spc="-50" dirty="0">
                <a:latin typeface="Tahoma"/>
                <a:cs typeface="Tahoma"/>
              </a:rPr>
              <a:t> </a:t>
            </a:r>
            <a:r>
              <a:rPr sz="1800" dirty="0">
                <a:latin typeface="Tahoma"/>
                <a:cs typeface="Tahoma"/>
              </a:rPr>
              <a:t>identification</a:t>
            </a:r>
            <a:r>
              <a:rPr sz="1800" spc="-50" dirty="0">
                <a:latin typeface="Tahoma"/>
                <a:cs typeface="Tahoma"/>
              </a:rPr>
              <a:t> </a:t>
            </a:r>
            <a:r>
              <a:rPr sz="1800" dirty="0">
                <a:latin typeface="Tahoma"/>
                <a:cs typeface="Tahoma"/>
              </a:rPr>
              <a:t>and</a:t>
            </a:r>
            <a:r>
              <a:rPr sz="1800" spc="-50" dirty="0">
                <a:latin typeface="Tahoma"/>
                <a:cs typeface="Tahoma"/>
              </a:rPr>
              <a:t> </a:t>
            </a:r>
            <a:r>
              <a:rPr sz="1800" dirty="0">
                <a:latin typeface="Tahoma"/>
                <a:cs typeface="Tahoma"/>
              </a:rPr>
              <a:t>tracking</a:t>
            </a:r>
            <a:r>
              <a:rPr sz="1800" spc="-50" dirty="0">
                <a:latin typeface="Tahoma"/>
                <a:cs typeface="Tahoma"/>
              </a:rPr>
              <a:t> </a:t>
            </a:r>
            <a:r>
              <a:rPr sz="1800" spc="-25" dirty="0">
                <a:latin typeface="Tahoma"/>
                <a:cs typeface="Tahoma"/>
              </a:rPr>
              <a:t>of 	</a:t>
            </a:r>
            <a:r>
              <a:rPr sz="1800" dirty="0">
                <a:latin typeface="Arial"/>
                <a:cs typeface="Arial"/>
              </a:rPr>
              <a:t>Underrepresented</a:t>
            </a:r>
            <a:r>
              <a:rPr sz="1800" spc="-40" dirty="0">
                <a:latin typeface="Arial"/>
                <a:cs typeface="Arial"/>
              </a:rPr>
              <a:t> </a:t>
            </a:r>
            <a:r>
              <a:rPr sz="1800" dirty="0">
                <a:latin typeface="Arial"/>
                <a:cs typeface="Arial"/>
              </a:rPr>
              <a:t>trades</a:t>
            </a:r>
            <a:r>
              <a:rPr sz="1800" spc="-30" dirty="0">
                <a:latin typeface="Arial"/>
                <a:cs typeface="Arial"/>
              </a:rPr>
              <a:t> </a:t>
            </a:r>
            <a:r>
              <a:rPr sz="1800" dirty="0">
                <a:latin typeface="Arial"/>
                <a:cs typeface="Arial"/>
              </a:rPr>
              <a:t>in</a:t>
            </a:r>
            <a:r>
              <a:rPr sz="1800" spc="-30" dirty="0">
                <a:latin typeface="Arial"/>
                <a:cs typeface="Arial"/>
              </a:rPr>
              <a:t> </a:t>
            </a:r>
            <a:r>
              <a:rPr lang="en-US" sz="1800" dirty="0">
                <a:latin typeface="Arial"/>
                <a:cs typeface="Arial"/>
              </a:rPr>
              <a:t>Technician</a:t>
            </a:r>
            <a:r>
              <a:rPr sz="1800" spc="-50" dirty="0">
                <a:latin typeface="Arial"/>
                <a:cs typeface="Arial"/>
              </a:rPr>
              <a:t> </a:t>
            </a:r>
            <a:r>
              <a:rPr sz="1800" spc="-10" dirty="0">
                <a:latin typeface="Arial"/>
                <a:cs typeface="Arial"/>
              </a:rPr>
              <a:t>Networks 	Ltdsystems.</a:t>
            </a:r>
            <a:endParaRPr sz="1800" dirty="0">
              <a:latin typeface="Arial"/>
              <a:cs typeface="Arial"/>
            </a:endParaRPr>
          </a:p>
          <a:p>
            <a:pPr marL="241300" marR="520065" indent="-228600">
              <a:lnSpc>
                <a:spcPct val="106300"/>
              </a:lnSpc>
              <a:spcBef>
                <a:spcPts val="980"/>
              </a:spcBef>
              <a:buChar char="•"/>
              <a:tabLst>
                <a:tab pos="241300" algn="l"/>
              </a:tabLst>
            </a:pPr>
            <a:r>
              <a:rPr sz="1800" dirty="0">
                <a:latin typeface="Arial"/>
                <a:cs typeface="Arial"/>
              </a:rPr>
              <a:t>Hold</a:t>
            </a:r>
            <a:r>
              <a:rPr sz="1800" spc="260" dirty="0">
                <a:latin typeface="Arial"/>
                <a:cs typeface="Arial"/>
              </a:rPr>
              <a:t> </a:t>
            </a:r>
            <a:r>
              <a:rPr sz="1800" dirty="0">
                <a:latin typeface="Arial"/>
                <a:cs typeface="Arial"/>
              </a:rPr>
              <a:t>annual</a:t>
            </a:r>
            <a:r>
              <a:rPr sz="1800" spc="260" dirty="0">
                <a:latin typeface="Arial"/>
                <a:cs typeface="Arial"/>
              </a:rPr>
              <a:t> </a:t>
            </a:r>
            <a:r>
              <a:rPr sz="1800" dirty="0">
                <a:latin typeface="Arial"/>
                <a:cs typeface="Arial"/>
              </a:rPr>
              <a:t>Indigenous</a:t>
            </a:r>
            <a:r>
              <a:rPr sz="1800" spc="280" dirty="0">
                <a:latin typeface="Arial"/>
                <a:cs typeface="Arial"/>
              </a:rPr>
              <a:t> </a:t>
            </a:r>
            <a:r>
              <a:rPr sz="1800" spc="-25" dirty="0">
                <a:latin typeface="Arial"/>
                <a:cs typeface="Arial"/>
              </a:rPr>
              <a:t>and </a:t>
            </a:r>
            <a:r>
              <a:rPr sz="1800" spc="10" dirty="0">
                <a:latin typeface="Arial"/>
                <a:cs typeface="Arial"/>
              </a:rPr>
              <a:t>underrepresented</a:t>
            </a:r>
            <a:r>
              <a:rPr sz="1800" spc="185" dirty="0">
                <a:latin typeface="Arial"/>
                <a:cs typeface="Arial"/>
              </a:rPr>
              <a:t> </a:t>
            </a:r>
            <a:r>
              <a:rPr sz="1800" spc="10" dirty="0">
                <a:latin typeface="Arial"/>
                <a:cs typeface="Arial"/>
              </a:rPr>
              <a:t>trade</a:t>
            </a:r>
            <a:r>
              <a:rPr sz="1800" spc="200" dirty="0">
                <a:latin typeface="Arial"/>
                <a:cs typeface="Arial"/>
              </a:rPr>
              <a:t> </a:t>
            </a:r>
            <a:r>
              <a:rPr sz="1800" spc="10" dirty="0">
                <a:latin typeface="Arial"/>
                <a:cs typeface="Arial"/>
              </a:rPr>
              <a:t>partner</a:t>
            </a:r>
            <a:r>
              <a:rPr sz="1800" spc="185" dirty="0">
                <a:latin typeface="Arial"/>
                <a:cs typeface="Arial"/>
              </a:rPr>
              <a:t> </a:t>
            </a:r>
            <a:r>
              <a:rPr sz="1800" spc="-10" dirty="0">
                <a:latin typeface="Arial"/>
                <a:cs typeface="Arial"/>
              </a:rPr>
              <a:t>information </a:t>
            </a:r>
            <a:r>
              <a:rPr sz="1800" dirty="0">
                <a:latin typeface="Arial"/>
                <a:cs typeface="Arial"/>
              </a:rPr>
              <a:t>sessions</a:t>
            </a:r>
            <a:r>
              <a:rPr sz="1800" spc="100" dirty="0">
                <a:latin typeface="Arial"/>
                <a:cs typeface="Arial"/>
              </a:rPr>
              <a:t> </a:t>
            </a:r>
            <a:r>
              <a:rPr sz="1800" dirty="0">
                <a:latin typeface="Arial"/>
                <a:cs typeface="Arial"/>
              </a:rPr>
              <a:t>on</a:t>
            </a:r>
            <a:r>
              <a:rPr sz="1800" spc="135" dirty="0">
                <a:latin typeface="Arial"/>
                <a:cs typeface="Arial"/>
              </a:rPr>
              <a:t> </a:t>
            </a:r>
            <a:r>
              <a:rPr sz="1800" dirty="0">
                <a:latin typeface="Arial"/>
                <a:cs typeface="Arial"/>
              </a:rPr>
              <a:t>how</a:t>
            </a:r>
            <a:r>
              <a:rPr sz="1800" spc="114" dirty="0">
                <a:latin typeface="Arial"/>
                <a:cs typeface="Arial"/>
              </a:rPr>
              <a:t> </a:t>
            </a:r>
            <a:r>
              <a:rPr sz="1800" dirty="0">
                <a:latin typeface="Arial"/>
                <a:cs typeface="Arial"/>
              </a:rPr>
              <a:t>to</a:t>
            </a:r>
            <a:r>
              <a:rPr sz="1800" spc="120" dirty="0">
                <a:latin typeface="Arial"/>
                <a:cs typeface="Arial"/>
              </a:rPr>
              <a:t> </a:t>
            </a:r>
            <a:r>
              <a:rPr sz="1800" dirty="0">
                <a:latin typeface="Arial"/>
                <a:cs typeface="Arial"/>
              </a:rPr>
              <a:t>grow</a:t>
            </a:r>
            <a:r>
              <a:rPr sz="1800" spc="120" dirty="0">
                <a:latin typeface="Arial"/>
                <a:cs typeface="Arial"/>
              </a:rPr>
              <a:t> </a:t>
            </a:r>
            <a:r>
              <a:rPr sz="1800" dirty="0">
                <a:latin typeface="Arial"/>
                <a:cs typeface="Arial"/>
              </a:rPr>
              <a:t>with</a:t>
            </a:r>
            <a:r>
              <a:rPr sz="1800" spc="150" dirty="0">
                <a:latin typeface="Arial"/>
                <a:cs typeface="Arial"/>
              </a:rPr>
              <a:t> </a:t>
            </a:r>
            <a:r>
              <a:rPr sz="1800" spc="-10" dirty="0">
                <a:latin typeface="Arial"/>
                <a:cs typeface="Arial"/>
              </a:rPr>
              <a:t>Technician </a:t>
            </a:r>
            <a:r>
              <a:rPr sz="1800" dirty="0">
                <a:latin typeface="Arial"/>
                <a:cs typeface="Arial"/>
              </a:rPr>
              <a:t>Networks</a:t>
            </a:r>
            <a:r>
              <a:rPr sz="1800" spc="335" dirty="0">
                <a:latin typeface="Arial"/>
                <a:cs typeface="Arial"/>
              </a:rPr>
              <a:t> </a:t>
            </a:r>
            <a:r>
              <a:rPr sz="1800" spc="-25" dirty="0">
                <a:latin typeface="Arial"/>
                <a:cs typeface="Arial"/>
              </a:rPr>
              <a:t>Ltd</a:t>
            </a:r>
            <a:endParaRPr sz="1800" dirty="0">
              <a:latin typeface="Arial"/>
              <a:cs typeface="Arial"/>
            </a:endParaRPr>
          </a:p>
        </p:txBody>
      </p:sp>
      <p:sp>
        <p:nvSpPr>
          <p:cNvPr id="27" name="object 27"/>
          <p:cNvSpPr txBox="1"/>
          <p:nvPr/>
        </p:nvSpPr>
        <p:spPr>
          <a:xfrm>
            <a:off x="746125" y="4923916"/>
            <a:ext cx="4182745" cy="723900"/>
          </a:xfrm>
          <a:prstGeom prst="rect">
            <a:avLst/>
          </a:prstGeom>
          <a:solidFill>
            <a:srgbClr val="DFAE27"/>
          </a:solidFill>
        </p:spPr>
        <p:txBody>
          <a:bodyPr vert="horz" wrap="square" lIns="0" tIns="200025" rIns="0" bIns="0" rtlCol="0">
            <a:spAutoFit/>
          </a:bodyPr>
          <a:lstStyle/>
          <a:p>
            <a:pPr marL="299085">
              <a:lnSpc>
                <a:spcPct val="100000"/>
              </a:lnSpc>
              <a:spcBef>
                <a:spcPts val="1575"/>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28" name="object 28"/>
          <p:cNvGrpSpPr/>
          <p:nvPr/>
        </p:nvGrpSpPr>
        <p:grpSpPr>
          <a:xfrm>
            <a:off x="746125" y="4180585"/>
            <a:ext cx="651510" cy="563880"/>
            <a:chOff x="746125" y="4180585"/>
            <a:chExt cx="651510" cy="563880"/>
          </a:xfrm>
        </p:grpSpPr>
        <p:sp>
          <p:nvSpPr>
            <p:cNvPr id="29" name="object 29"/>
            <p:cNvSpPr/>
            <p:nvPr/>
          </p:nvSpPr>
          <p:spPr>
            <a:xfrm>
              <a:off x="746125" y="4180585"/>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DFAE27"/>
            </a:solidFill>
          </p:spPr>
          <p:txBody>
            <a:bodyPr wrap="square" lIns="0" tIns="0" rIns="0" bIns="0" rtlCol="0"/>
            <a:lstStyle/>
            <a:p>
              <a:endParaRPr/>
            </a:p>
          </p:txBody>
        </p:sp>
        <p:pic>
          <p:nvPicPr>
            <p:cNvPr id="30" name="object 30"/>
            <p:cNvPicPr/>
            <p:nvPr/>
          </p:nvPicPr>
          <p:blipFill>
            <a:blip r:embed="rId7" cstate="print"/>
            <a:stretch>
              <a:fillRect/>
            </a:stretch>
          </p:blipFill>
          <p:spPr>
            <a:xfrm>
              <a:off x="891565" y="4350257"/>
              <a:ext cx="136410" cy="206375"/>
            </a:xfrm>
            <a:prstGeom prst="rect">
              <a:avLst/>
            </a:prstGeom>
          </p:spPr>
        </p:pic>
        <p:pic>
          <p:nvPicPr>
            <p:cNvPr id="31" name="object 31"/>
            <p:cNvPicPr/>
            <p:nvPr/>
          </p:nvPicPr>
          <p:blipFill>
            <a:blip r:embed="rId8" cstate="print"/>
            <a:stretch>
              <a:fillRect/>
            </a:stretch>
          </p:blipFill>
          <p:spPr>
            <a:xfrm>
              <a:off x="1065847" y="4352924"/>
              <a:ext cx="68389" cy="200278"/>
            </a:xfrm>
            <a:prstGeom prst="rect">
              <a:avLst/>
            </a:prstGeom>
          </p:spPr>
        </p:pic>
        <p:pic>
          <p:nvPicPr>
            <p:cNvPr id="32" name="object 32"/>
            <p:cNvPicPr/>
            <p:nvPr/>
          </p:nvPicPr>
          <p:blipFill>
            <a:blip r:embed="rId9" cstate="print"/>
            <a:stretch>
              <a:fillRect/>
            </a:stretch>
          </p:blipFill>
          <p:spPr>
            <a:xfrm>
              <a:off x="1193419" y="4350130"/>
              <a:ext cx="110361" cy="205739"/>
            </a:xfrm>
            <a:prstGeom prst="rect">
              <a:avLst/>
            </a:prstGeom>
          </p:spPr>
        </p:pic>
      </p:grpSp>
      <p:grpSp>
        <p:nvGrpSpPr>
          <p:cNvPr id="33" name="Group 32">
            <a:extLst>
              <a:ext uri="{FF2B5EF4-FFF2-40B4-BE49-F238E27FC236}">
                <a16:creationId xmlns:a16="http://schemas.microsoft.com/office/drawing/2014/main" id="{37622BD1-6117-2597-143E-C9275D793722}"/>
              </a:ext>
            </a:extLst>
          </p:cNvPr>
          <p:cNvGrpSpPr/>
          <p:nvPr/>
        </p:nvGrpSpPr>
        <p:grpSpPr>
          <a:xfrm>
            <a:off x="12117225" y="94718"/>
            <a:ext cx="2584422" cy="788694"/>
            <a:chOff x="12117225" y="94718"/>
            <a:chExt cx="2584422" cy="788694"/>
          </a:xfrm>
        </p:grpSpPr>
        <p:sp>
          <p:nvSpPr>
            <p:cNvPr id="34" name="object 2">
              <a:extLst>
                <a:ext uri="{FF2B5EF4-FFF2-40B4-BE49-F238E27FC236}">
                  <a16:creationId xmlns:a16="http://schemas.microsoft.com/office/drawing/2014/main" id="{E3EE5EE5-5BF5-4024-8CC4-F1D8B130268D}"/>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35" name="Group 34">
              <a:extLst>
                <a:ext uri="{FF2B5EF4-FFF2-40B4-BE49-F238E27FC236}">
                  <a16:creationId xmlns:a16="http://schemas.microsoft.com/office/drawing/2014/main" id="{7151BE00-7AB1-3BE3-97B1-2FA5B30F36F9}"/>
                </a:ext>
              </a:extLst>
            </p:cNvPr>
            <p:cNvGrpSpPr/>
            <p:nvPr/>
          </p:nvGrpSpPr>
          <p:grpSpPr>
            <a:xfrm>
              <a:off x="12117225" y="94718"/>
              <a:ext cx="609600" cy="788694"/>
              <a:chOff x="0" y="0"/>
              <a:chExt cx="660000" cy="841294"/>
            </a:xfrm>
          </p:grpSpPr>
          <p:sp>
            <p:nvSpPr>
              <p:cNvPr id="36" name="Shape 9">
                <a:extLst>
                  <a:ext uri="{FF2B5EF4-FFF2-40B4-BE49-F238E27FC236}">
                    <a16:creationId xmlns:a16="http://schemas.microsoft.com/office/drawing/2014/main" id="{37CED1C2-A5A8-6B23-D517-2DC31E620DDE}"/>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37" name="Shape 10">
                <a:extLst>
                  <a:ext uri="{FF2B5EF4-FFF2-40B4-BE49-F238E27FC236}">
                    <a16:creationId xmlns:a16="http://schemas.microsoft.com/office/drawing/2014/main" id="{3A917609-1C9B-9A7C-2BC0-DA01586BA608}"/>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38" name="Shape 11">
                <a:extLst>
                  <a:ext uri="{FF2B5EF4-FFF2-40B4-BE49-F238E27FC236}">
                    <a16:creationId xmlns:a16="http://schemas.microsoft.com/office/drawing/2014/main" id="{47C3A3FB-8359-2E06-27BB-B902C9ED3C61}"/>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42" name="object 51">
            <a:extLst>
              <a:ext uri="{FF2B5EF4-FFF2-40B4-BE49-F238E27FC236}">
                <a16:creationId xmlns:a16="http://schemas.microsoft.com/office/drawing/2014/main" id="{DAC09C2E-46D3-375F-4669-6F4CBBBD44FA}"/>
              </a:ext>
            </a:extLst>
          </p:cNvPr>
          <p:cNvSpPr txBox="1"/>
          <p:nvPr/>
        </p:nvSpPr>
        <p:spPr>
          <a:xfrm>
            <a:off x="746125" y="5774738"/>
            <a:ext cx="4157345" cy="1484124"/>
          </a:xfrm>
          <a:prstGeom prst="rect">
            <a:avLst/>
          </a:prstGeom>
          <a:ln w="25400">
            <a:solidFill>
              <a:srgbClr val="DFAE27"/>
            </a:solidFill>
          </a:ln>
        </p:spPr>
        <p:txBody>
          <a:bodyPr vert="horz" wrap="square" lIns="0" tIns="144780" rIns="0" bIns="0" rtlCol="0">
            <a:spAutoFit/>
          </a:bodyPr>
          <a:lstStyle/>
          <a:p>
            <a:pPr marL="12700" marR="5080">
              <a:lnSpc>
                <a:spcPct val="106800"/>
              </a:lnSpc>
              <a:spcBef>
                <a:spcPts val="70"/>
              </a:spcBef>
            </a:pPr>
            <a:r>
              <a:rPr lang="en-US" sz="1800" dirty="0">
                <a:latin typeface="Arial"/>
                <a:cs typeface="Arial"/>
              </a:rPr>
              <a:t>Increase th</a:t>
            </a:r>
            <a:r>
              <a:rPr lang="en-US" dirty="0">
                <a:latin typeface="Arial"/>
                <a:cs typeface="Arial"/>
              </a:rPr>
              <a:t>e number of pre-qualified underrepresented trade partners employed on projects annually</a:t>
            </a:r>
            <a:endParaRPr lang="en-US" sz="1800" dirty="0">
              <a:latin typeface="Arial"/>
              <a:cs typeface="Arial"/>
            </a:endParaRPr>
          </a:p>
          <a:p>
            <a:pPr marL="286385">
              <a:lnSpc>
                <a:spcPct val="100000"/>
              </a:lnSpc>
              <a:spcBef>
                <a:spcPts val="1140"/>
              </a:spcBef>
            </a:pPr>
            <a:endParaRPr sz="2000" dirty="0">
              <a:latin typeface="Arial"/>
              <a:cs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24255"/>
            <a:ext cx="15544800" cy="0"/>
          </a:xfrm>
          <a:custGeom>
            <a:avLst/>
            <a:gdLst/>
            <a:ahLst/>
            <a:cxnLst/>
            <a:rect l="l" t="t" r="r" b="b"/>
            <a:pathLst>
              <a:path w="15544800">
                <a:moveTo>
                  <a:pt x="0" y="0"/>
                </a:moveTo>
                <a:lnTo>
                  <a:pt x="15544800" y="0"/>
                </a:lnTo>
              </a:path>
              <a:path w="15544800">
                <a:moveTo>
                  <a:pt x="0" y="0"/>
                </a:moveTo>
                <a:lnTo>
                  <a:pt x="15544800" y="0"/>
                </a:lnTo>
              </a:path>
            </a:pathLst>
          </a:custGeom>
          <a:ln w="3175">
            <a:solidFill>
              <a:srgbClr val="A7A9AC"/>
            </a:solidFill>
          </a:ln>
        </p:spPr>
        <p:txBody>
          <a:bodyPr wrap="square" lIns="0" tIns="0" rIns="0" bIns="0" rtlCol="0"/>
          <a:lstStyle/>
          <a:p>
            <a:endParaRPr/>
          </a:p>
        </p:txBody>
      </p:sp>
      <p:sp>
        <p:nvSpPr>
          <p:cNvPr id="3" name="object 3"/>
          <p:cNvSpPr txBox="1"/>
          <p:nvPr/>
        </p:nvSpPr>
        <p:spPr>
          <a:xfrm>
            <a:off x="8005698" y="385064"/>
            <a:ext cx="1506855" cy="314960"/>
          </a:xfrm>
          <a:prstGeom prst="rect">
            <a:avLst/>
          </a:prstGeom>
        </p:spPr>
        <p:txBody>
          <a:bodyPr vert="horz" wrap="square" lIns="0" tIns="12065" rIns="0" bIns="0" rtlCol="0">
            <a:spAutoFit/>
          </a:bodyPr>
          <a:lstStyle/>
          <a:p>
            <a:pPr marL="12700">
              <a:lnSpc>
                <a:spcPct val="100000"/>
              </a:lnSpc>
              <a:spcBef>
                <a:spcPts val="95"/>
              </a:spcBef>
            </a:pPr>
            <a:r>
              <a:rPr sz="1900" spc="-20" dirty="0">
                <a:solidFill>
                  <a:srgbClr val="A7A9AC"/>
                </a:solidFill>
                <a:latin typeface="Tahoma"/>
                <a:cs typeface="Tahoma"/>
                <a:hlinkClick r:id="rId2" action="ppaction://hlinksldjump"/>
              </a:rPr>
              <a:t>GOVERNANCE</a:t>
            </a:r>
            <a:endParaRPr sz="1900">
              <a:latin typeface="Tahoma"/>
              <a:cs typeface="Tahoma"/>
            </a:endParaRPr>
          </a:p>
        </p:txBody>
      </p:sp>
      <p:sp>
        <p:nvSpPr>
          <p:cNvPr id="4" name="object 4"/>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3" action="ppaction://hlinksldjump"/>
              </a:rPr>
              <a:t>OVERVIEW</a:t>
            </a:r>
            <a:endParaRPr sz="1900">
              <a:latin typeface="Tahoma"/>
              <a:cs typeface="Tahoma"/>
            </a:endParaRPr>
          </a:p>
        </p:txBody>
      </p:sp>
      <p:sp>
        <p:nvSpPr>
          <p:cNvPr id="5" name="object 5"/>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4" action="ppaction://hlinksldjump"/>
              </a:rPr>
              <a:t>ENVIRONMENTAL</a:t>
            </a:r>
            <a:endParaRPr sz="1900">
              <a:latin typeface="Tahoma"/>
              <a:cs typeface="Tahoma"/>
            </a:endParaRPr>
          </a:p>
        </p:txBody>
      </p:sp>
      <p:sp>
        <p:nvSpPr>
          <p:cNvPr id="6" name="object 6"/>
          <p:cNvSpPr txBox="1"/>
          <p:nvPr/>
        </p:nvSpPr>
        <p:spPr>
          <a:xfrm>
            <a:off x="6311010" y="395731"/>
            <a:ext cx="812800" cy="314960"/>
          </a:xfrm>
          <a:prstGeom prst="rect">
            <a:avLst/>
          </a:prstGeom>
        </p:spPr>
        <p:txBody>
          <a:bodyPr vert="horz" wrap="square" lIns="0" tIns="12065" rIns="0" bIns="0" rtlCol="0">
            <a:spAutoFit/>
          </a:bodyPr>
          <a:lstStyle/>
          <a:p>
            <a:pPr marL="12700">
              <a:lnSpc>
                <a:spcPct val="100000"/>
              </a:lnSpc>
              <a:spcBef>
                <a:spcPts val="95"/>
              </a:spcBef>
            </a:pPr>
            <a:r>
              <a:rPr sz="1900" b="1" u="sng" spc="-10" dirty="0">
                <a:uFill>
                  <a:solidFill>
                    <a:srgbClr val="C0042D"/>
                  </a:solidFill>
                </a:uFill>
                <a:latin typeface="Trebuchet MS"/>
                <a:cs typeface="Trebuchet MS"/>
                <a:hlinkClick r:id="rId5" action="ppaction://hlinksldjump"/>
              </a:rPr>
              <a:t>SOCIAL</a:t>
            </a:r>
            <a:endParaRPr sz="1900">
              <a:latin typeface="Trebuchet MS"/>
              <a:cs typeface="Trebuchet MS"/>
            </a:endParaRPr>
          </a:p>
        </p:txBody>
      </p:sp>
      <p:sp>
        <p:nvSpPr>
          <p:cNvPr id="7" name="object 7"/>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DFAE27"/>
          </a:solidFill>
        </p:spPr>
        <p:txBody>
          <a:bodyPr wrap="square" lIns="0" tIns="0" rIns="0" bIns="0" rtlCol="0"/>
          <a:lstStyle/>
          <a:p>
            <a:endParaRPr/>
          </a:p>
        </p:txBody>
      </p:sp>
      <p:pic>
        <p:nvPicPr>
          <p:cNvPr id="8" name="object 8"/>
          <p:cNvPicPr/>
          <p:nvPr/>
        </p:nvPicPr>
        <p:blipFill>
          <a:blip r:embed="rId6" cstate="print"/>
          <a:stretch>
            <a:fillRect/>
          </a:stretch>
        </p:blipFill>
        <p:spPr>
          <a:xfrm>
            <a:off x="14376400" y="8978265"/>
            <a:ext cx="914400" cy="914400"/>
          </a:xfrm>
          <a:prstGeom prst="rect">
            <a:avLst/>
          </a:prstGeom>
        </p:spPr>
      </p:pic>
      <p:sp>
        <p:nvSpPr>
          <p:cNvPr id="9" name="object 9"/>
          <p:cNvSpPr txBox="1"/>
          <p:nvPr/>
        </p:nvSpPr>
        <p:spPr>
          <a:xfrm>
            <a:off x="6673722" y="1979422"/>
            <a:ext cx="2200910" cy="330835"/>
          </a:xfrm>
          <a:prstGeom prst="rect">
            <a:avLst/>
          </a:prstGeom>
        </p:spPr>
        <p:txBody>
          <a:bodyPr vert="horz" wrap="square" lIns="0" tIns="12700" rIns="0" bIns="0" rtlCol="0">
            <a:spAutoFit/>
          </a:bodyPr>
          <a:lstStyle/>
          <a:p>
            <a:pPr marL="12700">
              <a:lnSpc>
                <a:spcPct val="100000"/>
              </a:lnSpc>
              <a:spcBef>
                <a:spcPts val="100"/>
              </a:spcBef>
            </a:pPr>
            <a:r>
              <a:rPr sz="2000" b="1" dirty="0">
                <a:latin typeface="Arial"/>
                <a:cs typeface="Arial"/>
              </a:rPr>
              <a:t>SOCIAL</a:t>
            </a:r>
            <a:r>
              <a:rPr sz="2000" b="1" spc="-40" dirty="0">
                <a:latin typeface="Arial"/>
                <a:cs typeface="Arial"/>
              </a:rPr>
              <a:t> </a:t>
            </a:r>
            <a:r>
              <a:rPr sz="2000" b="1" spc="-10" dirty="0">
                <a:latin typeface="Arial"/>
                <a:cs typeface="Arial"/>
              </a:rPr>
              <a:t>ACTIVITY</a:t>
            </a:r>
            <a:endParaRPr sz="2000">
              <a:latin typeface="Arial"/>
              <a:cs typeface="Arial"/>
            </a:endParaRPr>
          </a:p>
        </p:txBody>
      </p:sp>
      <p:sp>
        <p:nvSpPr>
          <p:cNvPr id="10" name="object 10"/>
          <p:cNvSpPr txBox="1"/>
          <p:nvPr/>
        </p:nvSpPr>
        <p:spPr>
          <a:xfrm>
            <a:off x="1548130" y="4084447"/>
            <a:ext cx="2142490" cy="685165"/>
          </a:xfrm>
          <a:prstGeom prst="rect">
            <a:avLst/>
          </a:prstGeom>
        </p:spPr>
        <p:txBody>
          <a:bodyPr vert="horz" wrap="square" lIns="0" tIns="31115" rIns="0" bIns="0" rtlCol="0">
            <a:spAutoFit/>
          </a:bodyPr>
          <a:lstStyle/>
          <a:p>
            <a:pPr marL="12700" marR="5080">
              <a:lnSpc>
                <a:spcPts val="2560"/>
              </a:lnSpc>
              <a:spcBef>
                <a:spcPts val="245"/>
              </a:spcBef>
            </a:pPr>
            <a:r>
              <a:rPr sz="2200" b="1" spc="-105" dirty="0">
                <a:latin typeface="Trebuchet MS"/>
                <a:cs typeface="Trebuchet MS"/>
              </a:rPr>
              <a:t>COMMUNITY</a:t>
            </a:r>
            <a:r>
              <a:rPr sz="2200" b="1" spc="-235" dirty="0">
                <a:latin typeface="Trebuchet MS"/>
                <a:cs typeface="Trebuchet MS"/>
              </a:rPr>
              <a:t> </a:t>
            </a:r>
            <a:r>
              <a:rPr sz="2200" b="1" spc="-20" dirty="0">
                <a:latin typeface="Trebuchet MS"/>
                <a:cs typeface="Trebuchet MS"/>
              </a:rPr>
              <a:t>GIVE BACK</a:t>
            </a:r>
            <a:r>
              <a:rPr sz="2200" b="1" spc="-125" dirty="0">
                <a:latin typeface="Trebuchet MS"/>
                <a:cs typeface="Trebuchet MS"/>
              </a:rPr>
              <a:t> </a:t>
            </a:r>
            <a:r>
              <a:rPr sz="2200" b="1" spc="-10" dirty="0">
                <a:latin typeface="Trebuchet MS"/>
                <a:cs typeface="Trebuchet MS"/>
              </a:rPr>
              <a:t>PROGRAM</a:t>
            </a:r>
            <a:endParaRPr sz="2200">
              <a:latin typeface="Trebuchet MS"/>
              <a:cs typeface="Trebuchet MS"/>
            </a:endParaRPr>
          </a:p>
        </p:txBody>
      </p:sp>
      <p:sp>
        <p:nvSpPr>
          <p:cNvPr id="11" name="object 11"/>
          <p:cNvSpPr txBox="1"/>
          <p:nvPr/>
        </p:nvSpPr>
        <p:spPr>
          <a:xfrm>
            <a:off x="5538342" y="4402963"/>
            <a:ext cx="3558540" cy="360680"/>
          </a:xfrm>
          <a:prstGeom prst="rect">
            <a:avLst/>
          </a:prstGeom>
        </p:spPr>
        <p:txBody>
          <a:bodyPr vert="horz" wrap="square" lIns="0" tIns="12065" rIns="0" bIns="0" rtlCol="0">
            <a:spAutoFit/>
          </a:bodyPr>
          <a:lstStyle/>
          <a:p>
            <a:pPr marL="12700">
              <a:lnSpc>
                <a:spcPct val="100000"/>
              </a:lnSpc>
              <a:spcBef>
                <a:spcPts val="95"/>
              </a:spcBef>
              <a:tabLst>
                <a:tab pos="3545204"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2" name="object 12"/>
          <p:cNvSpPr txBox="1"/>
          <p:nvPr/>
        </p:nvSpPr>
        <p:spPr>
          <a:xfrm>
            <a:off x="9685401" y="4402963"/>
            <a:ext cx="5266055" cy="360680"/>
          </a:xfrm>
          <a:prstGeom prst="rect">
            <a:avLst/>
          </a:prstGeom>
        </p:spPr>
        <p:txBody>
          <a:bodyPr vert="horz" wrap="square" lIns="0" tIns="12065" rIns="0" bIns="0" rtlCol="0">
            <a:spAutoFit/>
          </a:bodyPr>
          <a:lstStyle/>
          <a:p>
            <a:pPr marL="12700">
              <a:lnSpc>
                <a:spcPct val="100000"/>
              </a:lnSpc>
              <a:spcBef>
                <a:spcPts val="95"/>
              </a:spcBef>
              <a:tabLst>
                <a:tab pos="5252720" algn="l"/>
              </a:tabLst>
            </a:pPr>
            <a:r>
              <a:rPr sz="2200" b="1" u="sng" spc="-40" dirty="0">
                <a:uFill>
                  <a:solidFill>
                    <a:srgbClr val="000000"/>
                  </a:solidFill>
                </a:uFill>
                <a:latin typeface="Trebuchet MS"/>
                <a:cs typeface="Trebuchet MS"/>
              </a:rPr>
              <a:t>HOW</a:t>
            </a:r>
            <a:r>
              <a:rPr sz="2200" b="1" u="sng" spc="-19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WE</a:t>
            </a:r>
            <a:r>
              <a:rPr sz="2200" b="1" u="sng" spc="-16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PLAN</a:t>
            </a:r>
            <a:r>
              <a:rPr sz="2200" b="1" u="sng" spc="-175" dirty="0">
                <a:uFill>
                  <a:solidFill>
                    <a:srgbClr val="000000"/>
                  </a:solidFill>
                </a:uFill>
                <a:latin typeface="Trebuchet MS"/>
                <a:cs typeface="Trebuchet MS"/>
              </a:rPr>
              <a:t> </a:t>
            </a:r>
            <a:r>
              <a:rPr sz="2200" b="1" u="sng" spc="-40" dirty="0">
                <a:uFill>
                  <a:solidFill>
                    <a:srgbClr val="000000"/>
                  </a:solidFill>
                </a:uFill>
                <a:latin typeface="Trebuchet MS"/>
                <a:cs typeface="Trebuchet MS"/>
              </a:rPr>
              <a:t>TO</a:t>
            </a:r>
            <a:r>
              <a:rPr sz="2200" b="1" u="sng" spc="-15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8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3" name="object 13"/>
          <p:cNvSpPr txBox="1"/>
          <p:nvPr/>
        </p:nvSpPr>
        <p:spPr>
          <a:xfrm>
            <a:off x="5538342" y="5113400"/>
            <a:ext cx="2987040" cy="2646045"/>
          </a:xfrm>
          <a:prstGeom prst="rect">
            <a:avLst/>
          </a:prstGeom>
        </p:spPr>
        <p:txBody>
          <a:bodyPr vert="horz" wrap="square" lIns="0" tIns="10795" rIns="0" bIns="0" rtlCol="0">
            <a:spAutoFit/>
          </a:bodyPr>
          <a:lstStyle/>
          <a:p>
            <a:pPr marL="12700" marR="5080">
              <a:lnSpc>
                <a:spcPct val="106200"/>
              </a:lnSpc>
              <a:spcBef>
                <a:spcPts val="85"/>
              </a:spcBef>
            </a:pPr>
            <a:r>
              <a:rPr sz="1800" dirty="0">
                <a:latin typeface="Arial"/>
                <a:cs typeface="Arial"/>
              </a:rPr>
              <a:t>Community</a:t>
            </a:r>
            <a:r>
              <a:rPr sz="1800" spc="400" dirty="0">
                <a:latin typeface="Arial"/>
                <a:cs typeface="Arial"/>
              </a:rPr>
              <a:t> </a:t>
            </a:r>
            <a:r>
              <a:rPr sz="1800" dirty="0">
                <a:latin typeface="Arial"/>
                <a:cs typeface="Arial"/>
              </a:rPr>
              <a:t>involvement</a:t>
            </a:r>
            <a:r>
              <a:rPr sz="1800" spc="415" dirty="0">
                <a:latin typeface="Arial"/>
                <a:cs typeface="Arial"/>
              </a:rPr>
              <a:t> </a:t>
            </a:r>
            <a:r>
              <a:rPr sz="1800" spc="-25" dirty="0">
                <a:latin typeface="Arial"/>
                <a:cs typeface="Arial"/>
              </a:rPr>
              <a:t>is </a:t>
            </a:r>
            <a:r>
              <a:rPr sz="1800" dirty="0">
                <a:latin typeface="Arial"/>
                <a:cs typeface="Arial"/>
              </a:rPr>
              <a:t>the</a:t>
            </a:r>
            <a:r>
              <a:rPr sz="1800" spc="195" dirty="0">
                <a:latin typeface="Arial"/>
                <a:cs typeface="Arial"/>
              </a:rPr>
              <a:t> </a:t>
            </a:r>
            <a:r>
              <a:rPr sz="1800" dirty="0">
                <a:latin typeface="Arial"/>
                <a:cs typeface="Arial"/>
              </a:rPr>
              <a:t>cornerstone</a:t>
            </a:r>
            <a:r>
              <a:rPr sz="1800" spc="204" dirty="0">
                <a:latin typeface="Arial"/>
                <a:cs typeface="Arial"/>
              </a:rPr>
              <a:t> </a:t>
            </a:r>
            <a:r>
              <a:rPr sz="1800" dirty="0">
                <a:latin typeface="Arial"/>
                <a:cs typeface="Arial"/>
              </a:rPr>
              <a:t>to</a:t>
            </a:r>
            <a:r>
              <a:rPr sz="1800" spc="204" dirty="0">
                <a:latin typeface="Arial"/>
                <a:cs typeface="Arial"/>
              </a:rPr>
              <a:t> </a:t>
            </a:r>
            <a:r>
              <a:rPr sz="1800" spc="-10" dirty="0">
                <a:latin typeface="Arial"/>
                <a:cs typeface="Arial"/>
              </a:rPr>
              <a:t>building</a:t>
            </a:r>
            <a:r>
              <a:rPr sz="1800" spc="500" dirty="0">
                <a:latin typeface="Arial"/>
                <a:cs typeface="Arial"/>
              </a:rPr>
              <a:t> </a:t>
            </a:r>
            <a:r>
              <a:rPr sz="1800" dirty="0">
                <a:latin typeface="Arial"/>
                <a:cs typeface="Arial"/>
              </a:rPr>
              <a:t>a</a:t>
            </a:r>
            <a:r>
              <a:rPr sz="1800" spc="240" dirty="0">
                <a:latin typeface="Arial"/>
                <a:cs typeface="Arial"/>
              </a:rPr>
              <a:t> </a:t>
            </a:r>
            <a:r>
              <a:rPr sz="1800" dirty="0">
                <a:latin typeface="Arial"/>
                <a:cs typeface="Arial"/>
              </a:rPr>
              <a:t>positive,</a:t>
            </a:r>
            <a:r>
              <a:rPr sz="1800" spc="275" dirty="0">
                <a:latin typeface="Arial"/>
                <a:cs typeface="Arial"/>
              </a:rPr>
              <a:t> </a:t>
            </a:r>
            <a:r>
              <a:rPr sz="1800" dirty="0">
                <a:latin typeface="Arial"/>
                <a:cs typeface="Arial"/>
              </a:rPr>
              <a:t>sustainable,</a:t>
            </a:r>
            <a:r>
              <a:rPr sz="1800" spc="250" dirty="0">
                <a:latin typeface="Arial"/>
                <a:cs typeface="Arial"/>
              </a:rPr>
              <a:t> </a:t>
            </a:r>
            <a:r>
              <a:rPr sz="1800" spc="-25" dirty="0">
                <a:latin typeface="Arial"/>
                <a:cs typeface="Arial"/>
              </a:rPr>
              <a:t>and </a:t>
            </a:r>
            <a:r>
              <a:rPr sz="1800" dirty="0">
                <a:latin typeface="Arial"/>
                <a:cs typeface="Arial"/>
              </a:rPr>
              <a:t>enriching</a:t>
            </a:r>
            <a:r>
              <a:rPr sz="1800" spc="215" dirty="0">
                <a:latin typeface="Arial"/>
                <a:cs typeface="Arial"/>
              </a:rPr>
              <a:t> </a:t>
            </a:r>
            <a:r>
              <a:rPr sz="1800" dirty="0">
                <a:latin typeface="Arial"/>
                <a:cs typeface="Arial"/>
              </a:rPr>
              <a:t>future.</a:t>
            </a:r>
            <a:r>
              <a:rPr sz="1800" spc="229" dirty="0">
                <a:latin typeface="Arial"/>
                <a:cs typeface="Arial"/>
              </a:rPr>
              <a:t> </a:t>
            </a:r>
            <a:r>
              <a:rPr sz="1800" dirty="0">
                <a:latin typeface="Arial"/>
                <a:cs typeface="Arial"/>
              </a:rPr>
              <a:t>By</a:t>
            </a:r>
            <a:r>
              <a:rPr sz="1800" spc="220" dirty="0">
                <a:latin typeface="Arial"/>
                <a:cs typeface="Arial"/>
              </a:rPr>
              <a:t> </a:t>
            </a:r>
            <a:r>
              <a:rPr sz="1800" spc="-10" dirty="0">
                <a:latin typeface="Arial"/>
                <a:cs typeface="Arial"/>
              </a:rPr>
              <a:t>giving </a:t>
            </a:r>
            <a:r>
              <a:rPr sz="1800" dirty="0">
                <a:latin typeface="Arial"/>
                <a:cs typeface="Arial"/>
              </a:rPr>
              <a:t>back,</a:t>
            </a:r>
            <a:r>
              <a:rPr sz="1800" spc="20" dirty="0">
                <a:latin typeface="Arial"/>
                <a:cs typeface="Arial"/>
              </a:rPr>
              <a:t> </a:t>
            </a:r>
            <a:r>
              <a:rPr sz="1800" dirty="0">
                <a:latin typeface="Arial"/>
                <a:cs typeface="Arial"/>
              </a:rPr>
              <a:t>we live</a:t>
            </a:r>
            <a:r>
              <a:rPr sz="1800" spc="25" dirty="0">
                <a:latin typeface="Arial"/>
                <a:cs typeface="Arial"/>
              </a:rPr>
              <a:t> </a:t>
            </a:r>
            <a:r>
              <a:rPr sz="1800" dirty="0">
                <a:latin typeface="Arial"/>
                <a:cs typeface="Arial"/>
              </a:rPr>
              <a:t>by</a:t>
            </a:r>
            <a:r>
              <a:rPr sz="1800" spc="15" dirty="0">
                <a:latin typeface="Arial"/>
                <a:cs typeface="Arial"/>
              </a:rPr>
              <a:t> </a:t>
            </a:r>
            <a:r>
              <a:rPr sz="1800" dirty="0">
                <a:latin typeface="Arial"/>
                <a:cs typeface="Arial"/>
              </a:rPr>
              <a:t>our</a:t>
            </a:r>
            <a:r>
              <a:rPr sz="1800" spc="10" dirty="0">
                <a:latin typeface="Arial"/>
                <a:cs typeface="Arial"/>
              </a:rPr>
              <a:t> </a:t>
            </a:r>
            <a:r>
              <a:rPr sz="1800" spc="-10" dirty="0">
                <a:latin typeface="Arial"/>
                <a:cs typeface="Arial"/>
              </a:rPr>
              <a:t>purpose </a:t>
            </a:r>
            <a:r>
              <a:rPr sz="1800" dirty="0">
                <a:latin typeface="Arial"/>
                <a:cs typeface="Arial"/>
              </a:rPr>
              <a:t>and</a:t>
            </a:r>
            <a:r>
              <a:rPr sz="1800" spc="130" dirty="0">
                <a:latin typeface="Arial"/>
                <a:cs typeface="Arial"/>
              </a:rPr>
              <a:t> </a:t>
            </a:r>
            <a:r>
              <a:rPr sz="1800" dirty="0">
                <a:latin typeface="Arial"/>
                <a:cs typeface="Arial"/>
              </a:rPr>
              <a:t>are</a:t>
            </a:r>
            <a:r>
              <a:rPr sz="1800" spc="150" dirty="0">
                <a:latin typeface="Arial"/>
                <a:cs typeface="Arial"/>
              </a:rPr>
              <a:t> </a:t>
            </a:r>
            <a:r>
              <a:rPr sz="1800" dirty="0">
                <a:latin typeface="Arial"/>
                <a:cs typeface="Arial"/>
              </a:rPr>
              <a:t>active</a:t>
            </a:r>
            <a:r>
              <a:rPr sz="1800" spc="145" dirty="0">
                <a:latin typeface="Arial"/>
                <a:cs typeface="Arial"/>
              </a:rPr>
              <a:t> </a:t>
            </a:r>
            <a:r>
              <a:rPr sz="1800" dirty="0">
                <a:latin typeface="Arial"/>
                <a:cs typeface="Arial"/>
              </a:rPr>
              <a:t>in</a:t>
            </a:r>
            <a:r>
              <a:rPr sz="1800" spc="135" dirty="0">
                <a:latin typeface="Arial"/>
                <a:cs typeface="Arial"/>
              </a:rPr>
              <a:t> </a:t>
            </a:r>
            <a:r>
              <a:rPr sz="1800" spc="-25" dirty="0">
                <a:latin typeface="Arial"/>
                <a:cs typeface="Arial"/>
              </a:rPr>
              <a:t>our </a:t>
            </a:r>
            <a:r>
              <a:rPr sz="1800" dirty="0">
                <a:latin typeface="Arial"/>
                <a:cs typeface="Arial"/>
              </a:rPr>
              <a:t>communities,</a:t>
            </a:r>
            <a:r>
              <a:rPr sz="1800" spc="445" dirty="0">
                <a:latin typeface="Arial"/>
                <a:cs typeface="Arial"/>
              </a:rPr>
              <a:t> </a:t>
            </a:r>
            <a:r>
              <a:rPr sz="1800" spc="-10" dirty="0">
                <a:latin typeface="Arial"/>
                <a:cs typeface="Arial"/>
              </a:rPr>
              <a:t>contributing</a:t>
            </a:r>
            <a:r>
              <a:rPr sz="1800" spc="500" dirty="0">
                <a:latin typeface="Arial"/>
                <a:cs typeface="Arial"/>
              </a:rPr>
              <a:t>  </a:t>
            </a:r>
            <a:r>
              <a:rPr sz="1800" dirty="0">
                <a:latin typeface="Arial"/>
                <a:cs typeface="Arial"/>
              </a:rPr>
              <a:t>to</a:t>
            </a:r>
            <a:r>
              <a:rPr sz="1800" spc="114" dirty="0">
                <a:latin typeface="Arial"/>
                <a:cs typeface="Arial"/>
              </a:rPr>
              <a:t> </a:t>
            </a:r>
            <a:r>
              <a:rPr sz="1800" dirty="0">
                <a:latin typeface="Arial"/>
                <a:cs typeface="Arial"/>
              </a:rPr>
              <a:t>meaningful</a:t>
            </a:r>
            <a:r>
              <a:rPr sz="1800" spc="135" dirty="0">
                <a:latin typeface="Arial"/>
                <a:cs typeface="Arial"/>
              </a:rPr>
              <a:t> </a:t>
            </a:r>
            <a:r>
              <a:rPr sz="1800" dirty="0">
                <a:latin typeface="Arial"/>
                <a:cs typeface="Arial"/>
              </a:rPr>
              <a:t>initiatives</a:t>
            </a:r>
            <a:r>
              <a:rPr sz="1800" spc="125" dirty="0">
                <a:latin typeface="Arial"/>
                <a:cs typeface="Arial"/>
              </a:rPr>
              <a:t> </a:t>
            </a:r>
            <a:r>
              <a:rPr sz="1800" spc="-20" dirty="0">
                <a:latin typeface="Arial"/>
                <a:cs typeface="Arial"/>
              </a:rPr>
              <a:t>that </a:t>
            </a:r>
            <a:r>
              <a:rPr sz="1800" dirty="0">
                <a:latin typeface="Arial"/>
                <a:cs typeface="Arial"/>
              </a:rPr>
              <a:t>have</a:t>
            </a:r>
            <a:r>
              <a:rPr sz="1800" spc="155" dirty="0">
                <a:latin typeface="Arial"/>
                <a:cs typeface="Arial"/>
              </a:rPr>
              <a:t> </a:t>
            </a:r>
            <a:r>
              <a:rPr sz="1800" dirty="0">
                <a:latin typeface="Arial"/>
                <a:cs typeface="Arial"/>
              </a:rPr>
              <a:t>a</a:t>
            </a:r>
            <a:r>
              <a:rPr sz="1800" spc="155" dirty="0">
                <a:latin typeface="Arial"/>
                <a:cs typeface="Arial"/>
              </a:rPr>
              <a:t> </a:t>
            </a:r>
            <a:r>
              <a:rPr sz="1800" dirty="0">
                <a:latin typeface="Arial"/>
                <a:cs typeface="Arial"/>
              </a:rPr>
              <a:t>lasting</a:t>
            </a:r>
            <a:r>
              <a:rPr sz="1800" spc="170" dirty="0">
                <a:latin typeface="Arial"/>
                <a:cs typeface="Arial"/>
              </a:rPr>
              <a:t> </a:t>
            </a:r>
            <a:r>
              <a:rPr sz="1800" spc="-10" dirty="0">
                <a:latin typeface="Arial"/>
                <a:cs typeface="Arial"/>
              </a:rPr>
              <a:t>impact.</a:t>
            </a:r>
            <a:endParaRPr sz="1800" dirty="0">
              <a:latin typeface="Arial"/>
              <a:cs typeface="Arial"/>
            </a:endParaRPr>
          </a:p>
        </p:txBody>
      </p:sp>
      <p:sp>
        <p:nvSpPr>
          <p:cNvPr id="14" name="object 14"/>
          <p:cNvSpPr txBox="1"/>
          <p:nvPr/>
        </p:nvSpPr>
        <p:spPr>
          <a:xfrm>
            <a:off x="9856089" y="5113400"/>
            <a:ext cx="4879340" cy="2887980"/>
          </a:xfrm>
          <a:prstGeom prst="rect">
            <a:avLst/>
          </a:prstGeom>
        </p:spPr>
        <p:txBody>
          <a:bodyPr vert="horz" wrap="square" lIns="0" tIns="10795" rIns="0" bIns="0" rtlCol="0">
            <a:spAutoFit/>
          </a:bodyPr>
          <a:lstStyle/>
          <a:p>
            <a:pPr marL="241300" marR="717550" indent="-228600">
              <a:lnSpc>
                <a:spcPct val="106100"/>
              </a:lnSpc>
              <a:spcBef>
                <a:spcPts val="85"/>
              </a:spcBef>
              <a:buChar char="•"/>
              <a:tabLst>
                <a:tab pos="241300" algn="l"/>
              </a:tabLst>
            </a:pPr>
            <a:r>
              <a:rPr sz="1800" dirty="0">
                <a:latin typeface="Arial"/>
                <a:cs typeface="Arial"/>
              </a:rPr>
              <a:t>Launch</a:t>
            </a:r>
            <a:r>
              <a:rPr sz="1800" spc="-40" dirty="0">
                <a:latin typeface="Arial"/>
                <a:cs typeface="Arial"/>
              </a:rPr>
              <a:t> </a:t>
            </a:r>
            <a:r>
              <a:rPr sz="1800" dirty="0">
                <a:latin typeface="Arial"/>
                <a:cs typeface="Arial"/>
              </a:rPr>
              <a:t>annual</a:t>
            </a:r>
            <a:r>
              <a:rPr sz="1800" spc="-25" dirty="0">
                <a:latin typeface="Arial"/>
                <a:cs typeface="Arial"/>
              </a:rPr>
              <a:t> </a:t>
            </a:r>
            <a:r>
              <a:rPr sz="1800" dirty="0">
                <a:latin typeface="Arial"/>
                <a:cs typeface="Arial"/>
              </a:rPr>
              <a:t>internal</a:t>
            </a:r>
            <a:r>
              <a:rPr sz="1800" spc="-25" dirty="0">
                <a:latin typeface="Arial"/>
                <a:cs typeface="Arial"/>
              </a:rPr>
              <a:t> </a:t>
            </a:r>
            <a:r>
              <a:rPr sz="1800" spc="-10" dirty="0">
                <a:latin typeface="Arial"/>
                <a:cs typeface="Arial"/>
              </a:rPr>
              <a:t>awareness </a:t>
            </a:r>
            <a:r>
              <a:rPr sz="1800" dirty="0">
                <a:latin typeface="Arial"/>
                <a:cs typeface="Arial"/>
              </a:rPr>
              <a:t>campaigns</a:t>
            </a:r>
            <a:r>
              <a:rPr sz="1800" spc="-75" dirty="0">
                <a:latin typeface="Arial"/>
                <a:cs typeface="Arial"/>
              </a:rPr>
              <a:t> </a:t>
            </a:r>
            <a:r>
              <a:rPr sz="1800" dirty="0">
                <a:latin typeface="Arial"/>
                <a:cs typeface="Arial"/>
              </a:rPr>
              <a:t>on</a:t>
            </a:r>
            <a:r>
              <a:rPr sz="1800" spc="-65" dirty="0">
                <a:latin typeface="Arial"/>
                <a:cs typeface="Arial"/>
              </a:rPr>
              <a:t> </a:t>
            </a:r>
            <a:r>
              <a:rPr sz="1800" dirty="0">
                <a:latin typeface="Arial"/>
                <a:cs typeface="Arial"/>
              </a:rPr>
              <a:t>CB</a:t>
            </a:r>
            <a:r>
              <a:rPr sz="1800" spc="-80" dirty="0">
                <a:latin typeface="Arial"/>
                <a:cs typeface="Arial"/>
              </a:rPr>
              <a:t> </a:t>
            </a:r>
            <a:r>
              <a:rPr sz="1800" dirty="0">
                <a:latin typeface="Arial"/>
                <a:cs typeface="Arial"/>
              </a:rPr>
              <a:t>goals</a:t>
            </a:r>
            <a:r>
              <a:rPr sz="1800" spc="-85" dirty="0">
                <a:latin typeface="Arial"/>
                <a:cs typeface="Arial"/>
              </a:rPr>
              <a:t> </a:t>
            </a:r>
            <a:r>
              <a:rPr sz="1800" dirty="0">
                <a:latin typeface="Arial"/>
                <a:cs typeface="Arial"/>
              </a:rPr>
              <a:t>and</a:t>
            </a:r>
            <a:r>
              <a:rPr sz="1800" spc="-75" dirty="0">
                <a:latin typeface="Arial"/>
                <a:cs typeface="Arial"/>
              </a:rPr>
              <a:t> </a:t>
            </a:r>
            <a:r>
              <a:rPr sz="1800" dirty="0">
                <a:latin typeface="Arial"/>
                <a:cs typeface="Arial"/>
              </a:rPr>
              <a:t>Give</a:t>
            </a:r>
            <a:r>
              <a:rPr sz="1800" spc="-95" dirty="0">
                <a:latin typeface="Arial"/>
                <a:cs typeface="Arial"/>
              </a:rPr>
              <a:t> </a:t>
            </a:r>
            <a:r>
              <a:rPr sz="1800" spc="-20" dirty="0">
                <a:latin typeface="Arial"/>
                <a:cs typeface="Arial"/>
              </a:rPr>
              <a:t>Back </a:t>
            </a:r>
            <a:r>
              <a:rPr sz="1800" spc="-10" dirty="0">
                <a:latin typeface="Arial"/>
                <a:cs typeface="Arial"/>
              </a:rPr>
              <a:t>program.</a:t>
            </a:r>
            <a:endParaRPr sz="1800">
              <a:latin typeface="Arial"/>
              <a:cs typeface="Arial"/>
            </a:endParaRPr>
          </a:p>
          <a:p>
            <a:pPr marL="241300" marR="5080" indent="-228600">
              <a:lnSpc>
                <a:spcPct val="106100"/>
              </a:lnSpc>
              <a:spcBef>
                <a:spcPts val="960"/>
              </a:spcBef>
              <a:buChar char="•"/>
              <a:tabLst>
                <a:tab pos="241300" algn="l"/>
              </a:tabLst>
            </a:pPr>
            <a:r>
              <a:rPr sz="1800" dirty="0">
                <a:latin typeface="Arial"/>
                <a:cs typeface="Arial"/>
              </a:rPr>
              <a:t>Implement</a:t>
            </a:r>
            <a:r>
              <a:rPr sz="1800" spc="150" dirty="0">
                <a:latin typeface="Arial"/>
                <a:cs typeface="Arial"/>
              </a:rPr>
              <a:t> </a:t>
            </a:r>
            <a:r>
              <a:rPr sz="1800" dirty="0">
                <a:latin typeface="Arial"/>
                <a:cs typeface="Arial"/>
              </a:rPr>
              <a:t>software</a:t>
            </a:r>
            <a:r>
              <a:rPr sz="1800" spc="140" dirty="0">
                <a:latin typeface="Arial"/>
                <a:cs typeface="Arial"/>
              </a:rPr>
              <a:t> </a:t>
            </a:r>
            <a:r>
              <a:rPr sz="1800" dirty="0">
                <a:latin typeface="Arial"/>
                <a:cs typeface="Arial"/>
              </a:rPr>
              <a:t>for</a:t>
            </a:r>
            <a:r>
              <a:rPr sz="1800" spc="145" dirty="0">
                <a:latin typeface="Arial"/>
                <a:cs typeface="Arial"/>
              </a:rPr>
              <a:t> </a:t>
            </a:r>
            <a:r>
              <a:rPr sz="1800" dirty="0">
                <a:latin typeface="Arial"/>
                <a:cs typeface="Arial"/>
              </a:rPr>
              <a:t>internal</a:t>
            </a:r>
            <a:r>
              <a:rPr sz="1800" spc="180" dirty="0">
                <a:latin typeface="Arial"/>
                <a:cs typeface="Arial"/>
              </a:rPr>
              <a:t> </a:t>
            </a:r>
            <a:r>
              <a:rPr sz="1800" dirty="0">
                <a:latin typeface="Arial"/>
                <a:cs typeface="Arial"/>
              </a:rPr>
              <a:t>and</a:t>
            </a:r>
            <a:r>
              <a:rPr sz="1800" spc="135" dirty="0">
                <a:latin typeface="Arial"/>
                <a:cs typeface="Arial"/>
              </a:rPr>
              <a:t> </a:t>
            </a:r>
            <a:r>
              <a:rPr sz="1800" spc="-10" dirty="0">
                <a:latin typeface="Arial"/>
                <a:cs typeface="Arial"/>
              </a:rPr>
              <a:t>external </a:t>
            </a:r>
            <a:r>
              <a:rPr sz="1800" dirty="0">
                <a:latin typeface="Arial"/>
                <a:cs typeface="Arial"/>
              </a:rPr>
              <a:t>donation</a:t>
            </a:r>
            <a:r>
              <a:rPr sz="1800" spc="320" dirty="0">
                <a:latin typeface="Arial"/>
                <a:cs typeface="Arial"/>
              </a:rPr>
              <a:t> </a:t>
            </a:r>
            <a:r>
              <a:rPr sz="1800" dirty="0">
                <a:latin typeface="Arial"/>
                <a:cs typeface="Arial"/>
              </a:rPr>
              <a:t>application</a:t>
            </a:r>
            <a:r>
              <a:rPr sz="1800" spc="310" dirty="0">
                <a:latin typeface="Arial"/>
                <a:cs typeface="Arial"/>
              </a:rPr>
              <a:t> </a:t>
            </a:r>
            <a:r>
              <a:rPr sz="1800" dirty="0">
                <a:latin typeface="Arial"/>
                <a:cs typeface="Arial"/>
              </a:rPr>
              <a:t>reviews,</a:t>
            </a:r>
            <a:r>
              <a:rPr sz="1800" spc="325" dirty="0">
                <a:latin typeface="Arial"/>
                <a:cs typeface="Arial"/>
              </a:rPr>
              <a:t> </a:t>
            </a:r>
            <a:r>
              <a:rPr sz="1800" spc="-10" dirty="0">
                <a:latin typeface="Arial"/>
                <a:cs typeface="Arial"/>
              </a:rPr>
              <a:t>approvals,</a:t>
            </a:r>
            <a:r>
              <a:rPr sz="1800" spc="500" dirty="0">
                <a:latin typeface="Arial"/>
                <a:cs typeface="Arial"/>
              </a:rPr>
              <a:t> </a:t>
            </a:r>
            <a:r>
              <a:rPr sz="1800" dirty="0">
                <a:latin typeface="Arial"/>
                <a:cs typeface="Arial"/>
              </a:rPr>
              <a:t>and</a:t>
            </a:r>
            <a:r>
              <a:rPr sz="1800" spc="210" dirty="0">
                <a:latin typeface="Arial"/>
                <a:cs typeface="Arial"/>
              </a:rPr>
              <a:t> </a:t>
            </a:r>
            <a:r>
              <a:rPr sz="1800" dirty="0">
                <a:latin typeface="Arial"/>
                <a:cs typeface="Arial"/>
              </a:rPr>
              <a:t>tracking;</a:t>
            </a:r>
            <a:r>
              <a:rPr sz="1800" spc="220" dirty="0">
                <a:latin typeface="Arial"/>
                <a:cs typeface="Arial"/>
              </a:rPr>
              <a:t> </a:t>
            </a:r>
            <a:r>
              <a:rPr sz="1800" dirty="0">
                <a:latin typeface="Arial"/>
                <a:cs typeface="Arial"/>
              </a:rPr>
              <a:t>and</a:t>
            </a:r>
            <a:r>
              <a:rPr sz="1800" spc="210" dirty="0">
                <a:latin typeface="Arial"/>
                <a:cs typeface="Arial"/>
              </a:rPr>
              <a:t> </a:t>
            </a:r>
            <a:r>
              <a:rPr sz="1800" dirty="0">
                <a:latin typeface="Arial"/>
                <a:cs typeface="Arial"/>
              </a:rPr>
              <a:t>managing</a:t>
            </a:r>
            <a:r>
              <a:rPr sz="1800" spc="220" dirty="0">
                <a:latin typeface="Arial"/>
                <a:cs typeface="Arial"/>
              </a:rPr>
              <a:t> </a:t>
            </a:r>
            <a:r>
              <a:rPr sz="1800" dirty="0">
                <a:latin typeface="Arial"/>
                <a:cs typeface="Arial"/>
              </a:rPr>
              <a:t>and</a:t>
            </a:r>
            <a:r>
              <a:rPr sz="1800" spc="210" dirty="0">
                <a:latin typeface="Arial"/>
                <a:cs typeface="Arial"/>
              </a:rPr>
              <a:t> </a:t>
            </a:r>
            <a:r>
              <a:rPr sz="1800" spc="-10" dirty="0">
                <a:latin typeface="Arial"/>
                <a:cs typeface="Arial"/>
              </a:rPr>
              <a:t>reporting </a:t>
            </a:r>
            <a:r>
              <a:rPr sz="1800" dirty="0">
                <a:latin typeface="Arial"/>
                <a:cs typeface="Arial"/>
              </a:rPr>
              <a:t>program</a:t>
            </a:r>
            <a:r>
              <a:rPr sz="1800" spc="305" dirty="0">
                <a:latin typeface="Arial"/>
                <a:cs typeface="Arial"/>
              </a:rPr>
              <a:t> </a:t>
            </a:r>
            <a:r>
              <a:rPr sz="1800" spc="-10" dirty="0">
                <a:latin typeface="Arial"/>
                <a:cs typeface="Arial"/>
              </a:rPr>
              <a:t>activities.</a:t>
            </a:r>
            <a:endParaRPr sz="1800">
              <a:latin typeface="Arial"/>
              <a:cs typeface="Arial"/>
            </a:endParaRPr>
          </a:p>
          <a:p>
            <a:pPr marL="241300" marR="96520" indent="-228600">
              <a:lnSpc>
                <a:spcPct val="106100"/>
              </a:lnSpc>
              <a:spcBef>
                <a:spcPts val="965"/>
              </a:spcBef>
              <a:buChar char="•"/>
              <a:tabLst>
                <a:tab pos="241300" algn="l"/>
              </a:tabLst>
            </a:pPr>
            <a:r>
              <a:rPr sz="1800" dirty="0">
                <a:latin typeface="Arial"/>
                <a:cs typeface="Arial"/>
              </a:rPr>
              <a:t>Publish</a:t>
            </a:r>
            <a:r>
              <a:rPr sz="1800" spc="155" dirty="0">
                <a:latin typeface="Arial"/>
                <a:cs typeface="Arial"/>
              </a:rPr>
              <a:t> </a:t>
            </a:r>
            <a:r>
              <a:rPr sz="1800" dirty="0">
                <a:latin typeface="Arial"/>
                <a:cs typeface="Arial"/>
              </a:rPr>
              <a:t>annual</a:t>
            </a:r>
            <a:r>
              <a:rPr sz="1800" spc="195" dirty="0">
                <a:latin typeface="Arial"/>
                <a:cs typeface="Arial"/>
              </a:rPr>
              <a:t> </a:t>
            </a:r>
            <a:r>
              <a:rPr sz="1800" dirty="0">
                <a:latin typeface="Arial"/>
                <a:cs typeface="Arial"/>
              </a:rPr>
              <a:t>outcomes</a:t>
            </a:r>
            <a:r>
              <a:rPr sz="1800" spc="165" dirty="0">
                <a:latin typeface="Arial"/>
                <a:cs typeface="Arial"/>
              </a:rPr>
              <a:t> </a:t>
            </a:r>
            <a:r>
              <a:rPr sz="1800" dirty="0">
                <a:latin typeface="Arial"/>
                <a:cs typeface="Arial"/>
              </a:rPr>
              <a:t>on</a:t>
            </a:r>
            <a:r>
              <a:rPr sz="1800" spc="190" dirty="0">
                <a:latin typeface="Arial"/>
                <a:cs typeface="Arial"/>
              </a:rPr>
              <a:t> </a:t>
            </a:r>
            <a:r>
              <a:rPr sz="1800" dirty="0">
                <a:latin typeface="Arial"/>
                <a:cs typeface="Arial"/>
              </a:rPr>
              <a:t>donations</a:t>
            </a:r>
            <a:r>
              <a:rPr sz="1800" spc="175" dirty="0">
                <a:latin typeface="Arial"/>
                <a:cs typeface="Arial"/>
              </a:rPr>
              <a:t> </a:t>
            </a:r>
            <a:r>
              <a:rPr sz="1800" spc="-25" dirty="0">
                <a:latin typeface="Arial"/>
                <a:cs typeface="Arial"/>
              </a:rPr>
              <a:t>and </a:t>
            </a:r>
            <a:r>
              <a:rPr sz="1800" dirty="0">
                <a:latin typeface="Arial"/>
                <a:cs typeface="Arial"/>
              </a:rPr>
              <a:t>volunteering</a:t>
            </a:r>
            <a:r>
              <a:rPr sz="1800" spc="275" dirty="0">
                <a:latin typeface="Arial"/>
                <a:cs typeface="Arial"/>
              </a:rPr>
              <a:t> </a:t>
            </a:r>
            <a:r>
              <a:rPr sz="1800" dirty="0">
                <a:latin typeface="Arial"/>
                <a:cs typeface="Arial"/>
              </a:rPr>
              <a:t>hours</a:t>
            </a:r>
            <a:r>
              <a:rPr sz="1800" spc="280" dirty="0">
                <a:latin typeface="Arial"/>
                <a:cs typeface="Arial"/>
              </a:rPr>
              <a:t> </a:t>
            </a:r>
            <a:r>
              <a:rPr sz="1800" dirty="0">
                <a:latin typeface="Arial"/>
                <a:cs typeface="Arial"/>
              </a:rPr>
              <a:t>and</a:t>
            </a:r>
            <a:r>
              <a:rPr sz="1800" spc="270" dirty="0">
                <a:latin typeface="Arial"/>
                <a:cs typeface="Arial"/>
              </a:rPr>
              <a:t> </a:t>
            </a:r>
            <a:r>
              <a:rPr sz="1800" dirty="0">
                <a:latin typeface="Arial"/>
                <a:cs typeface="Arial"/>
              </a:rPr>
              <a:t>activities</a:t>
            </a:r>
            <a:r>
              <a:rPr sz="1800" spc="254" dirty="0">
                <a:latin typeface="Arial"/>
                <a:cs typeface="Arial"/>
              </a:rPr>
              <a:t> </a:t>
            </a:r>
            <a:r>
              <a:rPr sz="1800" spc="-10" dirty="0">
                <a:latin typeface="Arial"/>
                <a:cs typeface="Arial"/>
              </a:rPr>
              <a:t>internally.</a:t>
            </a:r>
            <a:endParaRPr sz="1800">
              <a:latin typeface="Arial"/>
              <a:cs typeface="Arial"/>
            </a:endParaRPr>
          </a:p>
        </p:txBody>
      </p:sp>
      <p:grpSp>
        <p:nvGrpSpPr>
          <p:cNvPr id="15" name="object 15"/>
          <p:cNvGrpSpPr/>
          <p:nvPr/>
        </p:nvGrpSpPr>
        <p:grpSpPr>
          <a:xfrm>
            <a:off x="746125" y="4180585"/>
            <a:ext cx="651510" cy="563880"/>
            <a:chOff x="746125" y="4180585"/>
            <a:chExt cx="651510" cy="563880"/>
          </a:xfrm>
        </p:grpSpPr>
        <p:sp>
          <p:nvSpPr>
            <p:cNvPr id="16" name="object 16"/>
            <p:cNvSpPr/>
            <p:nvPr/>
          </p:nvSpPr>
          <p:spPr>
            <a:xfrm>
              <a:off x="746125" y="4180585"/>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DFAE27"/>
            </a:solidFill>
          </p:spPr>
          <p:txBody>
            <a:bodyPr wrap="square" lIns="0" tIns="0" rIns="0" bIns="0" rtlCol="0"/>
            <a:lstStyle/>
            <a:p>
              <a:endParaRPr/>
            </a:p>
          </p:txBody>
        </p:sp>
        <p:pic>
          <p:nvPicPr>
            <p:cNvPr id="17" name="object 17"/>
            <p:cNvPicPr/>
            <p:nvPr/>
          </p:nvPicPr>
          <p:blipFill>
            <a:blip r:embed="rId7" cstate="print"/>
            <a:stretch>
              <a:fillRect/>
            </a:stretch>
          </p:blipFill>
          <p:spPr>
            <a:xfrm>
              <a:off x="880897" y="4350257"/>
              <a:ext cx="136410" cy="206375"/>
            </a:xfrm>
            <a:prstGeom prst="rect">
              <a:avLst/>
            </a:prstGeom>
          </p:spPr>
        </p:pic>
        <p:pic>
          <p:nvPicPr>
            <p:cNvPr id="18" name="object 18"/>
            <p:cNvPicPr/>
            <p:nvPr/>
          </p:nvPicPr>
          <p:blipFill>
            <a:blip r:embed="rId8" cstate="print"/>
            <a:stretch>
              <a:fillRect/>
            </a:stretch>
          </p:blipFill>
          <p:spPr>
            <a:xfrm>
              <a:off x="1055179" y="4352924"/>
              <a:ext cx="68389" cy="200278"/>
            </a:xfrm>
            <a:prstGeom prst="rect">
              <a:avLst/>
            </a:prstGeom>
          </p:spPr>
        </p:pic>
        <p:pic>
          <p:nvPicPr>
            <p:cNvPr id="19" name="object 19"/>
            <p:cNvPicPr/>
            <p:nvPr/>
          </p:nvPicPr>
          <p:blipFill>
            <a:blip r:embed="rId9" cstate="print"/>
            <a:stretch>
              <a:fillRect/>
            </a:stretch>
          </p:blipFill>
          <p:spPr>
            <a:xfrm>
              <a:off x="1173441" y="4352924"/>
              <a:ext cx="130467" cy="200278"/>
            </a:xfrm>
            <a:prstGeom prst="rect">
              <a:avLst/>
            </a:prstGeom>
          </p:spPr>
        </p:pic>
      </p:grpSp>
      <p:sp>
        <p:nvSpPr>
          <p:cNvPr id="51" name="object 51"/>
          <p:cNvSpPr txBox="1"/>
          <p:nvPr/>
        </p:nvSpPr>
        <p:spPr>
          <a:xfrm>
            <a:off x="758825" y="5647690"/>
            <a:ext cx="4157345" cy="1703030"/>
          </a:xfrm>
          <a:prstGeom prst="rect">
            <a:avLst/>
          </a:prstGeom>
          <a:ln w="25400">
            <a:solidFill>
              <a:srgbClr val="DFAE27"/>
            </a:solidFill>
          </a:ln>
        </p:spPr>
        <p:txBody>
          <a:bodyPr vert="horz" wrap="square" lIns="0" tIns="144780" rIns="0" bIns="0" rtlCol="0">
            <a:spAutoFit/>
          </a:bodyPr>
          <a:lstStyle/>
          <a:p>
            <a:pPr marL="286385">
              <a:spcBef>
                <a:spcPts val="1140"/>
              </a:spcBef>
            </a:pPr>
            <a:r>
              <a:rPr lang="en-US" dirty="0">
                <a:latin typeface="Arial"/>
                <a:cs typeface="Arial"/>
              </a:rPr>
              <a:t>Grow community donations, in-kind contributions, and employee volunteering to 2% of annual net income by 2025</a:t>
            </a:r>
          </a:p>
          <a:p>
            <a:pPr marL="286385">
              <a:lnSpc>
                <a:spcPct val="100000"/>
              </a:lnSpc>
              <a:spcBef>
                <a:spcPts val="1140"/>
              </a:spcBef>
            </a:pPr>
            <a:endParaRPr sz="2000" dirty="0">
              <a:latin typeface="Arial"/>
              <a:cs typeface="Arial"/>
            </a:endParaRPr>
          </a:p>
        </p:txBody>
      </p:sp>
      <p:sp>
        <p:nvSpPr>
          <p:cNvPr id="52" name="object 52"/>
          <p:cNvSpPr txBox="1"/>
          <p:nvPr/>
        </p:nvSpPr>
        <p:spPr>
          <a:xfrm>
            <a:off x="746125" y="4923790"/>
            <a:ext cx="4182745" cy="723900"/>
          </a:xfrm>
          <a:prstGeom prst="rect">
            <a:avLst/>
          </a:prstGeom>
          <a:solidFill>
            <a:srgbClr val="DFAE27"/>
          </a:solidFill>
        </p:spPr>
        <p:txBody>
          <a:bodyPr vert="horz" wrap="square" lIns="0" tIns="200025" rIns="0" bIns="0" rtlCol="0">
            <a:spAutoFit/>
          </a:bodyPr>
          <a:lstStyle/>
          <a:p>
            <a:pPr marL="299085">
              <a:lnSpc>
                <a:spcPct val="100000"/>
              </a:lnSpc>
              <a:spcBef>
                <a:spcPts val="1575"/>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53" name="Group 52">
            <a:extLst>
              <a:ext uri="{FF2B5EF4-FFF2-40B4-BE49-F238E27FC236}">
                <a16:creationId xmlns:a16="http://schemas.microsoft.com/office/drawing/2014/main" id="{CCA5941D-BB6D-3983-8C93-989D21FB798C}"/>
              </a:ext>
            </a:extLst>
          </p:cNvPr>
          <p:cNvGrpSpPr/>
          <p:nvPr/>
        </p:nvGrpSpPr>
        <p:grpSpPr>
          <a:xfrm>
            <a:off x="12117225" y="94718"/>
            <a:ext cx="2584422" cy="788694"/>
            <a:chOff x="12117225" y="94718"/>
            <a:chExt cx="2584422" cy="788694"/>
          </a:xfrm>
        </p:grpSpPr>
        <p:sp>
          <p:nvSpPr>
            <p:cNvPr id="54" name="object 2">
              <a:extLst>
                <a:ext uri="{FF2B5EF4-FFF2-40B4-BE49-F238E27FC236}">
                  <a16:creationId xmlns:a16="http://schemas.microsoft.com/office/drawing/2014/main" id="{8A5A6B3B-AF42-05A1-361E-85FB3235901D}"/>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55" name="Group 54">
              <a:extLst>
                <a:ext uri="{FF2B5EF4-FFF2-40B4-BE49-F238E27FC236}">
                  <a16:creationId xmlns:a16="http://schemas.microsoft.com/office/drawing/2014/main" id="{67990879-1575-F82A-88BA-5C7152659754}"/>
                </a:ext>
              </a:extLst>
            </p:cNvPr>
            <p:cNvGrpSpPr/>
            <p:nvPr/>
          </p:nvGrpSpPr>
          <p:grpSpPr>
            <a:xfrm>
              <a:off x="12117225" y="94718"/>
              <a:ext cx="609600" cy="788694"/>
              <a:chOff x="0" y="0"/>
              <a:chExt cx="660000" cy="841294"/>
            </a:xfrm>
          </p:grpSpPr>
          <p:sp>
            <p:nvSpPr>
              <p:cNvPr id="56" name="Shape 9">
                <a:extLst>
                  <a:ext uri="{FF2B5EF4-FFF2-40B4-BE49-F238E27FC236}">
                    <a16:creationId xmlns:a16="http://schemas.microsoft.com/office/drawing/2014/main" id="{169E91D7-D8A6-37C4-CF50-15240A618738}"/>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57" name="Shape 10">
                <a:extLst>
                  <a:ext uri="{FF2B5EF4-FFF2-40B4-BE49-F238E27FC236}">
                    <a16:creationId xmlns:a16="http://schemas.microsoft.com/office/drawing/2014/main" id="{6AE78B63-2069-20DE-F8EF-C5875380C184}"/>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58" name="Shape 11">
                <a:extLst>
                  <a:ext uri="{FF2B5EF4-FFF2-40B4-BE49-F238E27FC236}">
                    <a16:creationId xmlns:a16="http://schemas.microsoft.com/office/drawing/2014/main" id="{13DB357C-D68C-CF27-EE59-0E0C30480CE6}"/>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30605"/>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2" action="ppaction://hlinksldjump"/>
              </a:rPr>
              <a:t>OVERVIEW</a:t>
            </a:r>
            <a:endParaRPr sz="1900">
              <a:latin typeface="Tahoma"/>
              <a:cs typeface="Tahoma"/>
            </a:endParaRPr>
          </a:p>
        </p:txBody>
      </p:sp>
      <p:sp>
        <p:nvSpPr>
          <p:cNvPr id="4" name="object 4"/>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3" action="ppaction://hlinksldjump"/>
              </a:rPr>
              <a:t>ENVIRONMENTAL</a:t>
            </a:r>
            <a:endParaRPr sz="1900">
              <a:latin typeface="Tahoma"/>
              <a:cs typeface="Tahoma"/>
            </a:endParaRPr>
          </a:p>
        </p:txBody>
      </p:sp>
      <p:sp>
        <p:nvSpPr>
          <p:cNvPr id="5" name="object 5"/>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6" name="object 6"/>
          <p:cNvSpPr txBox="1"/>
          <p:nvPr/>
        </p:nvSpPr>
        <p:spPr>
          <a:xfrm>
            <a:off x="8001127" y="383539"/>
            <a:ext cx="1510030" cy="314960"/>
          </a:xfrm>
          <a:prstGeom prst="rect">
            <a:avLst/>
          </a:prstGeom>
        </p:spPr>
        <p:txBody>
          <a:bodyPr vert="horz" wrap="square" lIns="0" tIns="12065" rIns="0" bIns="0" rtlCol="0">
            <a:spAutoFit/>
          </a:bodyPr>
          <a:lstStyle/>
          <a:p>
            <a:pPr marL="12700">
              <a:lnSpc>
                <a:spcPct val="100000"/>
              </a:lnSpc>
              <a:spcBef>
                <a:spcPts val="95"/>
              </a:spcBef>
            </a:pPr>
            <a:r>
              <a:rPr sz="1900" b="1" u="sng" spc="-30" dirty="0">
                <a:uFill>
                  <a:solidFill>
                    <a:srgbClr val="C0042D"/>
                  </a:solidFill>
                </a:uFill>
                <a:latin typeface="Trebuchet MS"/>
                <a:cs typeface="Trebuchet MS"/>
                <a:hlinkClick r:id="rId5" action="ppaction://hlinksldjump"/>
              </a:rPr>
              <a:t>GOVERNANCE</a:t>
            </a:r>
            <a:endParaRPr sz="1900">
              <a:latin typeface="Trebuchet MS"/>
              <a:cs typeface="Trebuchet MS"/>
            </a:endParaRPr>
          </a:p>
        </p:txBody>
      </p:sp>
      <p:sp>
        <p:nvSpPr>
          <p:cNvPr id="7" name="object 7"/>
          <p:cNvSpPr/>
          <p:nvPr/>
        </p:nvSpPr>
        <p:spPr>
          <a:xfrm>
            <a:off x="1577975" y="6236970"/>
            <a:ext cx="2282190" cy="0"/>
          </a:xfrm>
          <a:custGeom>
            <a:avLst/>
            <a:gdLst/>
            <a:ahLst/>
            <a:cxnLst/>
            <a:rect l="l" t="t" r="r" b="b"/>
            <a:pathLst>
              <a:path w="2282190">
                <a:moveTo>
                  <a:pt x="0" y="0"/>
                </a:moveTo>
                <a:lnTo>
                  <a:pt x="2281682" y="0"/>
                </a:lnTo>
              </a:path>
            </a:pathLst>
          </a:custGeom>
          <a:ln w="25400">
            <a:solidFill>
              <a:srgbClr val="C0042D"/>
            </a:solidFill>
          </a:ln>
        </p:spPr>
        <p:txBody>
          <a:bodyPr wrap="square" lIns="0" tIns="0" rIns="0" bIns="0" rtlCol="0"/>
          <a:lstStyle/>
          <a:p>
            <a:endParaRPr/>
          </a:p>
        </p:txBody>
      </p:sp>
      <p:pic>
        <p:nvPicPr>
          <p:cNvPr id="8" name="object 8"/>
          <p:cNvPicPr/>
          <p:nvPr/>
        </p:nvPicPr>
        <p:blipFill>
          <a:blip r:embed="rId6" cstate="print"/>
          <a:stretch>
            <a:fillRect/>
          </a:stretch>
        </p:blipFill>
        <p:spPr>
          <a:xfrm>
            <a:off x="14376400" y="8254365"/>
            <a:ext cx="877569" cy="877570"/>
          </a:xfrm>
          <a:prstGeom prst="rect">
            <a:avLst/>
          </a:prstGeom>
        </p:spPr>
      </p:pic>
      <p:sp>
        <p:nvSpPr>
          <p:cNvPr id="9" name="object 9"/>
          <p:cNvSpPr txBox="1"/>
          <p:nvPr/>
        </p:nvSpPr>
        <p:spPr>
          <a:xfrm>
            <a:off x="1564894" y="3918330"/>
            <a:ext cx="2808605" cy="1844039"/>
          </a:xfrm>
          <a:prstGeom prst="rect">
            <a:avLst/>
          </a:prstGeom>
        </p:spPr>
        <p:txBody>
          <a:bodyPr vert="horz" wrap="square" lIns="0" tIns="93980" rIns="0" bIns="0" rtlCol="0">
            <a:spAutoFit/>
          </a:bodyPr>
          <a:lstStyle/>
          <a:p>
            <a:pPr marL="12700" marR="5080">
              <a:lnSpc>
                <a:spcPts val="4190"/>
              </a:lnSpc>
              <a:spcBef>
                <a:spcPts val="740"/>
              </a:spcBef>
            </a:pPr>
            <a:r>
              <a:rPr sz="4000" b="1" spc="-370" dirty="0">
                <a:latin typeface="Trebuchet MS"/>
                <a:cs typeface="Trebuchet MS"/>
              </a:rPr>
              <a:t>GOVERNANCE </a:t>
            </a:r>
            <a:r>
              <a:rPr sz="4000" b="1" spc="114" dirty="0">
                <a:latin typeface="Trebuchet MS"/>
                <a:cs typeface="Trebuchet MS"/>
              </a:rPr>
              <a:t>PILLAR</a:t>
            </a:r>
            <a:endParaRPr sz="4000">
              <a:latin typeface="Trebuchet MS"/>
              <a:cs typeface="Trebuchet MS"/>
            </a:endParaRPr>
          </a:p>
          <a:p>
            <a:pPr marL="12700">
              <a:lnSpc>
                <a:spcPct val="100000"/>
              </a:lnSpc>
              <a:spcBef>
                <a:spcPts val="3135"/>
              </a:spcBef>
            </a:pPr>
            <a:r>
              <a:rPr sz="1800" b="1" spc="-45" dirty="0">
                <a:solidFill>
                  <a:srgbClr val="55565B"/>
                </a:solidFill>
                <a:latin typeface="Trebuchet MS"/>
                <a:cs typeface="Trebuchet MS"/>
              </a:rPr>
              <a:t>LINES</a:t>
            </a:r>
            <a:r>
              <a:rPr sz="1800" b="1" spc="-180" dirty="0">
                <a:solidFill>
                  <a:srgbClr val="55565B"/>
                </a:solidFill>
                <a:latin typeface="Trebuchet MS"/>
                <a:cs typeface="Trebuchet MS"/>
              </a:rPr>
              <a:t> </a:t>
            </a:r>
            <a:r>
              <a:rPr sz="1800" b="1" spc="-30" dirty="0">
                <a:solidFill>
                  <a:srgbClr val="55565B"/>
                </a:solidFill>
                <a:latin typeface="Trebuchet MS"/>
                <a:cs typeface="Trebuchet MS"/>
              </a:rPr>
              <a:t>OF</a:t>
            </a:r>
            <a:r>
              <a:rPr sz="1800" b="1" spc="-114" dirty="0">
                <a:solidFill>
                  <a:srgbClr val="55565B"/>
                </a:solidFill>
                <a:latin typeface="Trebuchet MS"/>
                <a:cs typeface="Trebuchet MS"/>
              </a:rPr>
              <a:t> </a:t>
            </a:r>
            <a:r>
              <a:rPr sz="1800" b="1" spc="-10" dirty="0">
                <a:solidFill>
                  <a:srgbClr val="55565B"/>
                </a:solidFill>
                <a:latin typeface="Trebuchet MS"/>
                <a:cs typeface="Trebuchet MS"/>
              </a:rPr>
              <a:t>ACTION</a:t>
            </a:r>
            <a:endParaRPr sz="1800">
              <a:latin typeface="Trebuchet MS"/>
              <a:cs typeface="Trebuchet MS"/>
            </a:endParaRPr>
          </a:p>
        </p:txBody>
      </p:sp>
      <p:grpSp>
        <p:nvGrpSpPr>
          <p:cNvPr id="10" name="object 10"/>
          <p:cNvGrpSpPr/>
          <p:nvPr/>
        </p:nvGrpSpPr>
        <p:grpSpPr>
          <a:xfrm>
            <a:off x="7124700" y="1805685"/>
            <a:ext cx="7343775" cy="6365875"/>
            <a:chOff x="7124700" y="1805685"/>
            <a:chExt cx="7343775" cy="6365875"/>
          </a:xfrm>
        </p:grpSpPr>
        <p:sp>
          <p:nvSpPr>
            <p:cNvPr id="11" name="object 11"/>
            <p:cNvSpPr/>
            <p:nvPr/>
          </p:nvSpPr>
          <p:spPr>
            <a:xfrm>
              <a:off x="9059672" y="1805685"/>
              <a:ext cx="5408295" cy="3133725"/>
            </a:xfrm>
            <a:custGeom>
              <a:avLst/>
              <a:gdLst/>
              <a:ahLst/>
              <a:cxnLst/>
              <a:rect l="l" t="t" r="r" b="b"/>
              <a:pathLst>
                <a:path w="5408294" h="3133725">
                  <a:moveTo>
                    <a:pt x="3599560" y="0"/>
                  </a:moveTo>
                  <a:lnTo>
                    <a:pt x="0" y="0"/>
                  </a:lnTo>
                  <a:lnTo>
                    <a:pt x="1790700" y="3102229"/>
                  </a:lnTo>
                  <a:lnTo>
                    <a:pt x="1844802" y="3133344"/>
                  </a:lnTo>
                  <a:lnTo>
                    <a:pt x="5408295" y="3133344"/>
                  </a:lnTo>
                  <a:lnTo>
                    <a:pt x="3599560" y="0"/>
                  </a:lnTo>
                  <a:close/>
                </a:path>
              </a:pathLst>
            </a:custGeom>
            <a:solidFill>
              <a:srgbClr val="DFAE27">
                <a:alpha val="29803"/>
              </a:srgbClr>
            </a:solidFill>
          </p:spPr>
          <p:txBody>
            <a:bodyPr wrap="square" lIns="0" tIns="0" rIns="0" bIns="0" rtlCol="0"/>
            <a:lstStyle/>
            <a:p>
              <a:endParaRPr/>
            </a:p>
          </p:txBody>
        </p:sp>
        <p:sp>
          <p:nvSpPr>
            <p:cNvPr id="12" name="object 12"/>
            <p:cNvSpPr/>
            <p:nvPr/>
          </p:nvSpPr>
          <p:spPr>
            <a:xfrm>
              <a:off x="9106661" y="5071490"/>
              <a:ext cx="5351145" cy="3100070"/>
            </a:xfrm>
            <a:custGeom>
              <a:avLst/>
              <a:gdLst/>
              <a:ahLst/>
              <a:cxnLst/>
              <a:rect l="l" t="t" r="r" b="b"/>
              <a:pathLst>
                <a:path w="5351144" h="3100070">
                  <a:moveTo>
                    <a:pt x="5350636" y="0"/>
                  </a:moveTo>
                  <a:lnTo>
                    <a:pt x="1789430" y="0"/>
                  </a:lnTo>
                  <a:lnTo>
                    <a:pt x="0" y="3099816"/>
                  </a:lnTo>
                  <a:lnTo>
                    <a:pt x="3555365" y="3099816"/>
                  </a:lnTo>
                  <a:lnTo>
                    <a:pt x="5350636" y="0"/>
                  </a:lnTo>
                  <a:close/>
                </a:path>
              </a:pathLst>
            </a:custGeom>
            <a:solidFill>
              <a:srgbClr val="15294F"/>
            </a:solidFill>
          </p:spPr>
          <p:txBody>
            <a:bodyPr wrap="square" lIns="0" tIns="0" rIns="0" bIns="0" rtlCol="0"/>
            <a:lstStyle/>
            <a:p>
              <a:endParaRPr/>
            </a:p>
          </p:txBody>
        </p:sp>
        <p:sp>
          <p:nvSpPr>
            <p:cNvPr id="13" name="object 13"/>
            <p:cNvSpPr/>
            <p:nvPr/>
          </p:nvSpPr>
          <p:spPr>
            <a:xfrm>
              <a:off x="7124700" y="1894966"/>
              <a:ext cx="3590925" cy="6251575"/>
            </a:xfrm>
            <a:custGeom>
              <a:avLst/>
              <a:gdLst/>
              <a:ahLst/>
              <a:cxnLst/>
              <a:rect l="l" t="t" r="r" b="b"/>
              <a:pathLst>
                <a:path w="3590925" h="6251575">
                  <a:moveTo>
                    <a:pt x="1799208" y="0"/>
                  </a:moveTo>
                  <a:lnTo>
                    <a:pt x="0" y="3118104"/>
                  </a:lnTo>
                  <a:lnTo>
                    <a:pt x="1809496" y="6251194"/>
                  </a:lnTo>
                  <a:lnTo>
                    <a:pt x="3590671" y="3164331"/>
                  </a:lnTo>
                  <a:lnTo>
                    <a:pt x="3590671" y="3101974"/>
                  </a:lnTo>
                  <a:lnTo>
                    <a:pt x="1799208" y="0"/>
                  </a:lnTo>
                  <a:close/>
                </a:path>
              </a:pathLst>
            </a:custGeom>
            <a:solidFill>
              <a:srgbClr val="04463B">
                <a:alpha val="29803"/>
              </a:srgbClr>
            </a:solidFill>
          </p:spPr>
          <p:txBody>
            <a:bodyPr wrap="square" lIns="0" tIns="0" rIns="0" bIns="0" rtlCol="0"/>
            <a:lstStyle/>
            <a:p>
              <a:endParaRPr/>
            </a:p>
          </p:txBody>
        </p:sp>
        <p:pic>
          <p:nvPicPr>
            <p:cNvPr id="14" name="object 14"/>
            <p:cNvPicPr/>
            <p:nvPr/>
          </p:nvPicPr>
          <p:blipFill>
            <a:blip r:embed="rId7" cstate="print"/>
            <a:stretch>
              <a:fillRect/>
            </a:stretch>
          </p:blipFill>
          <p:spPr>
            <a:xfrm>
              <a:off x="9183751" y="3664838"/>
              <a:ext cx="3243833" cy="2973831"/>
            </a:xfrm>
            <a:prstGeom prst="rect">
              <a:avLst/>
            </a:prstGeom>
          </p:spPr>
        </p:pic>
        <p:pic>
          <p:nvPicPr>
            <p:cNvPr id="15" name="object 15"/>
            <p:cNvPicPr/>
            <p:nvPr/>
          </p:nvPicPr>
          <p:blipFill>
            <a:blip r:embed="rId8" cstate="print"/>
            <a:stretch>
              <a:fillRect/>
            </a:stretch>
          </p:blipFill>
          <p:spPr>
            <a:xfrm>
              <a:off x="9418447" y="3900423"/>
              <a:ext cx="2792095" cy="2502408"/>
            </a:xfrm>
            <a:prstGeom prst="rect">
              <a:avLst/>
            </a:prstGeom>
          </p:spPr>
        </p:pic>
        <p:sp>
          <p:nvSpPr>
            <p:cNvPr id="16" name="object 16"/>
            <p:cNvSpPr/>
            <p:nvPr/>
          </p:nvSpPr>
          <p:spPr>
            <a:xfrm>
              <a:off x="9692513" y="4013580"/>
              <a:ext cx="2239645" cy="1939925"/>
            </a:xfrm>
            <a:custGeom>
              <a:avLst/>
              <a:gdLst/>
              <a:ahLst/>
              <a:cxnLst/>
              <a:rect l="l" t="t" r="r" b="b"/>
              <a:pathLst>
                <a:path w="2239645" h="1939925">
                  <a:moveTo>
                    <a:pt x="1679575" y="0"/>
                  </a:moveTo>
                  <a:lnTo>
                    <a:pt x="559942" y="0"/>
                  </a:lnTo>
                  <a:lnTo>
                    <a:pt x="0" y="969772"/>
                  </a:lnTo>
                  <a:lnTo>
                    <a:pt x="559942" y="1939544"/>
                  </a:lnTo>
                  <a:lnTo>
                    <a:pt x="1679575" y="1939544"/>
                  </a:lnTo>
                  <a:lnTo>
                    <a:pt x="2239517" y="969772"/>
                  </a:lnTo>
                  <a:lnTo>
                    <a:pt x="1679575" y="0"/>
                  </a:lnTo>
                  <a:close/>
                </a:path>
              </a:pathLst>
            </a:custGeom>
            <a:solidFill>
              <a:srgbClr val="FFFFFF"/>
            </a:solidFill>
          </p:spPr>
          <p:txBody>
            <a:bodyPr wrap="square" lIns="0" tIns="0" rIns="0" bIns="0" rtlCol="0"/>
            <a:lstStyle/>
            <a:p>
              <a:endParaRPr/>
            </a:p>
          </p:txBody>
        </p:sp>
        <p:sp>
          <p:nvSpPr>
            <p:cNvPr id="17" name="object 17"/>
            <p:cNvSpPr/>
            <p:nvPr/>
          </p:nvSpPr>
          <p:spPr>
            <a:xfrm>
              <a:off x="11444986" y="5339333"/>
              <a:ext cx="101600" cy="54610"/>
            </a:xfrm>
            <a:custGeom>
              <a:avLst/>
              <a:gdLst/>
              <a:ahLst/>
              <a:cxnLst/>
              <a:rect l="l" t="t" r="r" b="b"/>
              <a:pathLst>
                <a:path w="101600" h="54610">
                  <a:moveTo>
                    <a:pt x="44069" y="0"/>
                  </a:moveTo>
                  <a:lnTo>
                    <a:pt x="0" y="0"/>
                  </a:lnTo>
                  <a:lnTo>
                    <a:pt x="0" y="6477"/>
                  </a:lnTo>
                  <a:lnTo>
                    <a:pt x="18288" y="6477"/>
                  </a:lnTo>
                  <a:lnTo>
                    <a:pt x="18288" y="54483"/>
                  </a:lnTo>
                  <a:lnTo>
                    <a:pt x="25527" y="54483"/>
                  </a:lnTo>
                  <a:lnTo>
                    <a:pt x="25527" y="6477"/>
                  </a:lnTo>
                  <a:lnTo>
                    <a:pt x="44069" y="6477"/>
                  </a:lnTo>
                  <a:lnTo>
                    <a:pt x="44069" y="0"/>
                  </a:lnTo>
                  <a:close/>
                </a:path>
                <a:path w="101600" h="54610">
                  <a:moveTo>
                    <a:pt x="101473" y="0"/>
                  </a:moveTo>
                  <a:lnTo>
                    <a:pt x="90805" y="0"/>
                  </a:lnTo>
                  <a:lnTo>
                    <a:pt x="75565" y="45974"/>
                  </a:lnTo>
                  <a:lnTo>
                    <a:pt x="59817" y="0"/>
                  </a:lnTo>
                  <a:lnTo>
                    <a:pt x="49276" y="0"/>
                  </a:lnTo>
                  <a:lnTo>
                    <a:pt x="49276" y="54483"/>
                  </a:lnTo>
                  <a:lnTo>
                    <a:pt x="56515" y="54483"/>
                  </a:lnTo>
                  <a:lnTo>
                    <a:pt x="56515" y="9779"/>
                  </a:lnTo>
                  <a:lnTo>
                    <a:pt x="71755" y="54483"/>
                  </a:lnTo>
                  <a:lnTo>
                    <a:pt x="78994" y="54483"/>
                  </a:lnTo>
                  <a:lnTo>
                    <a:pt x="94107" y="10414"/>
                  </a:lnTo>
                  <a:lnTo>
                    <a:pt x="94107" y="54483"/>
                  </a:lnTo>
                  <a:lnTo>
                    <a:pt x="101473" y="54483"/>
                  </a:lnTo>
                  <a:lnTo>
                    <a:pt x="101473" y="0"/>
                  </a:lnTo>
                  <a:close/>
                </a:path>
              </a:pathLst>
            </a:custGeom>
            <a:solidFill>
              <a:srgbClr val="000000"/>
            </a:solidFill>
          </p:spPr>
          <p:txBody>
            <a:bodyPr wrap="square" lIns="0" tIns="0" rIns="0" bIns="0" rtlCol="0"/>
            <a:lstStyle/>
            <a:p>
              <a:endParaRPr/>
            </a:p>
          </p:txBody>
        </p:sp>
        <p:sp>
          <p:nvSpPr>
            <p:cNvPr id="18" name="object 18"/>
            <p:cNvSpPr/>
            <p:nvPr/>
          </p:nvSpPr>
          <p:spPr>
            <a:xfrm>
              <a:off x="7621905" y="3921378"/>
              <a:ext cx="1344295" cy="743585"/>
            </a:xfrm>
            <a:custGeom>
              <a:avLst/>
              <a:gdLst/>
              <a:ahLst/>
              <a:cxnLst/>
              <a:rect l="l" t="t" r="r" b="b"/>
              <a:pathLst>
                <a:path w="1344295" h="743585">
                  <a:moveTo>
                    <a:pt x="106045" y="574421"/>
                  </a:moveTo>
                  <a:lnTo>
                    <a:pt x="0" y="574421"/>
                  </a:lnTo>
                  <a:lnTo>
                    <a:pt x="0" y="607441"/>
                  </a:lnTo>
                  <a:lnTo>
                    <a:pt x="0" y="639191"/>
                  </a:lnTo>
                  <a:lnTo>
                    <a:pt x="0" y="672211"/>
                  </a:lnTo>
                  <a:lnTo>
                    <a:pt x="0" y="709041"/>
                  </a:lnTo>
                  <a:lnTo>
                    <a:pt x="0" y="743331"/>
                  </a:lnTo>
                  <a:lnTo>
                    <a:pt x="106045" y="743331"/>
                  </a:lnTo>
                  <a:lnTo>
                    <a:pt x="106045" y="709041"/>
                  </a:lnTo>
                  <a:lnTo>
                    <a:pt x="37719" y="709041"/>
                  </a:lnTo>
                  <a:lnTo>
                    <a:pt x="37719" y="672211"/>
                  </a:lnTo>
                  <a:lnTo>
                    <a:pt x="100584" y="672211"/>
                  </a:lnTo>
                  <a:lnTo>
                    <a:pt x="100584" y="639191"/>
                  </a:lnTo>
                  <a:lnTo>
                    <a:pt x="37719" y="639191"/>
                  </a:lnTo>
                  <a:lnTo>
                    <a:pt x="37719" y="607441"/>
                  </a:lnTo>
                  <a:lnTo>
                    <a:pt x="106045" y="607441"/>
                  </a:lnTo>
                  <a:lnTo>
                    <a:pt x="106045" y="574421"/>
                  </a:lnTo>
                  <a:close/>
                </a:path>
                <a:path w="1344295" h="743585">
                  <a:moveTo>
                    <a:pt x="1344168" y="110363"/>
                  </a:moveTo>
                  <a:lnTo>
                    <a:pt x="1342517" y="59563"/>
                  </a:lnTo>
                  <a:lnTo>
                    <a:pt x="1334516" y="10033"/>
                  </a:lnTo>
                  <a:lnTo>
                    <a:pt x="1334262" y="10033"/>
                  </a:lnTo>
                  <a:lnTo>
                    <a:pt x="1332611" y="4064"/>
                  </a:lnTo>
                  <a:lnTo>
                    <a:pt x="1327531" y="0"/>
                  </a:lnTo>
                  <a:lnTo>
                    <a:pt x="1316736" y="0"/>
                  </a:lnTo>
                  <a:lnTo>
                    <a:pt x="1316736" y="101854"/>
                  </a:lnTo>
                  <a:lnTo>
                    <a:pt x="1316736" y="104775"/>
                  </a:lnTo>
                  <a:lnTo>
                    <a:pt x="1311910" y="159512"/>
                  </a:lnTo>
                  <a:lnTo>
                    <a:pt x="1295146" y="219329"/>
                  </a:lnTo>
                  <a:lnTo>
                    <a:pt x="1262126" y="277495"/>
                  </a:lnTo>
                  <a:lnTo>
                    <a:pt x="1261872" y="277495"/>
                  </a:lnTo>
                  <a:lnTo>
                    <a:pt x="1231265" y="310261"/>
                  </a:lnTo>
                  <a:lnTo>
                    <a:pt x="1194181" y="337566"/>
                  </a:lnTo>
                  <a:lnTo>
                    <a:pt x="1150747" y="359664"/>
                  </a:lnTo>
                  <a:lnTo>
                    <a:pt x="1101090" y="376301"/>
                  </a:lnTo>
                  <a:lnTo>
                    <a:pt x="1045083" y="387477"/>
                  </a:lnTo>
                  <a:lnTo>
                    <a:pt x="982853" y="393192"/>
                  </a:lnTo>
                  <a:lnTo>
                    <a:pt x="989203" y="384302"/>
                  </a:lnTo>
                  <a:lnTo>
                    <a:pt x="1029589" y="329946"/>
                  </a:lnTo>
                  <a:lnTo>
                    <a:pt x="1060831" y="290703"/>
                  </a:lnTo>
                  <a:lnTo>
                    <a:pt x="1095502" y="250317"/>
                  </a:lnTo>
                  <a:lnTo>
                    <a:pt x="1132205" y="211455"/>
                  </a:lnTo>
                  <a:lnTo>
                    <a:pt x="1169416" y="177165"/>
                  </a:lnTo>
                  <a:lnTo>
                    <a:pt x="1205865" y="150368"/>
                  </a:lnTo>
                  <a:lnTo>
                    <a:pt x="1212215" y="146431"/>
                  </a:lnTo>
                  <a:lnTo>
                    <a:pt x="1214247" y="138049"/>
                  </a:lnTo>
                  <a:lnTo>
                    <a:pt x="1206246" y="125349"/>
                  </a:lnTo>
                  <a:lnTo>
                    <a:pt x="1197864" y="123317"/>
                  </a:lnTo>
                  <a:lnTo>
                    <a:pt x="1191514" y="127381"/>
                  </a:lnTo>
                  <a:lnTo>
                    <a:pt x="1151509" y="156972"/>
                  </a:lnTo>
                  <a:lnTo>
                    <a:pt x="1110996" y="194310"/>
                  </a:lnTo>
                  <a:lnTo>
                    <a:pt x="1071626" y="236347"/>
                  </a:lnTo>
                  <a:lnTo>
                    <a:pt x="1034923" y="279654"/>
                  </a:lnTo>
                  <a:lnTo>
                    <a:pt x="1002284" y="320929"/>
                  </a:lnTo>
                  <a:lnTo>
                    <a:pt x="975487" y="356870"/>
                  </a:lnTo>
                  <a:lnTo>
                    <a:pt x="956056" y="384302"/>
                  </a:lnTo>
                  <a:lnTo>
                    <a:pt x="953389" y="371348"/>
                  </a:lnTo>
                  <a:lnTo>
                    <a:pt x="952246" y="366141"/>
                  </a:lnTo>
                  <a:lnTo>
                    <a:pt x="949833" y="356108"/>
                  </a:lnTo>
                  <a:lnTo>
                    <a:pt x="945134" y="338836"/>
                  </a:lnTo>
                  <a:lnTo>
                    <a:pt x="939292" y="320167"/>
                  </a:lnTo>
                  <a:lnTo>
                    <a:pt x="937387" y="284861"/>
                  </a:lnTo>
                  <a:lnTo>
                    <a:pt x="940816" y="237871"/>
                  </a:lnTo>
                  <a:lnTo>
                    <a:pt x="952373" y="194310"/>
                  </a:lnTo>
                  <a:lnTo>
                    <a:pt x="974344" y="151638"/>
                  </a:lnTo>
                  <a:lnTo>
                    <a:pt x="1026287" y="98171"/>
                  </a:lnTo>
                  <a:lnTo>
                    <a:pt x="1060323" y="77089"/>
                  </a:lnTo>
                  <a:lnTo>
                    <a:pt x="1099693" y="59563"/>
                  </a:lnTo>
                  <a:lnTo>
                    <a:pt x="1144524" y="45847"/>
                  </a:lnTo>
                  <a:lnTo>
                    <a:pt x="1194562" y="35814"/>
                  </a:lnTo>
                  <a:lnTo>
                    <a:pt x="1249807" y="29464"/>
                  </a:lnTo>
                  <a:lnTo>
                    <a:pt x="1310259" y="26924"/>
                  </a:lnTo>
                  <a:lnTo>
                    <a:pt x="1314831" y="57785"/>
                  </a:lnTo>
                  <a:lnTo>
                    <a:pt x="1316736" y="101854"/>
                  </a:lnTo>
                  <a:lnTo>
                    <a:pt x="1316736" y="0"/>
                  </a:lnTo>
                  <a:lnTo>
                    <a:pt x="1255014" y="2032"/>
                  </a:lnTo>
                  <a:lnTo>
                    <a:pt x="1194562" y="8509"/>
                  </a:lnTo>
                  <a:lnTo>
                    <a:pt x="1139571" y="19177"/>
                  </a:lnTo>
                  <a:lnTo>
                    <a:pt x="1090422" y="34290"/>
                  </a:lnTo>
                  <a:lnTo>
                    <a:pt x="1047115" y="53594"/>
                  </a:lnTo>
                  <a:lnTo>
                    <a:pt x="1009523" y="77089"/>
                  </a:lnTo>
                  <a:lnTo>
                    <a:pt x="977646" y="104775"/>
                  </a:lnTo>
                  <a:lnTo>
                    <a:pt x="951865" y="136779"/>
                  </a:lnTo>
                  <a:lnTo>
                    <a:pt x="923290" y="195326"/>
                  </a:lnTo>
                  <a:lnTo>
                    <a:pt x="919353" y="210312"/>
                  </a:lnTo>
                  <a:lnTo>
                    <a:pt x="919353" y="366141"/>
                  </a:lnTo>
                  <a:lnTo>
                    <a:pt x="775589" y="240919"/>
                  </a:lnTo>
                  <a:lnTo>
                    <a:pt x="738886" y="209423"/>
                  </a:lnTo>
                  <a:lnTo>
                    <a:pt x="706882" y="182499"/>
                  </a:lnTo>
                  <a:lnTo>
                    <a:pt x="701040" y="177800"/>
                  </a:lnTo>
                  <a:lnTo>
                    <a:pt x="692531" y="178435"/>
                  </a:lnTo>
                  <a:lnTo>
                    <a:pt x="683133" y="190119"/>
                  </a:lnTo>
                  <a:lnTo>
                    <a:pt x="683895" y="198628"/>
                  </a:lnTo>
                  <a:lnTo>
                    <a:pt x="689610" y="203327"/>
                  </a:lnTo>
                  <a:lnTo>
                    <a:pt x="725678" y="233807"/>
                  </a:lnTo>
                  <a:lnTo>
                    <a:pt x="767334" y="269621"/>
                  </a:lnTo>
                  <a:lnTo>
                    <a:pt x="918591" y="401574"/>
                  </a:lnTo>
                  <a:lnTo>
                    <a:pt x="897890" y="406527"/>
                  </a:lnTo>
                  <a:lnTo>
                    <a:pt x="877697" y="410210"/>
                  </a:lnTo>
                  <a:lnTo>
                    <a:pt x="858139" y="412369"/>
                  </a:lnTo>
                  <a:lnTo>
                    <a:pt x="839216" y="413131"/>
                  </a:lnTo>
                  <a:lnTo>
                    <a:pt x="838835" y="413131"/>
                  </a:lnTo>
                  <a:lnTo>
                    <a:pt x="784860" y="406273"/>
                  </a:lnTo>
                  <a:lnTo>
                    <a:pt x="739267" y="387477"/>
                  </a:lnTo>
                  <a:lnTo>
                    <a:pt x="701421" y="359156"/>
                  </a:lnTo>
                  <a:lnTo>
                    <a:pt x="670687" y="323977"/>
                  </a:lnTo>
                  <a:lnTo>
                    <a:pt x="646303" y="284353"/>
                  </a:lnTo>
                  <a:lnTo>
                    <a:pt x="627507" y="242951"/>
                  </a:lnTo>
                  <a:lnTo>
                    <a:pt x="613664" y="202311"/>
                  </a:lnTo>
                  <a:lnTo>
                    <a:pt x="604012" y="164973"/>
                  </a:lnTo>
                  <a:lnTo>
                    <a:pt x="594614" y="110363"/>
                  </a:lnTo>
                  <a:lnTo>
                    <a:pt x="610997" y="109601"/>
                  </a:lnTo>
                  <a:lnTo>
                    <a:pt x="618744" y="109601"/>
                  </a:lnTo>
                  <a:lnTo>
                    <a:pt x="683260" y="114935"/>
                  </a:lnTo>
                  <a:lnTo>
                    <a:pt x="738251" y="129921"/>
                  </a:lnTo>
                  <a:lnTo>
                    <a:pt x="784606" y="152654"/>
                  </a:lnTo>
                  <a:lnTo>
                    <a:pt x="822960" y="181356"/>
                  </a:lnTo>
                  <a:lnTo>
                    <a:pt x="854075" y="214122"/>
                  </a:lnTo>
                  <a:lnTo>
                    <a:pt x="878713" y="249301"/>
                  </a:lnTo>
                  <a:lnTo>
                    <a:pt x="897636" y="284861"/>
                  </a:lnTo>
                  <a:lnTo>
                    <a:pt x="913130" y="332105"/>
                  </a:lnTo>
                  <a:lnTo>
                    <a:pt x="915035" y="344170"/>
                  </a:lnTo>
                  <a:lnTo>
                    <a:pt x="917067" y="355600"/>
                  </a:lnTo>
                  <a:lnTo>
                    <a:pt x="919353" y="366141"/>
                  </a:lnTo>
                  <a:lnTo>
                    <a:pt x="919353" y="210312"/>
                  </a:lnTo>
                  <a:lnTo>
                    <a:pt x="915543" y="225044"/>
                  </a:lnTo>
                  <a:lnTo>
                    <a:pt x="911225" y="254254"/>
                  </a:lnTo>
                  <a:lnTo>
                    <a:pt x="889381" y="218313"/>
                  </a:lnTo>
                  <a:lnTo>
                    <a:pt x="861949" y="183515"/>
                  </a:lnTo>
                  <a:lnTo>
                    <a:pt x="828294" y="151384"/>
                  </a:lnTo>
                  <a:lnTo>
                    <a:pt x="787781" y="123698"/>
                  </a:lnTo>
                  <a:lnTo>
                    <a:pt x="756793" y="109601"/>
                  </a:lnTo>
                  <a:lnTo>
                    <a:pt x="739775" y="101854"/>
                  </a:lnTo>
                  <a:lnTo>
                    <a:pt x="683768" y="87630"/>
                  </a:lnTo>
                  <a:lnTo>
                    <a:pt x="620522" y="82677"/>
                  </a:lnTo>
                  <a:lnTo>
                    <a:pt x="609092" y="82677"/>
                  </a:lnTo>
                  <a:lnTo>
                    <a:pt x="599059" y="82931"/>
                  </a:lnTo>
                  <a:lnTo>
                    <a:pt x="588899" y="83439"/>
                  </a:lnTo>
                  <a:lnTo>
                    <a:pt x="571246" y="84709"/>
                  </a:lnTo>
                  <a:lnTo>
                    <a:pt x="565785" y="91313"/>
                  </a:lnTo>
                  <a:lnTo>
                    <a:pt x="566293" y="98171"/>
                  </a:lnTo>
                  <a:lnTo>
                    <a:pt x="574167" y="152654"/>
                  </a:lnTo>
                  <a:lnTo>
                    <a:pt x="593852" y="228473"/>
                  </a:lnTo>
                  <a:lnTo>
                    <a:pt x="610108" y="270510"/>
                  </a:lnTo>
                  <a:lnTo>
                    <a:pt x="631444" y="312547"/>
                  </a:lnTo>
                  <a:lnTo>
                    <a:pt x="658495" y="352171"/>
                  </a:lnTo>
                  <a:lnTo>
                    <a:pt x="692150" y="387096"/>
                  </a:lnTo>
                  <a:lnTo>
                    <a:pt x="733044" y="414909"/>
                  </a:lnTo>
                  <a:lnTo>
                    <a:pt x="781812" y="433324"/>
                  </a:lnTo>
                  <a:lnTo>
                    <a:pt x="839089" y="439928"/>
                  </a:lnTo>
                  <a:lnTo>
                    <a:pt x="864870" y="438785"/>
                  </a:lnTo>
                  <a:lnTo>
                    <a:pt x="891667" y="435102"/>
                  </a:lnTo>
                  <a:lnTo>
                    <a:pt x="919353" y="429133"/>
                  </a:lnTo>
                  <a:lnTo>
                    <a:pt x="947801" y="420751"/>
                  </a:lnTo>
                  <a:lnTo>
                    <a:pt x="948563" y="420751"/>
                  </a:lnTo>
                  <a:lnTo>
                    <a:pt x="950722" y="422021"/>
                  </a:lnTo>
                  <a:lnTo>
                    <a:pt x="952881" y="422783"/>
                  </a:lnTo>
                  <a:lnTo>
                    <a:pt x="957834" y="422783"/>
                  </a:lnTo>
                  <a:lnTo>
                    <a:pt x="960120" y="422021"/>
                  </a:lnTo>
                  <a:lnTo>
                    <a:pt x="962025" y="420751"/>
                  </a:lnTo>
                  <a:lnTo>
                    <a:pt x="960247" y="420751"/>
                  </a:lnTo>
                  <a:lnTo>
                    <a:pt x="1024128" y="416941"/>
                  </a:lnTo>
                  <a:lnTo>
                    <a:pt x="1049147" y="413131"/>
                  </a:lnTo>
                  <a:lnTo>
                    <a:pt x="1080770" y="408432"/>
                  </a:lnTo>
                  <a:lnTo>
                    <a:pt x="1132078" y="395097"/>
                  </a:lnTo>
                  <a:lnTo>
                    <a:pt x="1136777" y="393192"/>
                  </a:lnTo>
                  <a:lnTo>
                    <a:pt x="1178052" y="376809"/>
                  </a:lnTo>
                  <a:lnTo>
                    <a:pt x="1218692" y="353949"/>
                  </a:lnTo>
                  <a:lnTo>
                    <a:pt x="1253871" y="326136"/>
                  </a:lnTo>
                  <a:lnTo>
                    <a:pt x="1283589" y="293624"/>
                  </a:lnTo>
                  <a:lnTo>
                    <a:pt x="1319530" y="231521"/>
                  </a:lnTo>
                  <a:lnTo>
                    <a:pt x="1338199" y="168275"/>
                  </a:lnTo>
                  <a:lnTo>
                    <a:pt x="1344168" y="110363"/>
                  </a:lnTo>
                  <a:close/>
                </a:path>
              </a:pathLst>
            </a:custGeom>
            <a:solidFill>
              <a:srgbClr val="FFFFFF">
                <a:alpha val="29803"/>
              </a:srgbClr>
            </a:solidFill>
          </p:spPr>
          <p:txBody>
            <a:bodyPr wrap="square" lIns="0" tIns="0" rIns="0" bIns="0" rtlCol="0"/>
            <a:lstStyle/>
            <a:p>
              <a:endParaRPr/>
            </a:p>
          </p:txBody>
        </p:sp>
        <p:pic>
          <p:nvPicPr>
            <p:cNvPr id="19" name="object 19"/>
            <p:cNvPicPr/>
            <p:nvPr/>
          </p:nvPicPr>
          <p:blipFill>
            <a:blip r:embed="rId9" cstate="print"/>
            <a:stretch>
              <a:fillRect/>
            </a:stretch>
          </p:blipFill>
          <p:spPr>
            <a:xfrm>
              <a:off x="7757413" y="4495190"/>
              <a:ext cx="360616" cy="169011"/>
            </a:xfrm>
            <a:prstGeom prst="rect">
              <a:avLst/>
            </a:prstGeom>
          </p:spPr>
        </p:pic>
        <p:pic>
          <p:nvPicPr>
            <p:cNvPr id="20" name="object 20"/>
            <p:cNvPicPr/>
            <p:nvPr/>
          </p:nvPicPr>
          <p:blipFill>
            <a:blip r:embed="rId10" cstate="print"/>
            <a:stretch>
              <a:fillRect/>
            </a:stretch>
          </p:blipFill>
          <p:spPr>
            <a:xfrm>
              <a:off x="8152130" y="4492472"/>
              <a:ext cx="286461" cy="174269"/>
            </a:xfrm>
            <a:prstGeom prst="rect">
              <a:avLst/>
            </a:prstGeom>
          </p:spPr>
        </p:pic>
        <p:pic>
          <p:nvPicPr>
            <p:cNvPr id="21" name="object 21"/>
            <p:cNvPicPr/>
            <p:nvPr/>
          </p:nvPicPr>
          <p:blipFill>
            <a:blip r:embed="rId11" cstate="print"/>
            <a:stretch>
              <a:fillRect/>
            </a:stretch>
          </p:blipFill>
          <p:spPr>
            <a:xfrm>
              <a:off x="8467978" y="4495190"/>
              <a:ext cx="138506" cy="169011"/>
            </a:xfrm>
            <a:prstGeom prst="rect">
              <a:avLst/>
            </a:prstGeom>
          </p:spPr>
        </p:pic>
        <p:pic>
          <p:nvPicPr>
            <p:cNvPr id="22" name="object 22"/>
            <p:cNvPicPr/>
            <p:nvPr/>
          </p:nvPicPr>
          <p:blipFill>
            <a:blip r:embed="rId12" cstate="print"/>
            <a:stretch>
              <a:fillRect/>
            </a:stretch>
          </p:blipFill>
          <p:spPr>
            <a:xfrm>
              <a:off x="8637142" y="4495202"/>
              <a:ext cx="171513" cy="168998"/>
            </a:xfrm>
            <a:prstGeom prst="rect">
              <a:avLst/>
            </a:prstGeom>
          </p:spPr>
        </p:pic>
        <p:sp>
          <p:nvSpPr>
            <p:cNvPr id="23" name="object 23"/>
            <p:cNvSpPr/>
            <p:nvPr/>
          </p:nvSpPr>
          <p:spPr>
            <a:xfrm>
              <a:off x="8839200" y="4495799"/>
              <a:ext cx="106045" cy="168910"/>
            </a:xfrm>
            <a:custGeom>
              <a:avLst/>
              <a:gdLst/>
              <a:ahLst/>
              <a:cxnLst/>
              <a:rect l="l" t="t" r="r" b="b"/>
              <a:pathLst>
                <a:path w="106045" h="168910">
                  <a:moveTo>
                    <a:pt x="106045" y="0"/>
                  </a:moveTo>
                  <a:lnTo>
                    <a:pt x="0" y="0"/>
                  </a:lnTo>
                  <a:lnTo>
                    <a:pt x="0" y="33020"/>
                  </a:lnTo>
                  <a:lnTo>
                    <a:pt x="0" y="64770"/>
                  </a:lnTo>
                  <a:lnTo>
                    <a:pt x="0" y="97790"/>
                  </a:lnTo>
                  <a:lnTo>
                    <a:pt x="0" y="134620"/>
                  </a:lnTo>
                  <a:lnTo>
                    <a:pt x="0" y="168910"/>
                  </a:lnTo>
                  <a:lnTo>
                    <a:pt x="106045" y="168910"/>
                  </a:lnTo>
                  <a:lnTo>
                    <a:pt x="106045" y="134620"/>
                  </a:lnTo>
                  <a:lnTo>
                    <a:pt x="37719" y="134620"/>
                  </a:lnTo>
                  <a:lnTo>
                    <a:pt x="37719" y="97790"/>
                  </a:lnTo>
                  <a:lnTo>
                    <a:pt x="100584" y="97790"/>
                  </a:lnTo>
                  <a:lnTo>
                    <a:pt x="100584" y="64770"/>
                  </a:lnTo>
                  <a:lnTo>
                    <a:pt x="37719" y="64770"/>
                  </a:lnTo>
                  <a:lnTo>
                    <a:pt x="37719" y="33020"/>
                  </a:lnTo>
                  <a:lnTo>
                    <a:pt x="106045" y="33020"/>
                  </a:lnTo>
                  <a:lnTo>
                    <a:pt x="106045" y="0"/>
                  </a:lnTo>
                  <a:close/>
                </a:path>
              </a:pathLst>
            </a:custGeom>
            <a:solidFill>
              <a:srgbClr val="FFFFFF">
                <a:alpha val="29803"/>
              </a:srgbClr>
            </a:solidFill>
          </p:spPr>
          <p:txBody>
            <a:bodyPr wrap="square" lIns="0" tIns="0" rIns="0" bIns="0" rtlCol="0"/>
            <a:lstStyle/>
            <a:p>
              <a:endParaRPr/>
            </a:p>
          </p:txBody>
        </p:sp>
        <p:pic>
          <p:nvPicPr>
            <p:cNvPr id="24" name="object 24"/>
            <p:cNvPicPr/>
            <p:nvPr/>
          </p:nvPicPr>
          <p:blipFill>
            <a:blip r:embed="rId11" cstate="print"/>
            <a:stretch>
              <a:fillRect/>
            </a:stretch>
          </p:blipFill>
          <p:spPr>
            <a:xfrm>
              <a:off x="8974582" y="4495190"/>
              <a:ext cx="138506" cy="169011"/>
            </a:xfrm>
            <a:prstGeom prst="rect">
              <a:avLst/>
            </a:prstGeom>
          </p:spPr>
        </p:pic>
        <p:pic>
          <p:nvPicPr>
            <p:cNvPr id="25" name="object 25"/>
            <p:cNvPicPr/>
            <p:nvPr/>
          </p:nvPicPr>
          <p:blipFill>
            <a:blip r:embed="rId13" cstate="print"/>
            <a:stretch>
              <a:fillRect/>
            </a:stretch>
          </p:blipFill>
          <p:spPr>
            <a:xfrm>
              <a:off x="9132823" y="4495190"/>
              <a:ext cx="400011" cy="169011"/>
            </a:xfrm>
            <a:prstGeom prst="rect">
              <a:avLst/>
            </a:prstGeom>
          </p:spPr>
        </p:pic>
        <p:pic>
          <p:nvPicPr>
            <p:cNvPr id="26" name="object 26"/>
            <p:cNvPicPr/>
            <p:nvPr/>
          </p:nvPicPr>
          <p:blipFill>
            <a:blip r:embed="rId14" cstate="print"/>
            <a:stretch>
              <a:fillRect/>
            </a:stretch>
          </p:blipFill>
          <p:spPr>
            <a:xfrm>
              <a:off x="7443977" y="4975402"/>
              <a:ext cx="107513" cy="132918"/>
            </a:xfrm>
            <a:prstGeom prst="rect">
              <a:avLst/>
            </a:prstGeom>
          </p:spPr>
        </p:pic>
        <p:pic>
          <p:nvPicPr>
            <p:cNvPr id="27" name="object 27"/>
            <p:cNvPicPr/>
            <p:nvPr/>
          </p:nvPicPr>
          <p:blipFill>
            <a:blip r:embed="rId15" cstate="print"/>
            <a:stretch>
              <a:fillRect/>
            </a:stretch>
          </p:blipFill>
          <p:spPr>
            <a:xfrm>
              <a:off x="7580376" y="4968849"/>
              <a:ext cx="129667" cy="139471"/>
            </a:xfrm>
            <a:prstGeom prst="rect">
              <a:avLst/>
            </a:prstGeom>
          </p:spPr>
        </p:pic>
        <p:pic>
          <p:nvPicPr>
            <p:cNvPr id="28" name="object 28"/>
            <p:cNvPicPr/>
            <p:nvPr/>
          </p:nvPicPr>
          <p:blipFill>
            <a:blip r:embed="rId16" cstate="print"/>
            <a:stretch>
              <a:fillRect/>
            </a:stretch>
          </p:blipFill>
          <p:spPr>
            <a:xfrm>
              <a:off x="7735823" y="4969001"/>
              <a:ext cx="181838" cy="139446"/>
            </a:xfrm>
            <a:prstGeom prst="rect">
              <a:avLst/>
            </a:prstGeom>
          </p:spPr>
        </p:pic>
        <p:sp>
          <p:nvSpPr>
            <p:cNvPr id="29" name="object 29"/>
            <p:cNvSpPr/>
            <p:nvPr/>
          </p:nvSpPr>
          <p:spPr>
            <a:xfrm>
              <a:off x="7947660" y="4968849"/>
              <a:ext cx="15240" cy="138430"/>
            </a:xfrm>
            <a:custGeom>
              <a:avLst/>
              <a:gdLst/>
              <a:ahLst/>
              <a:cxnLst/>
              <a:rect l="l" t="t" r="r" b="b"/>
              <a:pathLst>
                <a:path w="15240" h="138429">
                  <a:moveTo>
                    <a:pt x="14691" y="0"/>
                  </a:moveTo>
                  <a:lnTo>
                    <a:pt x="0" y="0"/>
                  </a:lnTo>
                  <a:lnTo>
                    <a:pt x="0" y="137820"/>
                  </a:lnTo>
                  <a:lnTo>
                    <a:pt x="14691" y="137820"/>
                  </a:lnTo>
                  <a:lnTo>
                    <a:pt x="14691" y="0"/>
                  </a:lnTo>
                  <a:close/>
                </a:path>
              </a:pathLst>
            </a:custGeom>
            <a:solidFill>
              <a:srgbClr val="FFFFFF">
                <a:alpha val="29803"/>
              </a:srgbClr>
            </a:solidFill>
          </p:spPr>
          <p:txBody>
            <a:bodyPr wrap="square" lIns="0" tIns="0" rIns="0" bIns="0" rtlCol="0"/>
            <a:lstStyle/>
            <a:p>
              <a:endParaRPr/>
            </a:p>
          </p:txBody>
        </p:sp>
        <p:pic>
          <p:nvPicPr>
            <p:cNvPr id="30" name="object 30"/>
            <p:cNvPicPr/>
            <p:nvPr/>
          </p:nvPicPr>
          <p:blipFill>
            <a:blip r:embed="rId17" cstate="print"/>
            <a:stretch>
              <a:fillRect/>
            </a:stretch>
          </p:blipFill>
          <p:spPr>
            <a:xfrm>
              <a:off x="8042783" y="4977193"/>
              <a:ext cx="72161" cy="129476"/>
            </a:xfrm>
            <a:prstGeom prst="rect">
              <a:avLst/>
            </a:prstGeom>
          </p:spPr>
        </p:pic>
        <p:pic>
          <p:nvPicPr>
            <p:cNvPr id="31" name="object 31"/>
            <p:cNvPicPr/>
            <p:nvPr/>
          </p:nvPicPr>
          <p:blipFill>
            <a:blip r:embed="rId18" cstate="print"/>
            <a:stretch>
              <a:fillRect/>
            </a:stretch>
          </p:blipFill>
          <p:spPr>
            <a:xfrm>
              <a:off x="8141461" y="4973573"/>
              <a:ext cx="218300" cy="133096"/>
            </a:xfrm>
            <a:prstGeom prst="rect">
              <a:avLst/>
            </a:prstGeom>
          </p:spPr>
        </p:pic>
        <p:pic>
          <p:nvPicPr>
            <p:cNvPr id="32" name="object 32"/>
            <p:cNvPicPr/>
            <p:nvPr/>
          </p:nvPicPr>
          <p:blipFill>
            <a:blip r:embed="rId19" cstate="print"/>
            <a:stretch>
              <a:fillRect/>
            </a:stretch>
          </p:blipFill>
          <p:spPr>
            <a:xfrm>
              <a:off x="8389366" y="5007691"/>
              <a:ext cx="157733" cy="100629"/>
            </a:xfrm>
            <a:prstGeom prst="rect">
              <a:avLst/>
            </a:prstGeom>
          </p:spPr>
        </p:pic>
        <p:pic>
          <p:nvPicPr>
            <p:cNvPr id="33" name="object 33"/>
            <p:cNvPicPr/>
            <p:nvPr/>
          </p:nvPicPr>
          <p:blipFill>
            <a:blip r:embed="rId20" cstate="print"/>
            <a:stretch>
              <a:fillRect/>
            </a:stretch>
          </p:blipFill>
          <p:spPr>
            <a:xfrm>
              <a:off x="8573008" y="5007843"/>
              <a:ext cx="81225" cy="98826"/>
            </a:xfrm>
            <a:prstGeom prst="rect">
              <a:avLst/>
            </a:prstGeom>
          </p:spPr>
        </p:pic>
        <p:pic>
          <p:nvPicPr>
            <p:cNvPr id="34" name="object 34"/>
            <p:cNvPicPr/>
            <p:nvPr/>
          </p:nvPicPr>
          <p:blipFill>
            <a:blip r:embed="rId21" cstate="print"/>
            <a:stretch>
              <a:fillRect/>
            </a:stretch>
          </p:blipFill>
          <p:spPr>
            <a:xfrm>
              <a:off x="8684386" y="5008045"/>
              <a:ext cx="138518" cy="99005"/>
            </a:xfrm>
            <a:prstGeom prst="rect">
              <a:avLst/>
            </a:prstGeom>
          </p:spPr>
        </p:pic>
        <p:pic>
          <p:nvPicPr>
            <p:cNvPr id="35" name="object 35"/>
            <p:cNvPicPr/>
            <p:nvPr/>
          </p:nvPicPr>
          <p:blipFill>
            <a:blip r:embed="rId22" cstate="print"/>
            <a:stretch>
              <a:fillRect/>
            </a:stretch>
          </p:blipFill>
          <p:spPr>
            <a:xfrm>
              <a:off x="8847582" y="5007815"/>
              <a:ext cx="82129" cy="100632"/>
            </a:xfrm>
            <a:prstGeom prst="rect">
              <a:avLst/>
            </a:prstGeom>
          </p:spPr>
        </p:pic>
        <p:pic>
          <p:nvPicPr>
            <p:cNvPr id="36" name="object 36"/>
            <p:cNvPicPr/>
            <p:nvPr/>
          </p:nvPicPr>
          <p:blipFill>
            <a:blip r:embed="rId23" cstate="print"/>
            <a:stretch>
              <a:fillRect/>
            </a:stretch>
          </p:blipFill>
          <p:spPr>
            <a:xfrm>
              <a:off x="8954642" y="4987129"/>
              <a:ext cx="245859" cy="121318"/>
            </a:xfrm>
            <a:prstGeom prst="rect">
              <a:avLst/>
            </a:prstGeom>
          </p:spPr>
        </p:pic>
        <p:sp>
          <p:nvSpPr>
            <p:cNvPr id="37" name="object 37"/>
            <p:cNvSpPr/>
            <p:nvPr/>
          </p:nvSpPr>
          <p:spPr>
            <a:xfrm>
              <a:off x="9230867" y="4968849"/>
              <a:ext cx="15240" cy="138430"/>
            </a:xfrm>
            <a:custGeom>
              <a:avLst/>
              <a:gdLst/>
              <a:ahLst/>
              <a:cxnLst/>
              <a:rect l="l" t="t" r="r" b="b"/>
              <a:pathLst>
                <a:path w="15240" h="138429">
                  <a:moveTo>
                    <a:pt x="14678" y="0"/>
                  </a:moveTo>
                  <a:lnTo>
                    <a:pt x="0" y="0"/>
                  </a:lnTo>
                  <a:lnTo>
                    <a:pt x="0" y="137820"/>
                  </a:lnTo>
                  <a:lnTo>
                    <a:pt x="14678" y="137820"/>
                  </a:lnTo>
                  <a:lnTo>
                    <a:pt x="14678" y="0"/>
                  </a:lnTo>
                  <a:close/>
                </a:path>
              </a:pathLst>
            </a:custGeom>
            <a:solidFill>
              <a:srgbClr val="FFFFFF">
                <a:alpha val="29803"/>
              </a:srgbClr>
            </a:solidFill>
          </p:spPr>
          <p:txBody>
            <a:bodyPr wrap="square" lIns="0" tIns="0" rIns="0" bIns="0" rtlCol="0"/>
            <a:lstStyle/>
            <a:p>
              <a:endParaRPr/>
            </a:p>
          </p:txBody>
        </p:sp>
        <p:pic>
          <p:nvPicPr>
            <p:cNvPr id="38" name="object 38"/>
            <p:cNvPicPr/>
            <p:nvPr/>
          </p:nvPicPr>
          <p:blipFill>
            <a:blip r:embed="rId24" cstate="print"/>
            <a:stretch>
              <a:fillRect/>
            </a:stretch>
          </p:blipFill>
          <p:spPr>
            <a:xfrm>
              <a:off x="7595616" y="5194782"/>
              <a:ext cx="1102004" cy="172999"/>
            </a:xfrm>
            <a:prstGeom prst="rect">
              <a:avLst/>
            </a:prstGeom>
          </p:spPr>
        </p:pic>
        <p:pic>
          <p:nvPicPr>
            <p:cNvPr id="39" name="object 39"/>
            <p:cNvPicPr/>
            <p:nvPr/>
          </p:nvPicPr>
          <p:blipFill>
            <a:blip r:embed="rId25" cstate="print"/>
            <a:stretch>
              <a:fillRect/>
            </a:stretch>
          </p:blipFill>
          <p:spPr>
            <a:xfrm>
              <a:off x="8057514" y="6057760"/>
              <a:ext cx="97735" cy="133108"/>
            </a:xfrm>
            <a:prstGeom prst="rect">
              <a:avLst/>
            </a:prstGeom>
          </p:spPr>
        </p:pic>
        <p:sp>
          <p:nvSpPr>
            <p:cNvPr id="40" name="object 40"/>
            <p:cNvSpPr/>
            <p:nvPr/>
          </p:nvSpPr>
          <p:spPr>
            <a:xfrm>
              <a:off x="8176387" y="6051155"/>
              <a:ext cx="62230" cy="138430"/>
            </a:xfrm>
            <a:custGeom>
              <a:avLst/>
              <a:gdLst/>
              <a:ahLst/>
              <a:cxnLst/>
              <a:rect l="l" t="t" r="r" b="b"/>
              <a:pathLst>
                <a:path w="62229" h="138429">
                  <a:moveTo>
                    <a:pt x="14643" y="0"/>
                  </a:moveTo>
                  <a:lnTo>
                    <a:pt x="0" y="0"/>
                  </a:lnTo>
                  <a:lnTo>
                    <a:pt x="0" y="137807"/>
                  </a:lnTo>
                  <a:lnTo>
                    <a:pt x="14643" y="137807"/>
                  </a:lnTo>
                  <a:lnTo>
                    <a:pt x="14643" y="0"/>
                  </a:lnTo>
                  <a:close/>
                </a:path>
                <a:path w="62229" h="138429">
                  <a:moveTo>
                    <a:pt x="60617" y="40817"/>
                  </a:moveTo>
                  <a:lnTo>
                    <a:pt x="45974" y="40817"/>
                  </a:lnTo>
                  <a:lnTo>
                    <a:pt x="45974" y="137807"/>
                  </a:lnTo>
                  <a:lnTo>
                    <a:pt x="60617" y="137807"/>
                  </a:lnTo>
                  <a:lnTo>
                    <a:pt x="60617" y="40817"/>
                  </a:lnTo>
                  <a:close/>
                </a:path>
                <a:path w="62229" h="138429">
                  <a:moveTo>
                    <a:pt x="62103" y="11061"/>
                  </a:moveTo>
                  <a:lnTo>
                    <a:pt x="61341" y="8775"/>
                  </a:lnTo>
                  <a:lnTo>
                    <a:pt x="57658" y="5473"/>
                  </a:lnTo>
                  <a:lnTo>
                    <a:pt x="55753" y="4711"/>
                  </a:lnTo>
                  <a:lnTo>
                    <a:pt x="51054" y="4711"/>
                  </a:lnTo>
                  <a:lnTo>
                    <a:pt x="48768" y="5473"/>
                  </a:lnTo>
                  <a:lnTo>
                    <a:pt x="45593" y="8775"/>
                  </a:lnTo>
                  <a:lnTo>
                    <a:pt x="44704" y="11061"/>
                  </a:lnTo>
                  <a:lnTo>
                    <a:pt x="44704" y="18046"/>
                  </a:lnTo>
                  <a:lnTo>
                    <a:pt x="45593" y="20332"/>
                  </a:lnTo>
                  <a:lnTo>
                    <a:pt x="48768" y="23634"/>
                  </a:lnTo>
                  <a:lnTo>
                    <a:pt x="50800" y="24396"/>
                  </a:lnTo>
                  <a:lnTo>
                    <a:pt x="55753" y="24396"/>
                  </a:lnTo>
                  <a:lnTo>
                    <a:pt x="57912" y="23634"/>
                  </a:lnTo>
                  <a:lnTo>
                    <a:pt x="61214" y="20332"/>
                  </a:lnTo>
                  <a:lnTo>
                    <a:pt x="62103" y="18046"/>
                  </a:lnTo>
                  <a:lnTo>
                    <a:pt x="62103" y="11061"/>
                  </a:lnTo>
                  <a:close/>
                </a:path>
              </a:pathLst>
            </a:custGeom>
            <a:solidFill>
              <a:srgbClr val="FFFFFF">
                <a:alpha val="29803"/>
              </a:srgbClr>
            </a:solidFill>
          </p:spPr>
          <p:txBody>
            <a:bodyPr wrap="square" lIns="0" tIns="0" rIns="0" bIns="0" rtlCol="0"/>
            <a:lstStyle/>
            <a:p>
              <a:endParaRPr/>
            </a:p>
          </p:txBody>
        </p:sp>
        <p:pic>
          <p:nvPicPr>
            <p:cNvPr id="41" name="object 41"/>
            <p:cNvPicPr/>
            <p:nvPr/>
          </p:nvPicPr>
          <p:blipFill>
            <a:blip r:embed="rId21" cstate="print"/>
            <a:stretch>
              <a:fillRect/>
            </a:stretch>
          </p:blipFill>
          <p:spPr>
            <a:xfrm>
              <a:off x="8268335" y="6090339"/>
              <a:ext cx="138518" cy="99005"/>
            </a:xfrm>
            <a:prstGeom prst="rect">
              <a:avLst/>
            </a:prstGeom>
          </p:spPr>
        </p:pic>
        <p:pic>
          <p:nvPicPr>
            <p:cNvPr id="42" name="object 42"/>
            <p:cNvPicPr/>
            <p:nvPr/>
          </p:nvPicPr>
          <p:blipFill>
            <a:blip r:embed="rId26" cstate="print"/>
            <a:stretch>
              <a:fillRect/>
            </a:stretch>
          </p:blipFill>
          <p:spPr>
            <a:xfrm>
              <a:off x="8429625" y="6069549"/>
              <a:ext cx="248754" cy="121319"/>
            </a:xfrm>
            <a:prstGeom prst="rect">
              <a:avLst/>
            </a:prstGeom>
          </p:spPr>
        </p:pic>
        <p:pic>
          <p:nvPicPr>
            <p:cNvPr id="43" name="object 43"/>
            <p:cNvPicPr/>
            <p:nvPr/>
          </p:nvPicPr>
          <p:blipFill>
            <a:blip r:embed="rId27" cstate="print"/>
            <a:stretch>
              <a:fillRect/>
            </a:stretch>
          </p:blipFill>
          <p:spPr>
            <a:xfrm>
              <a:off x="8745982" y="6057760"/>
              <a:ext cx="97723" cy="133108"/>
            </a:xfrm>
            <a:prstGeom prst="rect">
              <a:avLst/>
            </a:prstGeom>
          </p:spPr>
        </p:pic>
        <p:pic>
          <p:nvPicPr>
            <p:cNvPr id="44" name="object 44"/>
            <p:cNvPicPr/>
            <p:nvPr/>
          </p:nvPicPr>
          <p:blipFill>
            <a:blip r:embed="rId28" cstate="print"/>
            <a:stretch>
              <a:fillRect/>
            </a:stretch>
          </p:blipFill>
          <p:spPr>
            <a:xfrm>
              <a:off x="8864980" y="6051143"/>
              <a:ext cx="81050" cy="137820"/>
            </a:xfrm>
            <a:prstGeom prst="rect">
              <a:avLst/>
            </a:prstGeom>
          </p:spPr>
        </p:pic>
        <p:pic>
          <p:nvPicPr>
            <p:cNvPr id="45" name="object 45"/>
            <p:cNvPicPr/>
            <p:nvPr/>
          </p:nvPicPr>
          <p:blipFill>
            <a:blip r:embed="rId29" cstate="print"/>
            <a:stretch>
              <a:fillRect/>
            </a:stretch>
          </p:blipFill>
          <p:spPr>
            <a:xfrm>
              <a:off x="8968867" y="6090417"/>
              <a:ext cx="77964" cy="100451"/>
            </a:xfrm>
            <a:prstGeom prst="rect">
              <a:avLst/>
            </a:prstGeom>
          </p:spPr>
        </p:pic>
        <p:pic>
          <p:nvPicPr>
            <p:cNvPr id="46" name="object 46"/>
            <p:cNvPicPr/>
            <p:nvPr/>
          </p:nvPicPr>
          <p:blipFill>
            <a:blip r:embed="rId30" cstate="print"/>
            <a:stretch>
              <a:fillRect/>
            </a:stretch>
          </p:blipFill>
          <p:spPr>
            <a:xfrm>
              <a:off x="9077070" y="6090170"/>
              <a:ext cx="287197" cy="142354"/>
            </a:xfrm>
            <a:prstGeom prst="rect">
              <a:avLst/>
            </a:prstGeom>
          </p:spPr>
        </p:pic>
        <p:pic>
          <p:nvPicPr>
            <p:cNvPr id="47" name="object 47"/>
            <p:cNvPicPr/>
            <p:nvPr/>
          </p:nvPicPr>
          <p:blipFill>
            <a:blip r:embed="rId31" cstate="print"/>
            <a:stretch>
              <a:fillRect/>
            </a:stretch>
          </p:blipFill>
          <p:spPr>
            <a:xfrm>
              <a:off x="8259825" y="6402323"/>
              <a:ext cx="97723" cy="133096"/>
            </a:xfrm>
            <a:prstGeom prst="rect">
              <a:avLst/>
            </a:prstGeom>
          </p:spPr>
        </p:pic>
        <p:sp>
          <p:nvSpPr>
            <p:cNvPr id="48" name="object 48"/>
            <p:cNvSpPr/>
            <p:nvPr/>
          </p:nvSpPr>
          <p:spPr>
            <a:xfrm>
              <a:off x="8377555" y="6400419"/>
              <a:ext cx="17780" cy="19685"/>
            </a:xfrm>
            <a:custGeom>
              <a:avLst/>
              <a:gdLst/>
              <a:ahLst/>
              <a:cxnLst/>
              <a:rect l="l" t="t" r="r" b="b"/>
              <a:pathLst>
                <a:path w="17779" h="19685">
                  <a:moveTo>
                    <a:pt x="11049" y="0"/>
                  </a:moveTo>
                  <a:lnTo>
                    <a:pt x="6350" y="0"/>
                  </a:lnTo>
                  <a:lnTo>
                    <a:pt x="4191" y="761"/>
                  </a:lnTo>
                  <a:lnTo>
                    <a:pt x="889" y="4063"/>
                  </a:lnTo>
                  <a:lnTo>
                    <a:pt x="0" y="6350"/>
                  </a:lnTo>
                  <a:lnTo>
                    <a:pt x="0" y="13207"/>
                  </a:lnTo>
                  <a:lnTo>
                    <a:pt x="889" y="15620"/>
                  </a:lnTo>
                  <a:lnTo>
                    <a:pt x="4191" y="18922"/>
                  </a:lnTo>
                  <a:lnTo>
                    <a:pt x="6096" y="19557"/>
                  </a:lnTo>
                  <a:lnTo>
                    <a:pt x="11049" y="19557"/>
                  </a:lnTo>
                  <a:lnTo>
                    <a:pt x="13208" y="18922"/>
                  </a:lnTo>
                  <a:lnTo>
                    <a:pt x="16510" y="15620"/>
                  </a:lnTo>
                  <a:lnTo>
                    <a:pt x="17399" y="13207"/>
                  </a:lnTo>
                  <a:lnTo>
                    <a:pt x="17399" y="6350"/>
                  </a:lnTo>
                  <a:lnTo>
                    <a:pt x="16637" y="4063"/>
                  </a:lnTo>
                  <a:lnTo>
                    <a:pt x="13080" y="761"/>
                  </a:lnTo>
                  <a:lnTo>
                    <a:pt x="11049" y="0"/>
                  </a:lnTo>
                  <a:close/>
                </a:path>
              </a:pathLst>
            </a:custGeom>
            <a:solidFill>
              <a:srgbClr val="FFFFFF">
                <a:alpha val="29803"/>
              </a:srgbClr>
            </a:solidFill>
          </p:spPr>
          <p:txBody>
            <a:bodyPr wrap="square" lIns="0" tIns="0" rIns="0" bIns="0" rtlCol="0"/>
            <a:lstStyle/>
            <a:p>
              <a:endParaRPr/>
            </a:p>
          </p:txBody>
        </p:sp>
        <p:pic>
          <p:nvPicPr>
            <p:cNvPr id="49" name="object 49"/>
            <p:cNvPicPr/>
            <p:nvPr/>
          </p:nvPicPr>
          <p:blipFill>
            <a:blip r:embed="rId32" cstate="print"/>
            <a:stretch>
              <a:fillRect/>
            </a:stretch>
          </p:blipFill>
          <p:spPr>
            <a:xfrm>
              <a:off x="8378825" y="6434726"/>
              <a:ext cx="184365" cy="100820"/>
            </a:xfrm>
            <a:prstGeom prst="rect">
              <a:avLst/>
            </a:prstGeom>
          </p:spPr>
        </p:pic>
        <p:pic>
          <p:nvPicPr>
            <p:cNvPr id="50" name="object 50"/>
            <p:cNvPicPr/>
            <p:nvPr/>
          </p:nvPicPr>
          <p:blipFill>
            <a:blip r:embed="rId33" cstate="print"/>
            <a:stretch>
              <a:fillRect/>
            </a:stretch>
          </p:blipFill>
          <p:spPr>
            <a:xfrm>
              <a:off x="8583930" y="6436594"/>
              <a:ext cx="81225" cy="98825"/>
            </a:xfrm>
            <a:prstGeom prst="rect">
              <a:avLst/>
            </a:prstGeom>
          </p:spPr>
        </p:pic>
        <p:pic>
          <p:nvPicPr>
            <p:cNvPr id="51" name="object 51"/>
            <p:cNvPicPr/>
            <p:nvPr/>
          </p:nvPicPr>
          <p:blipFill>
            <a:blip r:embed="rId34" cstate="print"/>
            <a:stretch>
              <a:fillRect/>
            </a:stretch>
          </p:blipFill>
          <p:spPr>
            <a:xfrm>
              <a:off x="8696325" y="6395694"/>
              <a:ext cx="116439" cy="139725"/>
            </a:xfrm>
            <a:prstGeom prst="rect">
              <a:avLst/>
            </a:prstGeom>
          </p:spPr>
        </p:pic>
        <p:sp>
          <p:nvSpPr>
            <p:cNvPr id="52" name="object 52"/>
            <p:cNvSpPr/>
            <p:nvPr/>
          </p:nvSpPr>
          <p:spPr>
            <a:xfrm>
              <a:off x="8843010" y="6434708"/>
              <a:ext cx="55880" cy="99060"/>
            </a:xfrm>
            <a:custGeom>
              <a:avLst/>
              <a:gdLst/>
              <a:ahLst/>
              <a:cxnLst/>
              <a:rect l="l" t="t" r="r" b="b"/>
              <a:pathLst>
                <a:path w="55879" h="99059">
                  <a:moveTo>
                    <a:pt x="48641" y="0"/>
                  </a:moveTo>
                  <a:lnTo>
                    <a:pt x="38226" y="0"/>
                  </a:lnTo>
                  <a:lnTo>
                    <a:pt x="32639" y="1650"/>
                  </a:lnTo>
                  <a:lnTo>
                    <a:pt x="22479" y="8508"/>
                  </a:lnTo>
                  <a:lnTo>
                    <a:pt x="18161" y="13462"/>
                  </a:lnTo>
                  <a:lnTo>
                    <a:pt x="14478" y="19812"/>
                  </a:lnTo>
                  <a:lnTo>
                    <a:pt x="13716" y="19812"/>
                  </a:lnTo>
                  <a:lnTo>
                    <a:pt x="12192" y="1777"/>
                  </a:lnTo>
                  <a:lnTo>
                    <a:pt x="0" y="1777"/>
                  </a:lnTo>
                  <a:lnTo>
                    <a:pt x="0" y="98805"/>
                  </a:lnTo>
                  <a:lnTo>
                    <a:pt x="14732" y="98805"/>
                  </a:lnTo>
                  <a:lnTo>
                    <a:pt x="14732" y="37337"/>
                  </a:lnTo>
                  <a:lnTo>
                    <a:pt x="17399" y="29337"/>
                  </a:lnTo>
                  <a:lnTo>
                    <a:pt x="28701" y="16637"/>
                  </a:lnTo>
                  <a:lnTo>
                    <a:pt x="35306" y="13462"/>
                  </a:lnTo>
                  <a:lnTo>
                    <a:pt x="46228" y="13462"/>
                  </a:lnTo>
                  <a:lnTo>
                    <a:pt x="49911" y="13842"/>
                  </a:lnTo>
                  <a:lnTo>
                    <a:pt x="53848" y="14731"/>
                  </a:lnTo>
                  <a:lnTo>
                    <a:pt x="55880" y="1142"/>
                  </a:lnTo>
                  <a:lnTo>
                    <a:pt x="52450" y="380"/>
                  </a:lnTo>
                  <a:lnTo>
                    <a:pt x="48641" y="0"/>
                  </a:lnTo>
                  <a:close/>
                </a:path>
              </a:pathLst>
            </a:custGeom>
            <a:solidFill>
              <a:srgbClr val="FFFFFF">
                <a:alpha val="29803"/>
              </a:srgbClr>
            </a:solidFill>
          </p:spPr>
          <p:txBody>
            <a:bodyPr wrap="square" lIns="0" tIns="0" rIns="0" bIns="0" rtlCol="0"/>
            <a:lstStyle/>
            <a:p>
              <a:endParaRPr/>
            </a:p>
          </p:txBody>
        </p:sp>
        <p:pic>
          <p:nvPicPr>
            <p:cNvPr id="53" name="object 53"/>
            <p:cNvPicPr/>
            <p:nvPr/>
          </p:nvPicPr>
          <p:blipFill>
            <a:blip r:embed="rId35" cstate="print"/>
            <a:stretch>
              <a:fillRect/>
            </a:stretch>
          </p:blipFill>
          <p:spPr>
            <a:xfrm>
              <a:off x="8411591" y="6621716"/>
              <a:ext cx="72160" cy="129476"/>
            </a:xfrm>
            <a:prstGeom prst="rect">
              <a:avLst/>
            </a:prstGeom>
          </p:spPr>
        </p:pic>
        <p:pic>
          <p:nvPicPr>
            <p:cNvPr id="54" name="object 54"/>
            <p:cNvPicPr/>
            <p:nvPr/>
          </p:nvPicPr>
          <p:blipFill>
            <a:blip r:embed="rId36" cstate="print"/>
            <a:stretch>
              <a:fillRect/>
            </a:stretch>
          </p:blipFill>
          <p:spPr>
            <a:xfrm>
              <a:off x="8504808" y="6652112"/>
              <a:ext cx="175501" cy="100985"/>
            </a:xfrm>
            <a:prstGeom prst="rect">
              <a:avLst/>
            </a:prstGeom>
          </p:spPr>
        </p:pic>
        <p:pic>
          <p:nvPicPr>
            <p:cNvPr id="55" name="object 55"/>
            <p:cNvPicPr/>
            <p:nvPr/>
          </p:nvPicPr>
          <p:blipFill>
            <a:blip r:embed="rId37" cstate="print"/>
            <a:stretch>
              <a:fillRect/>
            </a:stretch>
          </p:blipFill>
          <p:spPr>
            <a:xfrm>
              <a:off x="8706103" y="6652366"/>
              <a:ext cx="81226" cy="98826"/>
            </a:xfrm>
            <a:prstGeom prst="rect">
              <a:avLst/>
            </a:prstGeom>
          </p:spPr>
        </p:pic>
        <p:pic>
          <p:nvPicPr>
            <p:cNvPr id="56" name="object 56"/>
            <p:cNvPicPr/>
            <p:nvPr/>
          </p:nvPicPr>
          <p:blipFill>
            <a:blip r:embed="rId38" cstate="print"/>
            <a:stretch>
              <a:fillRect/>
            </a:stretch>
          </p:blipFill>
          <p:spPr>
            <a:xfrm>
              <a:off x="8812148" y="6652214"/>
              <a:ext cx="89023" cy="100629"/>
            </a:xfrm>
            <a:prstGeom prst="rect">
              <a:avLst/>
            </a:prstGeom>
          </p:spPr>
        </p:pic>
        <p:pic>
          <p:nvPicPr>
            <p:cNvPr id="57" name="object 57"/>
            <p:cNvPicPr/>
            <p:nvPr/>
          </p:nvPicPr>
          <p:blipFill>
            <a:blip r:embed="rId39" cstate="print"/>
            <a:stretch>
              <a:fillRect/>
            </a:stretch>
          </p:blipFill>
          <p:spPr>
            <a:xfrm>
              <a:off x="8927083" y="6652462"/>
              <a:ext cx="244221" cy="142163"/>
            </a:xfrm>
            <a:prstGeom prst="rect">
              <a:avLst/>
            </a:prstGeom>
          </p:spPr>
        </p:pic>
        <p:pic>
          <p:nvPicPr>
            <p:cNvPr id="58" name="object 58"/>
            <p:cNvPicPr/>
            <p:nvPr/>
          </p:nvPicPr>
          <p:blipFill>
            <a:blip r:embed="rId40" cstate="print"/>
            <a:stretch>
              <a:fillRect/>
            </a:stretch>
          </p:blipFill>
          <p:spPr>
            <a:xfrm>
              <a:off x="7777987" y="5537441"/>
              <a:ext cx="81583" cy="133108"/>
            </a:xfrm>
            <a:prstGeom prst="rect">
              <a:avLst/>
            </a:prstGeom>
          </p:spPr>
        </p:pic>
        <p:pic>
          <p:nvPicPr>
            <p:cNvPr id="59" name="object 59"/>
            <p:cNvPicPr/>
            <p:nvPr/>
          </p:nvPicPr>
          <p:blipFill>
            <a:blip r:embed="rId41" cstate="print"/>
            <a:stretch>
              <a:fillRect/>
            </a:stretch>
          </p:blipFill>
          <p:spPr>
            <a:xfrm>
              <a:off x="7882508" y="5571723"/>
              <a:ext cx="81226" cy="98826"/>
            </a:xfrm>
            <a:prstGeom prst="rect">
              <a:avLst/>
            </a:prstGeom>
          </p:spPr>
        </p:pic>
        <p:pic>
          <p:nvPicPr>
            <p:cNvPr id="60" name="object 60"/>
            <p:cNvPicPr/>
            <p:nvPr/>
          </p:nvPicPr>
          <p:blipFill>
            <a:blip r:embed="rId42" cstate="print"/>
            <a:stretch>
              <a:fillRect/>
            </a:stretch>
          </p:blipFill>
          <p:spPr>
            <a:xfrm>
              <a:off x="7988553" y="5549230"/>
              <a:ext cx="227368" cy="121319"/>
            </a:xfrm>
            <a:prstGeom prst="rect">
              <a:avLst/>
            </a:prstGeom>
          </p:spPr>
        </p:pic>
        <p:sp>
          <p:nvSpPr>
            <p:cNvPr id="61" name="object 61"/>
            <p:cNvSpPr/>
            <p:nvPr/>
          </p:nvSpPr>
          <p:spPr>
            <a:xfrm>
              <a:off x="8244967" y="5535675"/>
              <a:ext cx="17780" cy="133350"/>
            </a:xfrm>
            <a:custGeom>
              <a:avLst/>
              <a:gdLst/>
              <a:ahLst/>
              <a:cxnLst/>
              <a:rect l="l" t="t" r="r" b="b"/>
              <a:pathLst>
                <a:path w="17779" h="133350">
                  <a:moveTo>
                    <a:pt x="15925" y="36080"/>
                  </a:moveTo>
                  <a:lnTo>
                    <a:pt x="1270" y="36080"/>
                  </a:lnTo>
                  <a:lnTo>
                    <a:pt x="1270" y="133096"/>
                  </a:lnTo>
                  <a:lnTo>
                    <a:pt x="15925" y="133096"/>
                  </a:lnTo>
                  <a:lnTo>
                    <a:pt x="15925" y="36080"/>
                  </a:lnTo>
                  <a:close/>
                </a:path>
                <a:path w="17779" h="133350">
                  <a:moveTo>
                    <a:pt x="17399" y="6350"/>
                  </a:moveTo>
                  <a:lnTo>
                    <a:pt x="16764" y="3937"/>
                  </a:lnTo>
                  <a:lnTo>
                    <a:pt x="13081" y="762"/>
                  </a:lnTo>
                  <a:lnTo>
                    <a:pt x="11049" y="0"/>
                  </a:lnTo>
                  <a:lnTo>
                    <a:pt x="6350" y="0"/>
                  </a:lnTo>
                  <a:lnTo>
                    <a:pt x="4191" y="762"/>
                  </a:lnTo>
                  <a:lnTo>
                    <a:pt x="889" y="3937"/>
                  </a:lnTo>
                  <a:lnTo>
                    <a:pt x="0" y="6350"/>
                  </a:lnTo>
                  <a:lnTo>
                    <a:pt x="0" y="13208"/>
                  </a:lnTo>
                  <a:lnTo>
                    <a:pt x="889" y="15621"/>
                  </a:lnTo>
                  <a:lnTo>
                    <a:pt x="4191" y="18796"/>
                  </a:lnTo>
                  <a:lnTo>
                    <a:pt x="6223" y="19558"/>
                  </a:lnTo>
                  <a:lnTo>
                    <a:pt x="11049" y="19558"/>
                  </a:lnTo>
                  <a:lnTo>
                    <a:pt x="13208" y="18796"/>
                  </a:lnTo>
                  <a:lnTo>
                    <a:pt x="16510" y="15621"/>
                  </a:lnTo>
                  <a:lnTo>
                    <a:pt x="17399" y="13208"/>
                  </a:lnTo>
                  <a:lnTo>
                    <a:pt x="17399" y="6350"/>
                  </a:lnTo>
                  <a:close/>
                </a:path>
              </a:pathLst>
            </a:custGeom>
            <a:solidFill>
              <a:srgbClr val="FFFFFF">
                <a:alpha val="29803"/>
              </a:srgbClr>
            </a:solidFill>
          </p:spPr>
          <p:txBody>
            <a:bodyPr wrap="square" lIns="0" tIns="0" rIns="0" bIns="0" rtlCol="0"/>
            <a:lstStyle/>
            <a:p>
              <a:endParaRPr/>
            </a:p>
          </p:txBody>
        </p:sp>
        <p:pic>
          <p:nvPicPr>
            <p:cNvPr id="62" name="object 62"/>
            <p:cNvPicPr/>
            <p:nvPr/>
          </p:nvPicPr>
          <p:blipFill>
            <a:blip r:embed="rId43" cstate="print"/>
            <a:stretch>
              <a:fillRect/>
            </a:stretch>
          </p:blipFill>
          <p:spPr>
            <a:xfrm>
              <a:off x="8395969" y="5570097"/>
              <a:ext cx="77964" cy="100451"/>
            </a:xfrm>
            <a:prstGeom prst="rect">
              <a:avLst/>
            </a:prstGeom>
          </p:spPr>
        </p:pic>
        <p:pic>
          <p:nvPicPr>
            <p:cNvPr id="63" name="object 63"/>
            <p:cNvPicPr/>
            <p:nvPr/>
          </p:nvPicPr>
          <p:blipFill>
            <a:blip r:embed="rId44" cstate="print"/>
            <a:stretch>
              <a:fillRect/>
            </a:stretch>
          </p:blipFill>
          <p:spPr>
            <a:xfrm>
              <a:off x="8292083" y="5569944"/>
              <a:ext cx="81226" cy="98827"/>
            </a:xfrm>
            <a:prstGeom prst="rect">
              <a:avLst/>
            </a:prstGeom>
          </p:spPr>
        </p:pic>
        <p:pic>
          <p:nvPicPr>
            <p:cNvPr id="64" name="object 64"/>
            <p:cNvPicPr/>
            <p:nvPr/>
          </p:nvPicPr>
          <p:blipFill>
            <a:blip r:embed="rId45" cstate="print"/>
            <a:stretch>
              <a:fillRect/>
            </a:stretch>
          </p:blipFill>
          <p:spPr>
            <a:xfrm>
              <a:off x="8504047" y="5531103"/>
              <a:ext cx="85392" cy="139446"/>
            </a:xfrm>
            <a:prstGeom prst="rect">
              <a:avLst/>
            </a:prstGeom>
          </p:spPr>
        </p:pic>
        <p:pic>
          <p:nvPicPr>
            <p:cNvPr id="65" name="object 65"/>
            <p:cNvPicPr/>
            <p:nvPr/>
          </p:nvPicPr>
          <p:blipFill>
            <a:blip r:embed="rId46" cstate="print"/>
            <a:stretch>
              <a:fillRect/>
            </a:stretch>
          </p:blipFill>
          <p:spPr>
            <a:xfrm>
              <a:off x="8615299" y="5530951"/>
              <a:ext cx="122513" cy="139598"/>
            </a:xfrm>
            <a:prstGeom prst="rect">
              <a:avLst/>
            </a:prstGeom>
          </p:spPr>
        </p:pic>
        <p:pic>
          <p:nvPicPr>
            <p:cNvPr id="66" name="object 66"/>
            <p:cNvPicPr/>
            <p:nvPr/>
          </p:nvPicPr>
          <p:blipFill>
            <a:blip r:embed="rId47" cstate="print"/>
            <a:stretch>
              <a:fillRect/>
            </a:stretch>
          </p:blipFill>
          <p:spPr>
            <a:xfrm>
              <a:off x="8812148" y="5539295"/>
              <a:ext cx="82129" cy="129476"/>
            </a:xfrm>
            <a:prstGeom prst="rect">
              <a:avLst/>
            </a:prstGeom>
          </p:spPr>
        </p:pic>
        <p:pic>
          <p:nvPicPr>
            <p:cNvPr id="67" name="object 67"/>
            <p:cNvPicPr/>
            <p:nvPr/>
          </p:nvPicPr>
          <p:blipFill>
            <a:blip r:embed="rId19" cstate="print"/>
            <a:stretch>
              <a:fillRect/>
            </a:stretch>
          </p:blipFill>
          <p:spPr>
            <a:xfrm>
              <a:off x="8919210" y="5569790"/>
              <a:ext cx="157733" cy="100632"/>
            </a:xfrm>
            <a:prstGeom prst="rect">
              <a:avLst/>
            </a:prstGeom>
          </p:spPr>
        </p:pic>
        <p:pic>
          <p:nvPicPr>
            <p:cNvPr id="68" name="object 68"/>
            <p:cNvPicPr/>
            <p:nvPr/>
          </p:nvPicPr>
          <p:blipFill>
            <a:blip r:embed="rId48" cstate="print"/>
            <a:stretch>
              <a:fillRect/>
            </a:stretch>
          </p:blipFill>
          <p:spPr>
            <a:xfrm>
              <a:off x="9097391" y="5530735"/>
              <a:ext cx="85392" cy="139814"/>
            </a:xfrm>
            <a:prstGeom prst="rect">
              <a:avLst/>
            </a:prstGeom>
          </p:spPr>
        </p:pic>
        <p:pic>
          <p:nvPicPr>
            <p:cNvPr id="69" name="object 69"/>
            <p:cNvPicPr/>
            <p:nvPr/>
          </p:nvPicPr>
          <p:blipFill>
            <a:blip r:embed="rId41" cstate="print"/>
            <a:stretch>
              <a:fillRect/>
            </a:stretch>
          </p:blipFill>
          <p:spPr>
            <a:xfrm>
              <a:off x="9212707" y="5571723"/>
              <a:ext cx="81226" cy="98826"/>
            </a:xfrm>
            <a:prstGeom prst="rect">
              <a:avLst/>
            </a:prstGeom>
          </p:spPr>
        </p:pic>
        <p:pic>
          <p:nvPicPr>
            <p:cNvPr id="70" name="object 70"/>
            <p:cNvPicPr/>
            <p:nvPr/>
          </p:nvPicPr>
          <p:blipFill>
            <a:blip r:embed="rId49" cstate="print"/>
            <a:stretch>
              <a:fillRect/>
            </a:stretch>
          </p:blipFill>
          <p:spPr>
            <a:xfrm>
              <a:off x="9319514" y="5549306"/>
              <a:ext cx="218478" cy="121497"/>
            </a:xfrm>
            <a:prstGeom prst="rect">
              <a:avLst/>
            </a:prstGeom>
          </p:spPr>
        </p:pic>
        <p:pic>
          <p:nvPicPr>
            <p:cNvPr id="71" name="object 71"/>
            <p:cNvPicPr/>
            <p:nvPr/>
          </p:nvPicPr>
          <p:blipFill>
            <a:blip r:embed="rId50" cstate="print"/>
            <a:stretch>
              <a:fillRect/>
            </a:stretch>
          </p:blipFill>
          <p:spPr>
            <a:xfrm>
              <a:off x="7905369" y="5753252"/>
              <a:ext cx="847623" cy="135102"/>
            </a:xfrm>
            <a:prstGeom prst="rect">
              <a:avLst/>
            </a:prstGeom>
          </p:spPr>
        </p:pic>
        <p:pic>
          <p:nvPicPr>
            <p:cNvPr id="72" name="object 72"/>
            <p:cNvPicPr/>
            <p:nvPr/>
          </p:nvPicPr>
          <p:blipFill>
            <a:blip r:embed="rId51" cstate="print"/>
            <a:stretch>
              <a:fillRect/>
            </a:stretch>
          </p:blipFill>
          <p:spPr>
            <a:xfrm>
              <a:off x="12449555" y="5362257"/>
              <a:ext cx="550227" cy="570674"/>
            </a:xfrm>
            <a:prstGeom prst="rect">
              <a:avLst/>
            </a:prstGeom>
          </p:spPr>
        </p:pic>
        <p:pic>
          <p:nvPicPr>
            <p:cNvPr id="73" name="object 73"/>
            <p:cNvPicPr/>
            <p:nvPr/>
          </p:nvPicPr>
          <p:blipFill>
            <a:blip r:embed="rId52" cstate="print"/>
            <a:stretch>
              <a:fillRect/>
            </a:stretch>
          </p:blipFill>
          <p:spPr>
            <a:xfrm>
              <a:off x="11975846" y="6066828"/>
              <a:ext cx="120933" cy="174078"/>
            </a:xfrm>
            <a:prstGeom prst="rect">
              <a:avLst/>
            </a:prstGeom>
          </p:spPr>
        </p:pic>
        <p:pic>
          <p:nvPicPr>
            <p:cNvPr id="74" name="object 74"/>
            <p:cNvPicPr/>
            <p:nvPr/>
          </p:nvPicPr>
          <p:blipFill>
            <a:blip r:embed="rId53" cstate="print"/>
            <a:stretch>
              <a:fillRect/>
            </a:stretch>
          </p:blipFill>
          <p:spPr>
            <a:xfrm>
              <a:off x="12124054" y="6066764"/>
              <a:ext cx="416102" cy="174269"/>
            </a:xfrm>
            <a:prstGeom prst="rect">
              <a:avLst/>
            </a:prstGeom>
          </p:spPr>
        </p:pic>
        <p:pic>
          <p:nvPicPr>
            <p:cNvPr id="75" name="object 75"/>
            <p:cNvPicPr/>
            <p:nvPr/>
          </p:nvPicPr>
          <p:blipFill>
            <a:blip r:embed="rId54" cstate="print"/>
            <a:stretch>
              <a:fillRect/>
            </a:stretch>
          </p:blipFill>
          <p:spPr>
            <a:xfrm>
              <a:off x="12569571" y="6069507"/>
              <a:ext cx="142684" cy="169367"/>
            </a:xfrm>
            <a:prstGeom prst="rect">
              <a:avLst/>
            </a:prstGeom>
          </p:spPr>
        </p:pic>
        <p:pic>
          <p:nvPicPr>
            <p:cNvPr id="76" name="object 76"/>
            <p:cNvPicPr/>
            <p:nvPr/>
          </p:nvPicPr>
          <p:blipFill>
            <a:blip r:embed="rId55" cstate="print"/>
            <a:stretch>
              <a:fillRect/>
            </a:stretch>
          </p:blipFill>
          <p:spPr>
            <a:xfrm>
              <a:off x="12732765" y="6069355"/>
              <a:ext cx="138506" cy="169011"/>
            </a:xfrm>
            <a:prstGeom prst="rect">
              <a:avLst/>
            </a:prstGeom>
          </p:spPr>
        </p:pic>
        <p:pic>
          <p:nvPicPr>
            <p:cNvPr id="77" name="object 77"/>
            <p:cNvPicPr/>
            <p:nvPr/>
          </p:nvPicPr>
          <p:blipFill>
            <a:blip r:embed="rId56" cstate="print"/>
            <a:stretch>
              <a:fillRect/>
            </a:stretch>
          </p:blipFill>
          <p:spPr>
            <a:xfrm>
              <a:off x="12890753" y="6069304"/>
              <a:ext cx="311302" cy="169189"/>
            </a:xfrm>
            <a:prstGeom prst="rect">
              <a:avLst/>
            </a:prstGeom>
          </p:spPr>
        </p:pic>
        <p:pic>
          <p:nvPicPr>
            <p:cNvPr id="78" name="object 78"/>
            <p:cNvPicPr/>
            <p:nvPr/>
          </p:nvPicPr>
          <p:blipFill>
            <a:blip r:embed="rId57" cstate="print"/>
            <a:stretch>
              <a:fillRect/>
            </a:stretch>
          </p:blipFill>
          <p:spPr>
            <a:xfrm>
              <a:off x="13231367" y="6066561"/>
              <a:ext cx="110225" cy="174091"/>
            </a:xfrm>
            <a:prstGeom prst="rect">
              <a:avLst/>
            </a:prstGeom>
          </p:spPr>
        </p:pic>
        <p:sp>
          <p:nvSpPr>
            <p:cNvPr id="79" name="object 79"/>
            <p:cNvSpPr/>
            <p:nvPr/>
          </p:nvSpPr>
          <p:spPr>
            <a:xfrm>
              <a:off x="13367385" y="6069329"/>
              <a:ext cx="106045" cy="168910"/>
            </a:xfrm>
            <a:custGeom>
              <a:avLst/>
              <a:gdLst/>
              <a:ahLst/>
              <a:cxnLst/>
              <a:rect l="l" t="t" r="r" b="b"/>
              <a:pathLst>
                <a:path w="106044" h="168910">
                  <a:moveTo>
                    <a:pt x="106045" y="0"/>
                  </a:moveTo>
                  <a:lnTo>
                    <a:pt x="0" y="0"/>
                  </a:lnTo>
                  <a:lnTo>
                    <a:pt x="0" y="33020"/>
                  </a:lnTo>
                  <a:lnTo>
                    <a:pt x="0" y="64770"/>
                  </a:lnTo>
                  <a:lnTo>
                    <a:pt x="0" y="97790"/>
                  </a:lnTo>
                  <a:lnTo>
                    <a:pt x="0" y="134620"/>
                  </a:lnTo>
                  <a:lnTo>
                    <a:pt x="0" y="168910"/>
                  </a:lnTo>
                  <a:lnTo>
                    <a:pt x="106045" y="168910"/>
                  </a:lnTo>
                  <a:lnTo>
                    <a:pt x="106045" y="134620"/>
                  </a:lnTo>
                  <a:lnTo>
                    <a:pt x="37719" y="134620"/>
                  </a:lnTo>
                  <a:lnTo>
                    <a:pt x="37719" y="97790"/>
                  </a:lnTo>
                  <a:lnTo>
                    <a:pt x="100711" y="97790"/>
                  </a:lnTo>
                  <a:lnTo>
                    <a:pt x="100711" y="64770"/>
                  </a:lnTo>
                  <a:lnTo>
                    <a:pt x="37719" y="64770"/>
                  </a:lnTo>
                  <a:lnTo>
                    <a:pt x="37719" y="33020"/>
                  </a:lnTo>
                  <a:lnTo>
                    <a:pt x="106045" y="33020"/>
                  </a:lnTo>
                  <a:lnTo>
                    <a:pt x="106045" y="0"/>
                  </a:lnTo>
                  <a:close/>
                </a:path>
              </a:pathLst>
            </a:custGeom>
            <a:solidFill>
              <a:srgbClr val="FFFFFF"/>
            </a:solidFill>
          </p:spPr>
          <p:txBody>
            <a:bodyPr wrap="square" lIns="0" tIns="0" rIns="0" bIns="0" rtlCol="0"/>
            <a:lstStyle/>
            <a:p>
              <a:endParaRPr/>
            </a:p>
          </p:txBody>
        </p:sp>
        <p:pic>
          <p:nvPicPr>
            <p:cNvPr id="80" name="object 80"/>
            <p:cNvPicPr/>
            <p:nvPr/>
          </p:nvPicPr>
          <p:blipFill>
            <a:blip r:embed="rId58" cstate="print"/>
            <a:stretch>
              <a:fillRect/>
            </a:stretch>
          </p:blipFill>
          <p:spPr>
            <a:xfrm>
              <a:off x="12205080" y="6452857"/>
              <a:ext cx="853414" cy="139458"/>
            </a:xfrm>
            <a:prstGeom prst="rect">
              <a:avLst/>
            </a:prstGeom>
          </p:spPr>
        </p:pic>
        <p:pic>
          <p:nvPicPr>
            <p:cNvPr id="81" name="object 81"/>
            <p:cNvPicPr/>
            <p:nvPr/>
          </p:nvPicPr>
          <p:blipFill>
            <a:blip r:embed="rId59" cstate="print"/>
            <a:stretch>
              <a:fillRect/>
            </a:stretch>
          </p:blipFill>
          <p:spPr>
            <a:xfrm>
              <a:off x="13088239" y="6452717"/>
              <a:ext cx="231381" cy="181254"/>
            </a:xfrm>
            <a:prstGeom prst="rect">
              <a:avLst/>
            </a:prstGeom>
          </p:spPr>
        </p:pic>
        <p:pic>
          <p:nvPicPr>
            <p:cNvPr id="82" name="object 82"/>
            <p:cNvPicPr/>
            <p:nvPr/>
          </p:nvPicPr>
          <p:blipFill>
            <a:blip r:embed="rId60" cstate="print"/>
            <a:stretch>
              <a:fillRect/>
            </a:stretch>
          </p:blipFill>
          <p:spPr>
            <a:xfrm>
              <a:off x="10940541" y="6805586"/>
              <a:ext cx="274142" cy="131279"/>
            </a:xfrm>
            <a:prstGeom prst="rect">
              <a:avLst/>
            </a:prstGeom>
          </p:spPr>
        </p:pic>
        <p:pic>
          <p:nvPicPr>
            <p:cNvPr id="83" name="object 83"/>
            <p:cNvPicPr/>
            <p:nvPr/>
          </p:nvPicPr>
          <p:blipFill>
            <a:blip r:embed="rId61" cstate="print"/>
            <a:stretch>
              <a:fillRect/>
            </a:stretch>
          </p:blipFill>
          <p:spPr>
            <a:xfrm>
              <a:off x="11238610" y="6836435"/>
              <a:ext cx="85392" cy="142341"/>
            </a:xfrm>
            <a:prstGeom prst="rect">
              <a:avLst/>
            </a:prstGeom>
          </p:spPr>
        </p:pic>
        <p:pic>
          <p:nvPicPr>
            <p:cNvPr id="84" name="object 84"/>
            <p:cNvPicPr/>
            <p:nvPr/>
          </p:nvPicPr>
          <p:blipFill>
            <a:blip r:embed="rId62" cstate="print"/>
            <a:stretch>
              <a:fillRect/>
            </a:stretch>
          </p:blipFill>
          <p:spPr>
            <a:xfrm>
              <a:off x="11344528" y="6835983"/>
              <a:ext cx="89023" cy="100629"/>
            </a:xfrm>
            <a:prstGeom prst="rect">
              <a:avLst/>
            </a:prstGeom>
          </p:spPr>
        </p:pic>
        <p:pic>
          <p:nvPicPr>
            <p:cNvPr id="85" name="object 85"/>
            <p:cNvPicPr/>
            <p:nvPr/>
          </p:nvPicPr>
          <p:blipFill>
            <a:blip r:embed="rId63" cstate="print"/>
            <a:stretch>
              <a:fillRect/>
            </a:stretch>
          </p:blipFill>
          <p:spPr>
            <a:xfrm>
              <a:off x="11459209" y="6836135"/>
              <a:ext cx="81226" cy="98826"/>
            </a:xfrm>
            <a:prstGeom prst="rect">
              <a:avLst/>
            </a:prstGeom>
          </p:spPr>
        </p:pic>
        <p:pic>
          <p:nvPicPr>
            <p:cNvPr id="86" name="object 86"/>
            <p:cNvPicPr/>
            <p:nvPr/>
          </p:nvPicPr>
          <p:blipFill>
            <a:blip r:embed="rId64" cstate="print"/>
            <a:stretch>
              <a:fillRect/>
            </a:stretch>
          </p:blipFill>
          <p:spPr>
            <a:xfrm>
              <a:off x="11564492" y="6836235"/>
              <a:ext cx="68708" cy="100630"/>
            </a:xfrm>
            <a:prstGeom prst="rect">
              <a:avLst/>
            </a:prstGeom>
          </p:spPr>
        </p:pic>
        <p:sp>
          <p:nvSpPr>
            <p:cNvPr id="87" name="object 87"/>
            <p:cNvSpPr/>
            <p:nvPr/>
          </p:nvSpPr>
          <p:spPr>
            <a:xfrm>
              <a:off x="11655805" y="6801865"/>
              <a:ext cx="17780" cy="19685"/>
            </a:xfrm>
            <a:custGeom>
              <a:avLst/>
              <a:gdLst/>
              <a:ahLst/>
              <a:cxnLst/>
              <a:rect l="l" t="t" r="r" b="b"/>
              <a:pathLst>
                <a:path w="17779" h="19684">
                  <a:moveTo>
                    <a:pt x="11049" y="0"/>
                  </a:moveTo>
                  <a:lnTo>
                    <a:pt x="6350" y="0"/>
                  </a:lnTo>
                  <a:lnTo>
                    <a:pt x="4191" y="762"/>
                  </a:lnTo>
                  <a:lnTo>
                    <a:pt x="889" y="4064"/>
                  </a:lnTo>
                  <a:lnTo>
                    <a:pt x="0" y="6350"/>
                  </a:lnTo>
                  <a:lnTo>
                    <a:pt x="0" y="13335"/>
                  </a:lnTo>
                  <a:lnTo>
                    <a:pt x="889" y="15621"/>
                  </a:lnTo>
                  <a:lnTo>
                    <a:pt x="4191" y="18923"/>
                  </a:lnTo>
                  <a:lnTo>
                    <a:pt x="6223" y="19685"/>
                  </a:lnTo>
                  <a:lnTo>
                    <a:pt x="11049" y="19685"/>
                  </a:lnTo>
                  <a:lnTo>
                    <a:pt x="13208" y="18923"/>
                  </a:lnTo>
                  <a:lnTo>
                    <a:pt x="16510" y="15621"/>
                  </a:lnTo>
                  <a:lnTo>
                    <a:pt x="17399" y="13335"/>
                  </a:lnTo>
                  <a:lnTo>
                    <a:pt x="17399" y="6350"/>
                  </a:lnTo>
                  <a:lnTo>
                    <a:pt x="16764" y="4064"/>
                  </a:lnTo>
                  <a:lnTo>
                    <a:pt x="13080" y="762"/>
                  </a:lnTo>
                  <a:lnTo>
                    <a:pt x="11049" y="0"/>
                  </a:lnTo>
                  <a:close/>
                </a:path>
              </a:pathLst>
            </a:custGeom>
            <a:solidFill>
              <a:srgbClr val="FFFFFF"/>
            </a:solidFill>
          </p:spPr>
          <p:txBody>
            <a:bodyPr wrap="square" lIns="0" tIns="0" rIns="0" bIns="0" rtlCol="0"/>
            <a:lstStyle/>
            <a:p>
              <a:endParaRPr/>
            </a:p>
          </p:txBody>
        </p:sp>
        <p:pic>
          <p:nvPicPr>
            <p:cNvPr id="88" name="object 88"/>
            <p:cNvPicPr/>
            <p:nvPr/>
          </p:nvPicPr>
          <p:blipFill>
            <a:blip r:embed="rId65" cstate="print"/>
            <a:stretch>
              <a:fillRect/>
            </a:stretch>
          </p:blipFill>
          <p:spPr>
            <a:xfrm>
              <a:off x="11657076" y="6797420"/>
              <a:ext cx="131241" cy="139445"/>
            </a:xfrm>
            <a:prstGeom prst="rect">
              <a:avLst/>
            </a:prstGeom>
          </p:spPr>
        </p:pic>
        <p:pic>
          <p:nvPicPr>
            <p:cNvPr id="89" name="object 89"/>
            <p:cNvPicPr/>
            <p:nvPr/>
          </p:nvPicPr>
          <p:blipFill>
            <a:blip r:embed="rId66" cstate="print"/>
            <a:stretch>
              <a:fillRect/>
            </a:stretch>
          </p:blipFill>
          <p:spPr>
            <a:xfrm>
              <a:off x="11813921" y="6797141"/>
              <a:ext cx="122637" cy="139725"/>
            </a:xfrm>
            <a:prstGeom prst="rect">
              <a:avLst/>
            </a:prstGeom>
          </p:spPr>
        </p:pic>
        <p:pic>
          <p:nvPicPr>
            <p:cNvPr id="90" name="object 90"/>
            <p:cNvPicPr/>
            <p:nvPr/>
          </p:nvPicPr>
          <p:blipFill>
            <a:blip r:embed="rId67" cstate="print"/>
            <a:stretch>
              <a:fillRect/>
            </a:stretch>
          </p:blipFill>
          <p:spPr>
            <a:xfrm>
              <a:off x="12002515" y="6797255"/>
              <a:ext cx="1077150" cy="181521"/>
            </a:xfrm>
            <a:prstGeom prst="rect">
              <a:avLst/>
            </a:prstGeom>
          </p:spPr>
        </p:pic>
        <p:pic>
          <p:nvPicPr>
            <p:cNvPr id="91" name="object 91"/>
            <p:cNvPicPr/>
            <p:nvPr/>
          </p:nvPicPr>
          <p:blipFill>
            <a:blip r:embed="rId68" cstate="print"/>
            <a:stretch>
              <a:fillRect/>
            </a:stretch>
          </p:blipFill>
          <p:spPr>
            <a:xfrm>
              <a:off x="10363454" y="7146505"/>
              <a:ext cx="321830" cy="134912"/>
            </a:xfrm>
            <a:prstGeom prst="rect">
              <a:avLst/>
            </a:prstGeom>
          </p:spPr>
        </p:pic>
        <p:pic>
          <p:nvPicPr>
            <p:cNvPr id="92" name="object 92"/>
            <p:cNvPicPr/>
            <p:nvPr/>
          </p:nvPicPr>
          <p:blipFill>
            <a:blip r:embed="rId69" cstate="print"/>
            <a:stretch>
              <a:fillRect/>
            </a:stretch>
          </p:blipFill>
          <p:spPr>
            <a:xfrm>
              <a:off x="10706861" y="7148309"/>
              <a:ext cx="264718" cy="133108"/>
            </a:xfrm>
            <a:prstGeom prst="rect">
              <a:avLst/>
            </a:prstGeom>
          </p:spPr>
        </p:pic>
        <p:pic>
          <p:nvPicPr>
            <p:cNvPr id="93" name="object 93"/>
            <p:cNvPicPr/>
            <p:nvPr/>
          </p:nvPicPr>
          <p:blipFill>
            <a:blip r:embed="rId70" cstate="print"/>
            <a:stretch>
              <a:fillRect/>
            </a:stretch>
          </p:blipFill>
          <p:spPr>
            <a:xfrm>
              <a:off x="10997310" y="7180789"/>
              <a:ext cx="228092" cy="100628"/>
            </a:xfrm>
            <a:prstGeom prst="rect">
              <a:avLst/>
            </a:prstGeom>
          </p:spPr>
        </p:pic>
        <p:pic>
          <p:nvPicPr>
            <p:cNvPr id="94" name="object 94"/>
            <p:cNvPicPr/>
            <p:nvPr/>
          </p:nvPicPr>
          <p:blipFill>
            <a:blip r:embed="rId71" cstate="print"/>
            <a:stretch>
              <a:fillRect/>
            </a:stretch>
          </p:blipFill>
          <p:spPr>
            <a:xfrm>
              <a:off x="11256517" y="7146404"/>
              <a:ext cx="191274" cy="176796"/>
            </a:xfrm>
            <a:prstGeom prst="rect">
              <a:avLst/>
            </a:prstGeom>
          </p:spPr>
        </p:pic>
        <p:pic>
          <p:nvPicPr>
            <p:cNvPr id="95" name="object 95"/>
            <p:cNvPicPr/>
            <p:nvPr/>
          </p:nvPicPr>
          <p:blipFill>
            <a:blip r:embed="rId72" cstate="print"/>
            <a:stretch>
              <a:fillRect/>
            </a:stretch>
          </p:blipFill>
          <p:spPr>
            <a:xfrm>
              <a:off x="11472164" y="7180531"/>
              <a:ext cx="89023" cy="100632"/>
            </a:xfrm>
            <a:prstGeom prst="rect">
              <a:avLst/>
            </a:prstGeom>
          </p:spPr>
        </p:pic>
        <p:pic>
          <p:nvPicPr>
            <p:cNvPr id="96" name="object 96"/>
            <p:cNvPicPr/>
            <p:nvPr/>
          </p:nvPicPr>
          <p:blipFill>
            <a:blip r:embed="rId73" cstate="print"/>
            <a:stretch>
              <a:fillRect/>
            </a:stretch>
          </p:blipFill>
          <p:spPr>
            <a:xfrm>
              <a:off x="11587098" y="7180686"/>
              <a:ext cx="81225" cy="98826"/>
            </a:xfrm>
            <a:prstGeom prst="rect">
              <a:avLst/>
            </a:prstGeom>
          </p:spPr>
        </p:pic>
        <p:pic>
          <p:nvPicPr>
            <p:cNvPr id="97" name="object 97"/>
            <p:cNvPicPr/>
            <p:nvPr/>
          </p:nvPicPr>
          <p:blipFill>
            <a:blip r:embed="rId74" cstate="print"/>
            <a:stretch>
              <a:fillRect/>
            </a:stretch>
          </p:blipFill>
          <p:spPr>
            <a:xfrm>
              <a:off x="11739753" y="7148143"/>
              <a:ext cx="122203" cy="133273"/>
            </a:xfrm>
            <a:prstGeom prst="rect">
              <a:avLst/>
            </a:prstGeom>
          </p:spPr>
        </p:pic>
        <p:pic>
          <p:nvPicPr>
            <p:cNvPr id="98" name="object 98"/>
            <p:cNvPicPr/>
            <p:nvPr/>
          </p:nvPicPr>
          <p:blipFill>
            <a:blip r:embed="rId75" cstate="print"/>
            <a:stretch>
              <a:fillRect/>
            </a:stretch>
          </p:blipFill>
          <p:spPr>
            <a:xfrm>
              <a:off x="11909297" y="7146505"/>
              <a:ext cx="321830" cy="134912"/>
            </a:xfrm>
            <a:prstGeom prst="rect">
              <a:avLst/>
            </a:prstGeom>
          </p:spPr>
        </p:pic>
        <p:sp>
          <p:nvSpPr>
            <p:cNvPr id="99" name="object 99"/>
            <p:cNvSpPr/>
            <p:nvPr/>
          </p:nvSpPr>
          <p:spPr>
            <a:xfrm>
              <a:off x="12252578" y="7224308"/>
              <a:ext cx="43815" cy="13970"/>
            </a:xfrm>
            <a:custGeom>
              <a:avLst/>
              <a:gdLst/>
              <a:ahLst/>
              <a:cxnLst/>
              <a:rect l="l" t="t" r="r" b="b"/>
              <a:pathLst>
                <a:path w="43815" h="13970">
                  <a:moveTo>
                    <a:pt x="43516" y="0"/>
                  </a:moveTo>
                  <a:lnTo>
                    <a:pt x="0" y="0"/>
                  </a:lnTo>
                  <a:lnTo>
                    <a:pt x="0" y="13421"/>
                  </a:lnTo>
                  <a:lnTo>
                    <a:pt x="43516" y="13421"/>
                  </a:lnTo>
                  <a:lnTo>
                    <a:pt x="43516" y="0"/>
                  </a:lnTo>
                  <a:close/>
                </a:path>
              </a:pathLst>
            </a:custGeom>
            <a:solidFill>
              <a:srgbClr val="FFFFFF"/>
            </a:solidFill>
          </p:spPr>
          <p:txBody>
            <a:bodyPr wrap="square" lIns="0" tIns="0" rIns="0" bIns="0" rtlCol="0"/>
            <a:lstStyle/>
            <a:p>
              <a:endParaRPr/>
            </a:p>
          </p:txBody>
        </p:sp>
        <p:pic>
          <p:nvPicPr>
            <p:cNvPr id="100" name="object 100"/>
            <p:cNvPicPr/>
            <p:nvPr/>
          </p:nvPicPr>
          <p:blipFill>
            <a:blip r:embed="rId76" cstate="print"/>
            <a:stretch>
              <a:fillRect/>
            </a:stretch>
          </p:blipFill>
          <p:spPr>
            <a:xfrm>
              <a:off x="12321413" y="7150036"/>
              <a:ext cx="89748" cy="129476"/>
            </a:xfrm>
            <a:prstGeom prst="rect">
              <a:avLst/>
            </a:prstGeom>
          </p:spPr>
        </p:pic>
        <p:pic>
          <p:nvPicPr>
            <p:cNvPr id="101" name="object 101"/>
            <p:cNvPicPr/>
            <p:nvPr/>
          </p:nvPicPr>
          <p:blipFill>
            <a:blip r:embed="rId77" cstate="print"/>
            <a:stretch>
              <a:fillRect/>
            </a:stretch>
          </p:blipFill>
          <p:spPr>
            <a:xfrm>
              <a:off x="12436475" y="7146404"/>
              <a:ext cx="90102" cy="133108"/>
            </a:xfrm>
            <a:prstGeom prst="rect">
              <a:avLst/>
            </a:prstGeom>
          </p:spPr>
        </p:pic>
        <p:pic>
          <p:nvPicPr>
            <p:cNvPr id="102" name="object 102"/>
            <p:cNvPicPr/>
            <p:nvPr/>
          </p:nvPicPr>
          <p:blipFill>
            <a:blip r:embed="rId78" cstate="print"/>
            <a:stretch>
              <a:fillRect/>
            </a:stretch>
          </p:blipFill>
          <p:spPr>
            <a:xfrm>
              <a:off x="12556363" y="7141971"/>
              <a:ext cx="85393" cy="139445"/>
            </a:xfrm>
            <a:prstGeom prst="rect">
              <a:avLst/>
            </a:prstGeom>
          </p:spPr>
        </p:pic>
        <p:pic>
          <p:nvPicPr>
            <p:cNvPr id="103" name="object 103"/>
            <p:cNvPicPr/>
            <p:nvPr/>
          </p:nvPicPr>
          <p:blipFill>
            <a:blip r:embed="rId79" cstate="print"/>
            <a:stretch>
              <a:fillRect/>
            </a:stretch>
          </p:blipFill>
          <p:spPr>
            <a:xfrm>
              <a:off x="12662027" y="7180775"/>
              <a:ext cx="82127" cy="100642"/>
            </a:xfrm>
            <a:prstGeom prst="rect">
              <a:avLst/>
            </a:prstGeom>
          </p:spPr>
        </p:pic>
        <p:pic>
          <p:nvPicPr>
            <p:cNvPr id="104" name="object 104"/>
            <p:cNvPicPr/>
            <p:nvPr/>
          </p:nvPicPr>
          <p:blipFill>
            <a:blip r:embed="rId80" cstate="print"/>
            <a:stretch>
              <a:fillRect/>
            </a:stretch>
          </p:blipFill>
          <p:spPr>
            <a:xfrm>
              <a:off x="12769215" y="7180732"/>
              <a:ext cx="149783" cy="142341"/>
            </a:xfrm>
            <a:prstGeom prst="rect">
              <a:avLst/>
            </a:prstGeom>
          </p:spPr>
        </p:pic>
        <p:pic>
          <p:nvPicPr>
            <p:cNvPr id="105" name="object 105"/>
            <p:cNvPicPr/>
            <p:nvPr/>
          </p:nvPicPr>
          <p:blipFill>
            <a:blip r:embed="rId81" cstate="print"/>
            <a:stretch>
              <a:fillRect/>
            </a:stretch>
          </p:blipFill>
          <p:spPr>
            <a:xfrm>
              <a:off x="11081258" y="7489888"/>
              <a:ext cx="89747" cy="129476"/>
            </a:xfrm>
            <a:prstGeom prst="rect">
              <a:avLst/>
            </a:prstGeom>
          </p:spPr>
        </p:pic>
        <p:pic>
          <p:nvPicPr>
            <p:cNvPr id="106" name="object 106"/>
            <p:cNvPicPr/>
            <p:nvPr/>
          </p:nvPicPr>
          <p:blipFill>
            <a:blip r:embed="rId82" cstate="print"/>
            <a:stretch>
              <a:fillRect/>
            </a:stretch>
          </p:blipFill>
          <p:spPr>
            <a:xfrm>
              <a:off x="11195303" y="7522316"/>
              <a:ext cx="81225" cy="98826"/>
            </a:xfrm>
            <a:prstGeom prst="rect">
              <a:avLst/>
            </a:prstGeom>
          </p:spPr>
        </p:pic>
        <p:pic>
          <p:nvPicPr>
            <p:cNvPr id="107" name="object 107"/>
            <p:cNvPicPr/>
            <p:nvPr/>
          </p:nvPicPr>
          <p:blipFill>
            <a:blip r:embed="rId83" cstate="print"/>
            <a:stretch>
              <a:fillRect/>
            </a:stretch>
          </p:blipFill>
          <p:spPr>
            <a:xfrm>
              <a:off x="11301476" y="7520511"/>
              <a:ext cx="68705" cy="100630"/>
            </a:xfrm>
            <a:prstGeom prst="rect">
              <a:avLst/>
            </a:prstGeom>
          </p:spPr>
        </p:pic>
        <p:sp>
          <p:nvSpPr>
            <p:cNvPr id="108" name="object 108"/>
            <p:cNvSpPr/>
            <p:nvPr/>
          </p:nvSpPr>
          <p:spPr>
            <a:xfrm>
              <a:off x="11392915" y="7486269"/>
              <a:ext cx="17780" cy="19685"/>
            </a:xfrm>
            <a:custGeom>
              <a:avLst/>
              <a:gdLst/>
              <a:ahLst/>
              <a:cxnLst/>
              <a:rect l="l" t="t" r="r" b="b"/>
              <a:pathLst>
                <a:path w="17779" h="19684">
                  <a:moveTo>
                    <a:pt x="11049" y="0"/>
                  </a:moveTo>
                  <a:lnTo>
                    <a:pt x="6350" y="0"/>
                  </a:lnTo>
                  <a:lnTo>
                    <a:pt x="4190" y="761"/>
                  </a:lnTo>
                  <a:lnTo>
                    <a:pt x="888" y="4063"/>
                  </a:lnTo>
                  <a:lnTo>
                    <a:pt x="0" y="6349"/>
                  </a:lnTo>
                  <a:lnTo>
                    <a:pt x="0" y="13207"/>
                  </a:lnTo>
                  <a:lnTo>
                    <a:pt x="888" y="15620"/>
                  </a:lnTo>
                  <a:lnTo>
                    <a:pt x="4190" y="18922"/>
                  </a:lnTo>
                  <a:lnTo>
                    <a:pt x="6223" y="19557"/>
                  </a:lnTo>
                  <a:lnTo>
                    <a:pt x="11049" y="19557"/>
                  </a:lnTo>
                  <a:lnTo>
                    <a:pt x="13207" y="18922"/>
                  </a:lnTo>
                  <a:lnTo>
                    <a:pt x="16509" y="15620"/>
                  </a:lnTo>
                  <a:lnTo>
                    <a:pt x="17399" y="13207"/>
                  </a:lnTo>
                  <a:lnTo>
                    <a:pt x="17399" y="6349"/>
                  </a:lnTo>
                  <a:lnTo>
                    <a:pt x="16636" y="4063"/>
                  </a:lnTo>
                  <a:lnTo>
                    <a:pt x="13080" y="761"/>
                  </a:lnTo>
                  <a:lnTo>
                    <a:pt x="11049" y="0"/>
                  </a:lnTo>
                  <a:close/>
                </a:path>
              </a:pathLst>
            </a:custGeom>
            <a:solidFill>
              <a:srgbClr val="FFFFFF"/>
            </a:solidFill>
          </p:spPr>
          <p:txBody>
            <a:bodyPr wrap="square" lIns="0" tIns="0" rIns="0" bIns="0" rtlCol="0"/>
            <a:lstStyle/>
            <a:p>
              <a:endParaRPr/>
            </a:p>
          </p:txBody>
        </p:sp>
        <p:pic>
          <p:nvPicPr>
            <p:cNvPr id="109" name="object 109"/>
            <p:cNvPicPr/>
            <p:nvPr/>
          </p:nvPicPr>
          <p:blipFill>
            <a:blip r:embed="rId84" cstate="print"/>
            <a:stretch>
              <a:fillRect/>
            </a:stretch>
          </p:blipFill>
          <p:spPr>
            <a:xfrm>
              <a:off x="11394185" y="7520538"/>
              <a:ext cx="126941" cy="98826"/>
            </a:xfrm>
            <a:prstGeom prst="rect">
              <a:avLst/>
            </a:prstGeom>
          </p:spPr>
        </p:pic>
        <p:pic>
          <p:nvPicPr>
            <p:cNvPr id="110" name="object 110"/>
            <p:cNvPicPr/>
            <p:nvPr/>
          </p:nvPicPr>
          <p:blipFill>
            <a:blip r:embed="rId85" cstate="print"/>
            <a:stretch>
              <a:fillRect/>
            </a:stretch>
          </p:blipFill>
          <p:spPr>
            <a:xfrm>
              <a:off x="11545823" y="7520496"/>
              <a:ext cx="256197" cy="100646"/>
            </a:xfrm>
            <a:prstGeom prst="rect">
              <a:avLst/>
            </a:prstGeom>
          </p:spPr>
        </p:pic>
        <p:pic>
          <p:nvPicPr>
            <p:cNvPr id="111" name="object 111"/>
            <p:cNvPicPr/>
            <p:nvPr/>
          </p:nvPicPr>
          <p:blipFill>
            <a:blip r:embed="rId86" cstate="print"/>
            <a:stretch>
              <a:fillRect/>
            </a:stretch>
          </p:blipFill>
          <p:spPr>
            <a:xfrm>
              <a:off x="11216132" y="7486256"/>
              <a:ext cx="1510156" cy="394220"/>
            </a:xfrm>
            <a:prstGeom prst="rect">
              <a:avLst/>
            </a:prstGeom>
          </p:spPr>
        </p:pic>
        <p:pic>
          <p:nvPicPr>
            <p:cNvPr id="112" name="object 112"/>
            <p:cNvPicPr/>
            <p:nvPr/>
          </p:nvPicPr>
          <p:blipFill>
            <a:blip r:embed="rId87" cstate="print"/>
            <a:stretch>
              <a:fillRect/>
            </a:stretch>
          </p:blipFill>
          <p:spPr>
            <a:xfrm>
              <a:off x="10122661" y="2218349"/>
              <a:ext cx="68544" cy="68539"/>
            </a:xfrm>
            <a:prstGeom prst="rect">
              <a:avLst/>
            </a:prstGeom>
          </p:spPr>
        </p:pic>
        <p:pic>
          <p:nvPicPr>
            <p:cNvPr id="113" name="object 113"/>
            <p:cNvPicPr/>
            <p:nvPr/>
          </p:nvPicPr>
          <p:blipFill>
            <a:blip r:embed="rId88" cstate="print"/>
            <a:stretch>
              <a:fillRect/>
            </a:stretch>
          </p:blipFill>
          <p:spPr>
            <a:xfrm>
              <a:off x="9974326" y="2456804"/>
              <a:ext cx="72528" cy="72527"/>
            </a:xfrm>
            <a:prstGeom prst="rect">
              <a:avLst/>
            </a:prstGeom>
          </p:spPr>
        </p:pic>
        <p:pic>
          <p:nvPicPr>
            <p:cNvPr id="114" name="object 114"/>
            <p:cNvPicPr/>
            <p:nvPr/>
          </p:nvPicPr>
          <p:blipFill>
            <a:blip r:embed="rId88" cstate="print"/>
            <a:stretch>
              <a:fillRect/>
            </a:stretch>
          </p:blipFill>
          <p:spPr>
            <a:xfrm>
              <a:off x="10267188" y="2456804"/>
              <a:ext cx="72527" cy="72527"/>
            </a:xfrm>
            <a:prstGeom prst="rect">
              <a:avLst/>
            </a:prstGeom>
          </p:spPr>
        </p:pic>
        <p:sp>
          <p:nvSpPr>
            <p:cNvPr id="115" name="object 115"/>
            <p:cNvSpPr/>
            <p:nvPr/>
          </p:nvSpPr>
          <p:spPr>
            <a:xfrm>
              <a:off x="9907270" y="2254630"/>
              <a:ext cx="499745" cy="511809"/>
            </a:xfrm>
            <a:custGeom>
              <a:avLst/>
              <a:gdLst/>
              <a:ahLst/>
              <a:cxnLst/>
              <a:rect l="l" t="t" r="r" b="b"/>
              <a:pathLst>
                <a:path w="499745" h="511810">
                  <a:moveTo>
                    <a:pt x="317246" y="0"/>
                  </a:moveTo>
                  <a:lnTo>
                    <a:pt x="302640" y="36322"/>
                  </a:lnTo>
                  <a:lnTo>
                    <a:pt x="270509" y="62865"/>
                  </a:lnTo>
                  <a:lnTo>
                    <a:pt x="250062" y="68579"/>
                  </a:lnTo>
                  <a:lnTo>
                    <a:pt x="239140" y="66928"/>
                  </a:lnTo>
                  <a:lnTo>
                    <a:pt x="196596" y="33020"/>
                  </a:lnTo>
                  <a:lnTo>
                    <a:pt x="182752" y="126"/>
                  </a:lnTo>
                  <a:lnTo>
                    <a:pt x="153415" y="14477"/>
                  </a:lnTo>
                  <a:lnTo>
                    <a:pt x="153415" y="16637"/>
                  </a:lnTo>
                  <a:lnTo>
                    <a:pt x="155321" y="28194"/>
                  </a:lnTo>
                  <a:lnTo>
                    <a:pt x="161671" y="43688"/>
                  </a:lnTo>
                  <a:lnTo>
                    <a:pt x="170941" y="60578"/>
                  </a:lnTo>
                  <a:lnTo>
                    <a:pt x="183514" y="79375"/>
                  </a:lnTo>
                  <a:lnTo>
                    <a:pt x="198881" y="97663"/>
                  </a:lnTo>
                  <a:lnTo>
                    <a:pt x="205612" y="107950"/>
                  </a:lnTo>
                  <a:lnTo>
                    <a:pt x="209041" y="117475"/>
                  </a:lnTo>
                  <a:lnTo>
                    <a:pt x="209041" y="126873"/>
                  </a:lnTo>
                  <a:lnTo>
                    <a:pt x="208279" y="130683"/>
                  </a:lnTo>
                  <a:lnTo>
                    <a:pt x="204470" y="140843"/>
                  </a:lnTo>
                  <a:lnTo>
                    <a:pt x="200405" y="155448"/>
                  </a:lnTo>
                  <a:lnTo>
                    <a:pt x="189864" y="184912"/>
                  </a:lnTo>
                  <a:lnTo>
                    <a:pt x="185420" y="195707"/>
                  </a:lnTo>
                  <a:lnTo>
                    <a:pt x="186562" y="195072"/>
                  </a:lnTo>
                  <a:lnTo>
                    <a:pt x="162940" y="262763"/>
                  </a:lnTo>
                  <a:lnTo>
                    <a:pt x="159384" y="268350"/>
                  </a:lnTo>
                  <a:lnTo>
                    <a:pt x="125983" y="295655"/>
                  </a:lnTo>
                  <a:lnTo>
                    <a:pt x="103504" y="301498"/>
                  </a:lnTo>
                  <a:lnTo>
                    <a:pt x="91694" y="299847"/>
                  </a:lnTo>
                  <a:lnTo>
                    <a:pt x="58038" y="279273"/>
                  </a:lnTo>
                  <a:lnTo>
                    <a:pt x="33020" y="240284"/>
                  </a:lnTo>
                  <a:lnTo>
                    <a:pt x="30606" y="231775"/>
                  </a:lnTo>
                  <a:lnTo>
                    <a:pt x="0" y="245872"/>
                  </a:lnTo>
                  <a:lnTo>
                    <a:pt x="0" y="247903"/>
                  </a:lnTo>
                  <a:lnTo>
                    <a:pt x="2031" y="259588"/>
                  </a:lnTo>
                  <a:lnTo>
                    <a:pt x="32384" y="311912"/>
                  </a:lnTo>
                  <a:lnTo>
                    <a:pt x="49022" y="330835"/>
                  </a:lnTo>
                  <a:lnTo>
                    <a:pt x="56260" y="341375"/>
                  </a:lnTo>
                  <a:lnTo>
                    <a:pt x="60071" y="351154"/>
                  </a:lnTo>
                  <a:lnTo>
                    <a:pt x="59944" y="361061"/>
                  </a:lnTo>
                  <a:lnTo>
                    <a:pt x="59308" y="364998"/>
                  </a:lnTo>
                  <a:lnTo>
                    <a:pt x="55245" y="375539"/>
                  </a:lnTo>
                  <a:lnTo>
                    <a:pt x="50800" y="390017"/>
                  </a:lnTo>
                  <a:lnTo>
                    <a:pt x="39497" y="420497"/>
                  </a:lnTo>
                  <a:lnTo>
                    <a:pt x="35305" y="430149"/>
                  </a:lnTo>
                  <a:lnTo>
                    <a:pt x="36195" y="429514"/>
                  </a:lnTo>
                  <a:lnTo>
                    <a:pt x="12573" y="493902"/>
                  </a:lnTo>
                  <a:lnTo>
                    <a:pt x="10159" y="501015"/>
                  </a:lnTo>
                  <a:lnTo>
                    <a:pt x="7365" y="511301"/>
                  </a:lnTo>
                  <a:lnTo>
                    <a:pt x="51815" y="511301"/>
                  </a:lnTo>
                  <a:lnTo>
                    <a:pt x="62229" y="485901"/>
                  </a:lnTo>
                  <a:lnTo>
                    <a:pt x="75564" y="456692"/>
                  </a:lnTo>
                  <a:lnTo>
                    <a:pt x="90170" y="430149"/>
                  </a:lnTo>
                  <a:lnTo>
                    <a:pt x="103377" y="414527"/>
                  </a:lnTo>
                  <a:lnTo>
                    <a:pt x="116585" y="430149"/>
                  </a:lnTo>
                  <a:lnTo>
                    <a:pt x="131190" y="456692"/>
                  </a:lnTo>
                  <a:lnTo>
                    <a:pt x="144525" y="485775"/>
                  </a:lnTo>
                  <a:lnTo>
                    <a:pt x="154812" y="511301"/>
                  </a:lnTo>
                  <a:lnTo>
                    <a:pt x="199262" y="511301"/>
                  </a:lnTo>
                  <a:lnTo>
                    <a:pt x="196469" y="501142"/>
                  </a:lnTo>
                  <a:lnTo>
                    <a:pt x="191007" y="485394"/>
                  </a:lnTo>
                  <a:lnTo>
                    <a:pt x="170433" y="429514"/>
                  </a:lnTo>
                  <a:lnTo>
                    <a:pt x="171323" y="430149"/>
                  </a:lnTo>
                  <a:lnTo>
                    <a:pt x="167131" y="420497"/>
                  </a:lnTo>
                  <a:lnTo>
                    <a:pt x="155955" y="390271"/>
                  </a:lnTo>
                  <a:lnTo>
                    <a:pt x="151383" y="375285"/>
                  </a:lnTo>
                  <a:lnTo>
                    <a:pt x="147447" y="364998"/>
                  </a:lnTo>
                  <a:lnTo>
                    <a:pt x="146684" y="361061"/>
                  </a:lnTo>
                  <a:lnTo>
                    <a:pt x="146684" y="351282"/>
                  </a:lnTo>
                  <a:lnTo>
                    <a:pt x="150368" y="341629"/>
                  </a:lnTo>
                  <a:lnTo>
                    <a:pt x="157606" y="331216"/>
                  </a:lnTo>
                  <a:lnTo>
                    <a:pt x="174244" y="312547"/>
                  </a:lnTo>
                  <a:lnTo>
                    <a:pt x="176402" y="309118"/>
                  </a:lnTo>
                  <a:lnTo>
                    <a:pt x="182499" y="300863"/>
                  </a:lnTo>
                  <a:lnTo>
                    <a:pt x="188340" y="292100"/>
                  </a:lnTo>
                  <a:lnTo>
                    <a:pt x="193801" y="283083"/>
                  </a:lnTo>
                  <a:lnTo>
                    <a:pt x="198754" y="274193"/>
                  </a:lnTo>
                  <a:lnTo>
                    <a:pt x="199644" y="274193"/>
                  </a:lnTo>
                  <a:lnTo>
                    <a:pt x="211835" y="244855"/>
                  </a:lnTo>
                  <a:lnTo>
                    <a:pt x="225044" y="216916"/>
                  </a:lnTo>
                  <a:lnTo>
                    <a:pt x="238251" y="193421"/>
                  </a:lnTo>
                  <a:lnTo>
                    <a:pt x="249681" y="179704"/>
                  </a:lnTo>
                  <a:lnTo>
                    <a:pt x="260984" y="193421"/>
                  </a:lnTo>
                  <a:lnTo>
                    <a:pt x="274320" y="216916"/>
                  </a:lnTo>
                  <a:lnTo>
                    <a:pt x="287527" y="244855"/>
                  </a:lnTo>
                  <a:lnTo>
                    <a:pt x="299720" y="274193"/>
                  </a:lnTo>
                  <a:lnTo>
                    <a:pt x="300608" y="274193"/>
                  </a:lnTo>
                  <a:lnTo>
                    <a:pt x="324738" y="311912"/>
                  </a:lnTo>
                  <a:lnTo>
                    <a:pt x="341249" y="330835"/>
                  </a:lnTo>
                  <a:lnTo>
                    <a:pt x="348614" y="341375"/>
                  </a:lnTo>
                  <a:lnTo>
                    <a:pt x="352298" y="351154"/>
                  </a:lnTo>
                  <a:lnTo>
                    <a:pt x="352298" y="361061"/>
                  </a:lnTo>
                  <a:lnTo>
                    <a:pt x="351535" y="364998"/>
                  </a:lnTo>
                  <a:lnTo>
                    <a:pt x="347599" y="375539"/>
                  </a:lnTo>
                  <a:lnTo>
                    <a:pt x="343026" y="390017"/>
                  </a:lnTo>
                  <a:lnTo>
                    <a:pt x="331850" y="420497"/>
                  </a:lnTo>
                  <a:lnTo>
                    <a:pt x="327659" y="430149"/>
                  </a:lnTo>
                  <a:lnTo>
                    <a:pt x="328549" y="429514"/>
                  </a:lnTo>
                  <a:lnTo>
                    <a:pt x="304926" y="493902"/>
                  </a:lnTo>
                  <a:lnTo>
                    <a:pt x="302513" y="501015"/>
                  </a:lnTo>
                  <a:lnTo>
                    <a:pt x="299720" y="511301"/>
                  </a:lnTo>
                  <a:lnTo>
                    <a:pt x="344170" y="511301"/>
                  </a:lnTo>
                  <a:lnTo>
                    <a:pt x="354583" y="485901"/>
                  </a:lnTo>
                  <a:lnTo>
                    <a:pt x="367919" y="456692"/>
                  </a:lnTo>
                  <a:lnTo>
                    <a:pt x="382397" y="430149"/>
                  </a:lnTo>
                  <a:lnTo>
                    <a:pt x="395604" y="414527"/>
                  </a:lnTo>
                  <a:lnTo>
                    <a:pt x="408812" y="430149"/>
                  </a:lnTo>
                  <a:lnTo>
                    <a:pt x="423418" y="456692"/>
                  </a:lnTo>
                  <a:lnTo>
                    <a:pt x="436752" y="485775"/>
                  </a:lnTo>
                  <a:lnTo>
                    <a:pt x="447166" y="511301"/>
                  </a:lnTo>
                  <a:lnTo>
                    <a:pt x="491616" y="511301"/>
                  </a:lnTo>
                  <a:lnTo>
                    <a:pt x="488823" y="501142"/>
                  </a:lnTo>
                  <a:lnTo>
                    <a:pt x="479425" y="475107"/>
                  </a:lnTo>
                  <a:lnTo>
                    <a:pt x="479805" y="475488"/>
                  </a:lnTo>
                  <a:lnTo>
                    <a:pt x="463041" y="429895"/>
                  </a:lnTo>
                  <a:lnTo>
                    <a:pt x="464057" y="430529"/>
                  </a:lnTo>
                  <a:lnTo>
                    <a:pt x="459866" y="420877"/>
                  </a:lnTo>
                  <a:lnTo>
                    <a:pt x="448563" y="390525"/>
                  </a:lnTo>
                  <a:lnTo>
                    <a:pt x="443991" y="375666"/>
                  </a:lnTo>
                  <a:lnTo>
                    <a:pt x="440054" y="365378"/>
                  </a:lnTo>
                  <a:lnTo>
                    <a:pt x="439293" y="361442"/>
                  </a:lnTo>
                  <a:lnTo>
                    <a:pt x="439420" y="351790"/>
                  </a:lnTo>
                  <a:lnTo>
                    <a:pt x="443102" y="342138"/>
                  </a:lnTo>
                  <a:lnTo>
                    <a:pt x="450214" y="331597"/>
                  </a:lnTo>
                  <a:lnTo>
                    <a:pt x="466851" y="312927"/>
                  </a:lnTo>
                  <a:lnTo>
                    <a:pt x="480568" y="293116"/>
                  </a:lnTo>
                  <a:lnTo>
                    <a:pt x="490600" y="275717"/>
                  </a:lnTo>
                  <a:lnTo>
                    <a:pt x="497585" y="259969"/>
                  </a:lnTo>
                  <a:lnTo>
                    <a:pt x="499745" y="248285"/>
                  </a:lnTo>
                  <a:lnTo>
                    <a:pt x="499745" y="246252"/>
                  </a:lnTo>
                  <a:lnTo>
                    <a:pt x="468883" y="232155"/>
                  </a:lnTo>
                  <a:lnTo>
                    <a:pt x="467995" y="236220"/>
                  </a:lnTo>
                  <a:lnTo>
                    <a:pt x="464057" y="251078"/>
                  </a:lnTo>
                  <a:lnTo>
                    <a:pt x="429386" y="289051"/>
                  </a:lnTo>
                  <a:lnTo>
                    <a:pt x="396239" y="301751"/>
                  </a:lnTo>
                  <a:lnTo>
                    <a:pt x="384301" y="300100"/>
                  </a:lnTo>
                  <a:lnTo>
                    <a:pt x="350647" y="279400"/>
                  </a:lnTo>
                  <a:lnTo>
                    <a:pt x="312927" y="195325"/>
                  </a:lnTo>
                  <a:lnTo>
                    <a:pt x="314071" y="195834"/>
                  </a:lnTo>
                  <a:lnTo>
                    <a:pt x="309625" y="185166"/>
                  </a:lnTo>
                  <a:lnTo>
                    <a:pt x="302640" y="164592"/>
                  </a:lnTo>
                  <a:lnTo>
                    <a:pt x="298196" y="152146"/>
                  </a:lnTo>
                  <a:lnTo>
                    <a:pt x="295021" y="141224"/>
                  </a:lnTo>
                  <a:lnTo>
                    <a:pt x="290956" y="129667"/>
                  </a:lnTo>
                  <a:lnTo>
                    <a:pt x="290702" y="127126"/>
                  </a:lnTo>
                  <a:lnTo>
                    <a:pt x="290702" y="117728"/>
                  </a:lnTo>
                  <a:lnTo>
                    <a:pt x="294131" y="108330"/>
                  </a:lnTo>
                  <a:lnTo>
                    <a:pt x="300735" y="98171"/>
                  </a:lnTo>
                  <a:lnTo>
                    <a:pt x="315975" y="80010"/>
                  </a:lnTo>
                  <a:lnTo>
                    <a:pt x="329056" y="60578"/>
                  </a:lnTo>
                  <a:lnTo>
                    <a:pt x="338327" y="43561"/>
                  </a:lnTo>
                  <a:lnTo>
                    <a:pt x="344804" y="28067"/>
                  </a:lnTo>
                  <a:lnTo>
                    <a:pt x="346836" y="16510"/>
                  </a:lnTo>
                  <a:lnTo>
                    <a:pt x="346836" y="14350"/>
                  </a:lnTo>
                  <a:lnTo>
                    <a:pt x="317246" y="0"/>
                  </a:lnTo>
                  <a:close/>
                </a:path>
              </a:pathLst>
            </a:custGeom>
            <a:solidFill>
              <a:srgbClr val="FFFFFF">
                <a:alpha val="29803"/>
              </a:srgbClr>
            </a:solidFill>
          </p:spPr>
          <p:txBody>
            <a:bodyPr wrap="square" lIns="0" tIns="0" rIns="0" bIns="0" rtlCol="0"/>
            <a:lstStyle/>
            <a:p>
              <a:endParaRPr/>
            </a:p>
          </p:txBody>
        </p:sp>
        <p:pic>
          <p:nvPicPr>
            <p:cNvPr id="116" name="object 116"/>
            <p:cNvPicPr/>
            <p:nvPr/>
          </p:nvPicPr>
          <p:blipFill>
            <a:blip r:embed="rId89" cstate="print"/>
            <a:stretch>
              <a:fillRect/>
            </a:stretch>
          </p:blipFill>
          <p:spPr>
            <a:xfrm>
              <a:off x="10535792" y="2592641"/>
              <a:ext cx="116577" cy="173545"/>
            </a:xfrm>
            <a:prstGeom prst="rect">
              <a:avLst/>
            </a:prstGeom>
          </p:spPr>
        </p:pic>
        <p:pic>
          <p:nvPicPr>
            <p:cNvPr id="117" name="object 117"/>
            <p:cNvPicPr/>
            <p:nvPr/>
          </p:nvPicPr>
          <p:blipFill>
            <a:blip r:embed="rId90" cstate="print"/>
            <a:stretch>
              <a:fillRect/>
            </a:stretch>
          </p:blipFill>
          <p:spPr>
            <a:xfrm>
              <a:off x="10674858" y="2592044"/>
              <a:ext cx="130898" cy="174269"/>
            </a:xfrm>
            <a:prstGeom prst="rect">
              <a:avLst/>
            </a:prstGeom>
          </p:spPr>
        </p:pic>
        <p:pic>
          <p:nvPicPr>
            <p:cNvPr id="118" name="object 118"/>
            <p:cNvPicPr/>
            <p:nvPr/>
          </p:nvPicPr>
          <p:blipFill>
            <a:blip r:embed="rId91" cstate="print"/>
            <a:stretch>
              <a:fillRect/>
            </a:stretch>
          </p:blipFill>
          <p:spPr>
            <a:xfrm>
              <a:off x="10831321" y="2592095"/>
              <a:ext cx="110228" cy="174091"/>
            </a:xfrm>
            <a:prstGeom prst="rect">
              <a:avLst/>
            </a:prstGeom>
          </p:spPr>
        </p:pic>
        <p:pic>
          <p:nvPicPr>
            <p:cNvPr id="119" name="object 119"/>
            <p:cNvPicPr/>
            <p:nvPr/>
          </p:nvPicPr>
          <p:blipFill>
            <a:blip r:embed="rId92" cstate="print"/>
            <a:stretch>
              <a:fillRect/>
            </a:stretch>
          </p:blipFill>
          <p:spPr>
            <a:xfrm>
              <a:off x="10968609" y="2594774"/>
              <a:ext cx="336575" cy="168998"/>
            </a:xfrm>
            <a:prstGeom prst="rect">
              <a:avLst/>
            </a:prstGeom>
          </p:spPr>
        </p:pic>
        <p:sp>
          <p:nvSpPr>
            <p:cNvPr id="120" name="object 120"/>
            <p:cNvSpPr/>
            <p:nvPr/>
          </p:nvSpPr>
          <p:spPr>
            <a:xfrm>
              <a:off x="10131552" y="3017519"/>
              <a:ext cx="98425" cy="129539"/>
            </a:xfrm>
            <a:custGeom>
              <a:avLst/>
              <a:gdLst/>
              <a:ahLst/>
              <a:cxnLst/>
              <a:rect l="l" t="t" r="r" b="b"/>
              <a:pathLst>
                <a:path w="98425" h="129539">
                  <a:moveTo>
                    <a:pt x="98298" y="54610"/>
                  </a:moveTo>
                  <a:lnTo>
                    <a:pt x="15113" y="54610"/>
                  </a:lnTo>
                  <a:lnTo>
                    <a:pt x="15113" y="0"/>
                  </a:lnTo>
                  <a:lnTo>
                    <a:pt x="0" y="0"/>
                  </a:lnTo>
                  <a:lnTo>
                    <a:pt x="0" y="54610"/>
                  </a:lnTo>
                  <a:lnTo>
                    <a:pt x="0" y="68580"/>
                  </a:lnTo>
                  <a:lnTo>
                    <a:pt x="0" y="129540"/>
                  </a:lnTo>
                  <a:lnTo>
                    <a:pt x="15113" y="129540"/>
                  </a:lnTo>
                  <a:lnTo>
                    <a:pt x="15113" y="68580"/>
                  </a:lnTo>
                  <a:lnTo>
                    <a:pt x="83185" y="68580"/>
                  </a:lnTo>
                  <a:lnTo>
                    <a:pt x="83185" y="129540"/>
                  </a:lnTo>
                  <a:lnTo>
                    <a:pt x="98298" y="129540"/>
                  </a:lnTo>
                  <a:lnTo>
                    <a:pt x="98298" y="68580"/>
                  </a:lnTo>
                  <a:lnTo>
                    <a:pt x="98298" y="54610"/>
                  </a:lnTo>
                  <a:close/>
                </a:path>
              </a:pathLst>
            </a:custGeom>
            <a:solidFill>
              <a:srgbClr val="FFFFFF">
                <a:alpha val="29803"/>
              </a:srgbClr>
            </a:solidFill>
          </p:spPr>
          <p:txBody>
            <a:bodyPr wrap="square" lIns="0" tIns="0" rIns="0" bIns="0" rtlCol="0"/>
            <a:lstStyle/>
            <a:p>
              <a:endParaRPr/>
            </a:p>
          </p:txBody>
        </p:sp>
        <p:pic>
          <p:nvPicPr>
            <p:cNvPr id="121" name="object 121"/>
            <p:cNvPicPr/>
            <p:nvPr/>
          </p:nvPicPr>
          <p:blipFill>
            <a:blip r:embed="rId93" cstate="print"/>
            <a:stretch>
              <a:fillRect/>
            </a:stretch>
          </p:blipFill>
          <p:spPr>
            <a:xfrm>
              <a:off x="10214736" y="3017265"/>
              <a:ext cx="220649" cy="130936"/>
            </a:xfrm>
            <a:prstGeom prst="rect">
              <a:avLst/>
            </a:prstGeom>
          </p:spPr>
        </p:pic>
        <p:sp>
          <p:nvSpPr>
            <p:cNvPr id="122" name="object 122"/>
            <p:cNvSpPr/>
            <p:nvPr/>
          </p:nvSpPr>
          <p:spPr>
            <a:xfrm>
              <a:off x="10465562" y="3008616"/>
              <a:ext cx="90805" cy="139700"/>
            </a:xfrm>
            <a:custGeom>
              <a:avLst/>
              <a:gdLst/>
              <a:ahLst/>
              <a:cxnLst/>
              <a:rect l="l" t="t" r="r" b="b"/>
              <a:pathLst>
                <a:path w="90804" h="139700">
                  <a:moveTo>
                    <a:pt x="14655" y="0"/>
                  </a:moveTo>
                  <a:lnTo>
                    <a:pt x="0" y="0"/>
                  </a:lnTo>
                  <a:lnTo>
                    <a:pt x="0" y="137807"/>
                  </a:lnTo>
                  <a:lnTo>
                    <a:pt x="14655" y="137807"/>
                  </a:lnTo>
                  <a:lnTo>
                    <a:pt x="14655" y="0"/>
                  </a:lnTo>
                  <a:close/>
                </a:path>
                <a:path w="90804" h="139700">
                  <a:moveTo>
                    <a:pt x="90678" y="125615"/>
                  </a:moveTo>
                  <a:lnTo>
                    <a:pt x="89154" y="126250"/>
                  </a:lnTo>
                  <a:lnTo>
                    <a:pt x="82296" y="127266"/>
                  </a:lnTo>
                  <a:lnTo>
                    <a:pt x="77216" y="127520"/>
                  </a:lnTo>
                  <a:lnTo>
                    <a:pt x="72517" y="127520"/>
                  </a:lnTo>
                  <a:lnTo>
                    <a:pt x="68707" y="125869"/>
                  </a:lnTo>
                  <a:lnTo>
                    <a:pt x="63246" y="119646"/>
                  </a:lnTo>
                  <a:lnTo>
                    <a:pt x="61849" y="115074"/>
                  </a:lnTo>
                  <a:lnTo>
                    <a:pt x="61849" y="52209"/>
                  </a:lnTo>
                  <a:lnTo>
                    <a:pt x="89916" y="52209"/>
                  </a:lnTo>
                  <a:lnTo>
                    <a:pt x="89916" y="40779"/>
                  </a:lnTo>
                  <a:lnTo>
                    <a:pt x="61849" y="40779"/>
                  </a:lnTo>
                  <a:lnTo>
                    <a:pt x="61849" y="18300"/>
                  </a:lnTo>
                  <a:lnTo>
                    <a:pt x="53340" y="18300"/>
                  </a:lnTo>
                  <a:lnTo>
                    <a:pt x="47117" y="39001"/>
                  </a:lnTo>
                  <a:lnTo>
                    <a:pt x="33147" y="45097"/>
                  </a:lnTo>
                  <a:lnTo>
                    <a:pt x="33147" y="52209"/>
                  </a:lnTo>
                  <a:lnTo>
                    <a:pt x="47117" y="52209"/>
                  </a:lnTo>
                  <a:lnTo>
                    <a:pt x="47117" y="109867"/>
                  </a:lnTo>
                  <a:lnTo>
                    <a:pt x="48895" y="122948"/>
                  </a:lnTo>
                  <a:lnTo>
                    <a:pt x="54102" y="132219"/>
                  </a:lnTo>
                  <a:lnTo>
                    <a:pt x="62865" y="137807"/>
                  </a:lnTo>
                  <a:lnTo>
                    <a:pt x="75184" y="139585"/>
                  </a:lnTo>
                  <a:lnTo>
                    <a:pt x="80518" y="139458"/>
                  </a:lnTo>
                  <a:lnTo>
                    <a:pt x="86614" y="138315"/>
                  </a:lnTo>
                  <a:lnTo>
                    <a:pt x="89027" y="137680"/>
                  </a:lnTo>
                  <a:lnTo>
                    <a:pt x="90678" y="136918"/>
                  </a:lnTo>
                  <a:lnTo>
                    <a:pt x="90678" y="125615"/>
                  </a:lnTo>
                  <a:close/>
                </a:path>
              </a:pathLst>
            </a:custGeom>
            <a:solidFill>
              <a:srgbClr val="FFFFFF">
                <a:alpha val="29803"/>
              </a:srgbClr>
            </a:solidFill>
          </p:spPr>
          <p:txBody>
            <a:bodyPr wrap="square" lIns="0" tIns="0" rIns="0" bIns="0" rtlCol="0"/>
            <a:lstStyle/>
            <a:p>
              <a:endParaRPr/>
            </a:p>
          </p:txBody>
        </p:sp>
        <p:pic>
          <p:nvPicPr>
            <p:cNvPr id="123" name="object 123"/>
            <p:cNvPicPr/>
            <p:nvPr/>
          </p:nvPicPr>
          <p:blipFill>
            <a:blip r:embed="rId94" cstate="print"/>
            <a:stretch>
              <a:fillRect/>
            </a:stretch>
          </p:blipFill>
          <p:spPr>
            <a:xfrm>
              <a:off x="10575416" y="3008604"/>
              <a:ext cx="81051" cy="137820"/>
            </a:xfrm>
            <a:prstGeom prst="rect">
              <a:avLst/>
            </a:prstGeom>
          </p:spPr>
        </p:pic>
        <p:pic>
          <p:nvPicPr>
            <p:cNvPr id="124" name="object 124"/>
            <p:cNvPicPr/>
            <p:nvPr/>
          </p:nvPicPr>
          <p:blipFill>
            <a:blip r:embed="rId95" cstate="print"/>
            <a:stretch>
              <a:fillRect/>
            </a:stretch>
          </p:blipFill>
          <p:spPr>
            <a:xfrm>
              <a:off x="10728325" y="3014929"/>
              <a:ext cx="122204" cy="133273"/>
            </a:xfrm>
            <a:prstGeom prst="rect">
              <a:avLst/>
            </a:prstGeom>
          </p:spPr>
        </p:pic>
        <p:sp>
          <p:nvSpPr>
            <p:cNvPr id="125" name="object 125"/>
            <p:cNvSpPr/>
            <p:nvPr/>
          </p:nvSpPr>
          <p:spPr>
            <a:xfrm>
              <a:off x="10907141" y="3007740"/>
              <a:ext cx="509905" cy="182245"/>
            </a:xfrm>
            <a:custGeom>
              <a:avLst/>
              <a:gdLst/>
              <a:ahLst/>
              <a:cxnLst/>
              <a:rect l="l" t="t" r="r" b="b"/>
              <a:pathLst>
                <a:path w="509904" h="182244">
                  <a:moveTo>
                    <a:pt x="81534" y="95504"/>
                  </a:moveTo>
                  <a:lnTo>
                    <a:pt x="45847" y="67183"/>
                  </a:lnTo>
                  <a:lnTo>
                    <a:pt x="37846" y="64389"/>
                  </a:lnTo>
                  <a:lnTo>
                    <a:pt x="31877" y="61595"/>
                  </a:lnTo>
                  <a:lnTo>
                    <a:pt x="24130" y="56769"/>
                  </a:lnTo>
                  <a:lnTo>
                    <a:pt x="21209" y="54229"/>
                  </a:lnTo>
                  <a:lnTo>
                    <a:pt x="17907" y="48387"/>
                  </a:lnTo>
                  <a:lnTo>
                    <a:pt x="17018" y="44704"/>
                  </a:lnTo>
                  <a:lnTo>
                    <a:pt x="17018" y="34036"/>
                  </a:lnTo>
                  <a:lnTo>
                    <a:pt x="19177" y="29337"/>
                  </a:lnTo>
                  <a:lnTo>
                    <a:pt x="28321" y="22479"/>
                  </a:lnTo>
                  <a:lnTo>
                    <a:pt x="34417" y="20828"/>
                  </a:lnTo>
                  <a:lnTo>
                    <a:pt x="42418" y="20828"/>
                  </a:lnTo>
                  <a:lnTo>
                    <a:pt x="50038" y="21209"/>
                  </a:lnTo>
                  <a:lnTo>
                    <a:pt x="57785" y="22479"/>
                  </a:lnTo>
                  <a:lnTo>
                    <a:pt x="65659" y="24511"/>
                  </a:lnTo>
                  <a:lnTo>
                    <a:pt x="73660" y="27559"/>
                  </a:lnTo>
                  <a:lnTo>
                    <a:pt x="78359" y="14478"/>
                  </a:lnTo>
                  <a:lnTo>
                    <a:pt x="69977" y="11430"/>
                  </a:lnTo>
                  <a:lnTo>
                    <a:pt x="61087" y="9144"/>
                  </a:lnTo>
                  <a:lnTo>
                    <a:pt x="52070" y="7874"/>
                  </a:lnTo>
                  <a:lnTo>
                    <a:pt x="42799" y="7366"/>
                  </a:lnTo>
                  <a:lnTo>
                    <a:pt x="34036" y="8001"/>
                  </a:lnTo>
                  <a:lnTo>
                    <a:pt x="2540" y="33147"/>
                  </a:lnTo>
                  <a:lnTo>
                    <a:pt x="1778" y="40005"/>
                  </a:lnTo>
                  <a:lnTo>
                    <a:pt x="1778" y="49403"/>
                  </a:lnTo>
                  <a:lnTo>
                    <a:pt x="35306" y="78232"/>
                  </a:lnTo>
                  <a:lnTo>
                    <a:pt x="43815" y="81153"/>
                  </a:lnTo>
                  <a:lnTo>
                    <a:pt x="50419" y="84074"/>
                  </a:lnTo>
                  <a:lnTo>
                    <a:pt x="58801" y="89027"/>
                  </a:lnTo>
                  <a:lnTo>
                    <a:pt x="61849" y="91567"/>
                  </a:lnTo>
                  <a:lnTo>
                    <a:pt x="65405" y="97282"/>
                  </a:lnTo>
                  <a:lnTo>
                    <a:pt x="66421" y="100965"/>
                  </a:lnTo>
                  <a:lnTo>
                    <a:pt x="66421" y="112395"/>
                  </a:lnTo>
                  <a:lnTo>
                    <a:pt x="63881" y="117602"/>
                  </a:lnTo>
                  <a:lnTo>
                    <a:pt x="53721" y="125476"/>
                  </a:lnTo>
                  <a:lnTo>
                    <a:pt x="46101" y="127254"/>
                  </a:lnTo>
                  <a:lnTo>
                    <a:pt x="29972" y="127254"/>
                  </a:lnTo>
                  <a:lnTo>
                    <a:pt x="23749" y="126492"/>
                  </a:lnTo>
                  <a:lnTo>
                    <a:pt x="11049" y="123952"/>
                  </a:lnTo>
                  <a:lnTo>
                    <a:pt x="5207" y="122174"/>
                  </a:lnTo>
                  <a:lnTo>
                    <a:pt x="0" y="120015"/>
                  </a:lnTo>
                  <a:lnTo>
                    <a:pt x="0" y="134493"/>
                  </a:lnTo>
                  <a:lnTo>
                    <a:pt x="6731" y="137160"/>
                  </a:lnTo>
                  <a:lnTo>
                    <a:pt x="14986" y="139065"/>
                  </a:lnTo>
                  <a:lnTo>
                    <a:pt x="24511" y="140081"/>
                  </a:lnTo>
                  <a:lnTo>
                    <a:pt x="35306" y="140462"/>
                  </a:lnTo>
                  <a:lnTo>
                    <a:pt x="45466" y="139954"/>
                  </a:lnTo>
                  <a:lnTo>
                    <a:pt x="78359" y="119507"/>
                  </a:lnTo>
                  <a:lnTo>
                    <a:pt x="81534" y="104394"/>
                  </a:lnTo>
                  <a:lnTo>
                    <a:pt x="81534" y="95504"/>
                  </a:lnTo>
                  <a:close/>
                </a:path>
                <a:path w="509904" h="182244">
                  <a:moveTo>
                    <a:pt x="176276" y="72263"/>
                  </a:moveTo>
                  <a:lnTo>
                    <a:pt x="175768" y="64389"/>
                  </a:lnTo>
                  <a:lnTo>
                    <a:pt x="174117" y="57658"/>
                  </a:lnTo>
                  <a:lnTo>
                    <a:pt x="171577" y="52197"/>
                  </a:lnTo>
                  <a:lnTo>
                    <a:pt x="142113" y="40005"/>
                  </a:lnTo>
                  <a:lnTo>
                    <a:pt x="136398" y="40005"/>
                  </a:lnTo>
                  <a:lnTo>
                    <a:pt x="130556" y="40767"/>
                  </a:lnTo>
                  <a:lnTo>
                    <a:pt x="119126" y="43688"/>
                  </a:lnTo>
                  <a:lnTo>
                    <a:pt x="113919" y="45847"/>
                  </a:lnTo>
                  <a:lnTo>
                    <a:pt x="109093" y="48387"/>
                  </a:lnTo>
                  <a:lnTo>
                    <a:pt x="113665" y="59563"/>
                  </a:lnTo>
                  <a:lnTo>
                    <a:pt x="121031" y="56388"/>
                  </a:lnTo>
                  <a:lnTo>
                    <a:pt x="128143" y="54102"/>
                  </a:lnTo>
                  <a:lnTo>
                    <a:pt x="134747" y="52705"/>
                  </a:lnTo>
                  <a:lnTo>
                    <a:pt x="141097" y="52197"/>
                  </a:lnTo>
                  <a:lnTo>
                    <a:pt x="148336" y="52197"/>
                  </a:lnTo>
                  <a:lnTo>
                    <a:pt x="153924" y="54102"/>
                  </a:lnTo>
                  <a:lnTo>
                    <a:pt x="153670" y="54102"/>
                  </a:lnTo>
                  <a:lnTo>
                    <a:pt x="160147" y="61214"/>
                  </a:lnTo>
                  <a:lnTo>
                    <a:pt x="161798" y="66929"/>
                  </a:lnTo>
                  <a:lnTo>
                    <a:pt x="161798" y="80518"/>
                  </a:lnTo>
                  <a:lnTo>
                    <a:pt x="161417" y="80518"/>
                  </a:lnTo>
                  <a:lnTo>
                    <a:pt x="161417" y="90932"/>
                  </a:lnTo>
                  <a:lnTo>
                    <a:pt x="161417" y="108712"/>
                  </a:lnTo>
                  <a:lnTo>
                    <a:pt x="158877" y="115697"/>
                  </a:lnTo>
                  <a:lnTo>
                    <a:pt x="148336" y="125857"/>
                  </a:lnTo>
                  <a:lnTo>
                    <a:pt x="141097" y="128397"/>
                  </a:lnTo>
                  <a:lnTo>
                    <a:pt x="126365" y="128397"/>
                  </a:lnTo>
                  <a:lnTo>
                    <a:pt x="121793" y="126873"/>
                  </a:lnTo>
                  <a:lnTo>
                    <a:pt x="115316" y="121412"/>
                  </a:lnTo>
                  <a:lnTo>
                    <a:pt x="113665" y="117221"/>
                  </a:lnTo>
                  <a:lnTo>
                    <a:pt x="113665" y="105156"/>
                  </a:lnTo>
                  <a:lnTo>
                    <a:pt x="161417" y="90932"/>
                  </a:lnTo>
                  <a:lnTo>
                    <a:pt x="161417" y="80518"/>
                  </a:lnTo>
                  <a:lnTo>
                    <a:pt x="109982" y="89408"/>
                  </a:lnTo>
                  <a:lnTo>
                    <a:pt x="98298" y="111887"/>
                  </a:lnTo>
                  <a:lnTo>
                    <a:pt x="98298" y="121031"/>
                  </a:lnTo>
                  <a:lnTo>
                    <a:pt x="100965" y="128143"/>
                  </a:lnTo>
                  <a:lnTo>
                    <a:pt x="111887" y="137922"/>
                  </a:lnTo>
                  <a:lnTo>
                    <a:pt x="119507" y="140462"/>
                  </a:lnTo>
                  <a:lnTo>
                    <a:pt x="136144" y="140462"/>
                  </a:lnTo>
                  <a:lnTo>
                    <a:pt x="155702" y="128397"/>
                  </a:lnTo>
                  <a:lnTo>
                    <a:pt x="161544" y="124841"/>
                  </a:lnTo>
                  <a:lnTo>
                    <a:pt x="162306" y="124841"/>
                  </a:lnTo>
                  <a:lnTo>
                    <a:pt x="165227" y="138557"/>
                  </a:lnTo>
                  <a:lnTo>
                    <a:pt x="176276" y="138557"/>
                  </a:lnTo>
                  <a:lnTo>
                    <a:pt x="176276" y="124841"/>
                  </a:lnTo>
                  <a:lnTo>
                    <a:pt x="176276" y="72263"/>
                  </a:lnTo>
                  <a:close/>
                </a:path>
                <a:path w="509904" h="182244">
                  <a:moveTo>
                    <a:pt x="260223" y="3048"/>
                  </a:moveTo>
                  <a:lnTo>
                    <a:pt x="253365" y="1016"/>
                  </a:lnTo>
                  <a:lnTo>
                    <a:pt x="247142" y="0"/>
                  </a:lnTo>
                  <a:lnTo>
                    <a:pt x="242062" y="0"/>
                  </a:lnTo>
                  <a:lnTo>
                    <a:pt x="228346" y="2159"/>
                  </a:lnTo>
                  <a:lnTo>
                    <a:pt x="218694" y="8890"/>
                  </a:lnTo>
                  <a:lnTo>
                    <a:pt x="212852" y="20066"/>
                  </a:lnTo>
                  <a:lnTo>
                    <a:pt x="210947" y="35687"/>
                  </a:lnTo>
                  <a:lnTo>
                    <a:pt x="210947" y="41148"/>
                  </a:lnTo>
                  <a:lnTo>
                    <a:pt x="193421" y="46355"/>
                  </a:lnTo>
                  <a:lnTo>
                    <a:pt x="193421" y="53086"/>
                  </a:lnTo>
                  <a:lnTo>
                    <a:pt x="210947" y="53086"/>
                  </a:lnTo>
                  <a:lnTo>
                    <a:pt x="210947" y="138684"/>
                  </a:lnTo>
                  <a:lnTo>
                    <a:pt x="225552" y="138684"/>
                  </a:lnTo>
                  <a:lnTo>
                    <a:pt x="225552" y="53086"/>
                  </a:lnTo>
                  <a:lnTo>
                    <a:pt x="250190" y="53086"/>
                  </a:lnTo>
                  <a:lnTo>
                    <a:pt x="250190" y="41656"/>
                  </a:lnTo>
                  <a:lnTo>
                    <a:pt x="225552" y="41656"/>
                  </a:lnTo>
                  <a:lnTo>
                    <a:pt x="225552" y="27178"/>
                  </a:lnTo>
                  <a:lnTo>
                    <a:pt x="226822" y="21209"/>
                  </a:lnTo>
                  <a:lnTo>
                    <a:pt x="232283" y="13970"/>
                  </a:lnTo>
                  <a:lnTo>
                    <a:pt x="236220" y="12065"/>
                  </a:lnTo>
                  <a:lnTo>
                    <a:pt x="245872" y="12065"/>
                  </a:lnTo>
                  <a:lnTo>
                    <a:pt x="250825" y="12954"/>
                  </a:lnTo>
                  <a:lnTo>
                    <a:pt x="256413" y="14859"/>
                  </a:lnTo>
                  <a:lnTo>
                    <a:pt x="260223" y="3048"/>
                  </a:lnTo>
                  <a:close/>
                </a:path>
                <a:path w="509904" h="182244">
                  <a:moveTo>
                    <a:pt x="344551" y="83566"/>
                  </a:moveTo>
                  <a:lnTo>
                    <a:pt x="344297" y="80772"/>
                  </a:lnTo>
                  <a:lnTo>
                    <a:pt x="343789" y="74168"/>
                  </a:lnTo>
                  <a:lnTo>
                    <a:pt x="341757" y="65659"/>
                  </a:lnTo>
                  <a:lnTo>
                    <a:pt x="338455" y="58293"/>
                  </a:lnTo>
                  <a:lnTo>
                    <a:pt x="334010" y="52197"/>
                  </a:lnTo>
                  <a:lnTo>
                    <a:pt x="333756" y="51816"/>
                  </a:lnTo>
                  <a:lnTo>
                    <a:pt x="328803" y="47244"/>
                  </a:lnTo>
                  <a:lnTo>
                    <a:pt x="328803" y="71628"/>
                  </a:lnTo>
                  <a:lnTo>
                    <a:pt x="328803" y="80772"/>
                  </a:lnTo>
                  <a:lnTo>
                    <a:pt x="278003" y="80772"/>
                  </a:lnTo>
                  <a:lnTo>
                    <a:pt x="278638" y="72009"/>
                  </a:lnTo>
                  <a:lnTo>
                    <a:pt x="281432" y="64897"/>
                  </a:lnTo>
                  <a:lnTo>
                    <a:pt x="290830" y="54737"/>
                  </a:lnTo>
                  <a:lnTo>
                    <a:pt x="297053" y="52197"/>
                  </a:lnTo>
                  <a:lnTo>
                    <a:pt x="312547" y="52197"/>
                  </a:lnTo>
                  <a:lnTo>
                    <a:pt x="318389" y="54737"/>
                  </a:lnTo>
                  <a:lnTo>
                    <a:pt x="326771" y="64516"/>
                  </a:lnTo>
                  <a:lnTo>
                    <a:pt x="328803" y="71628"/>
                  </a:lnTo>
                  <a:lnTo>
                    <a:pt x="328803" y="47244"/>
                  </a:lnTo>
                  <a:lnTo>
                    <a:pt x="328041" y="46609"/>
                  </a:lnTo>
                  <a:lnTo>
                    <a:pt x="321310" y="42799"/>
                  </a:lnTo>
                  <a:lnTo>
                    <a:pt x="314071" y="40767"/>
                  </a:lnTo>
                  <a:lnTo>
                    <a:pt x="315074" y="40767"/>
                  </a:lnTo>
                  <a:lnTo>
                    <a:pt x="304927" y="39878"/>
                  </a:lnTo>
                  <a:lnTo>
                    <a:pt x="295783" y="40767"/>
                  </a:lnTo>
                  <a:lnTo>
                    <a:pt x="265303" y="69977"/>
                  </a:lnTo>
                  <a:lnTo>
                    <a:pt x="262382" y="90932"/>
                  </a:lnTo>
                  <a:lnTo>
                    <a:pt x="263144" y="102108"/>
                  </a:lnTo>
                  <a:lnTo>
                    <a:pt x="289560" y="137287"/>
                  </a:lnTo>
                  <a:lnTo>
                    <a:pt x="308737" y="140462"/>
                  </a:lnTo>
                  <a:lnTo>
                    <a:pt x="315468" y="140462"/>
                  </a:lnTo>
                  <a:lnTo>
                    <a:pt x="340360" y="134112"/>
                  </a:lnTo>
                  <a:lnTo>
                    <a:pt x="340360" y="127635"/>
                  </a:lnTo>
                  <a:lnTo>
                    <a:pt x="340360" y="121031"/>
                  </a:lnTo>
                  <a:lnTo>
                    <a:pt x="332740" y="123952"/>
                  </a:lnTo>
                  <a:lnTo>
                    <a:pt x="324993" y="125984"/>
                  </a:lnTo>
                  <a:lnTo>
                    <a:pt x="317246" y="127254"/>
                  </a:lnTo>
                  <a:lnTo>
                    <a:pt x="309372" y="127635"/>
                  </a:lnTo>
                  <a:lnTo>
                    <a:pt x="299593" y="127635"/>
                  </a:lnTo>
                  <a:lnTo>
                    <a:pt x="277622" y="92837"/>
                  </a:lnTo>
                  <a:lnTo>
                    <a:pt x="344551" y="92837"/>
                  </a:lnTo>
                  <a:lnTo>
                    <a:pt x="344551" y="83566"/>
                  </a:lnTo>
                  <a:close/>
                </a:path>
                <a:path w="509904" h="182244">
                  <a:moveTo>
                    <a:pt x="414274" y="126492"/>
                  </a:moveTo>
                  <a:lnTo>
                    <a:pt x="412877" y="127127"/>
                  </a:lnTo>
                  <a:lnTo>
                    <a:pt x="406019" y="128143"/>
                  </a:lnTo>
                  <a:lnTo>
                    <a:pt x="400939" y="128397"/>
                  </a:lnTo>
                  <a:lnTo>
                    <a:pt x="396240" y="128397"/>
                  </a:lnTo>
                  <a:lnTo>
                    <a:pt x="392430" y="126746"/>
                  </a:lnTo>
                  <a:lnTo>
                    <a:pt x="386969" y="120523"/>
                  </a:lnTo>
                  <a:lnTo>
                    <a:pt x="385445" y="115951"/>
                  </a:lnTo>
                  <a:lnTo>
                    <a:pt x="385445" y="53086"/>
                  </a:lnTo>
                  <a:lnTo>
                    <a:pt x="413639" y="53086"/>
                  </a:lnTo>
                  <a:lnTo>
                    <a:pt x="413639" y="41656"/>
                  </a:lnTo>
                  <a:lnTo>
                    <a:pt x="385445" y="41656"/>
                  </a:lnTo>
                  <a:lnTo>
                    <a:pt x="385445" y="19177"/>
                  </a:lnTo>
                  <a:lnTo>
                    <a:pt x="376936" y="19177"/>
                  </a:lnTo>
                  <a:lnTo>
                    <a:pt x="370840" y="39878"/>
                  </a:lnTo>
                  <a:lnTo>
                    <a:pt x="356870" y="45974"/>
                  </a:lnTo>
                  <a:lnTo>
                    <a:pt x="356870" y="53086"/>
                  </a:lnTo>
                  <a:lnTo>
                    <a:pt x="370840" y="53086"/>
                  </a:lnTo>
                  <a:lnTo>
                    <a:pt x="370840" y="110744"/>
                  </a:lnTo>
                  <a:lnTo>
                    <a:pt x="372491" y="123825"/>
                  </a:lnTo>
                  <a:lnTo>
                    <a:pt x="377825" y="133096"/>
                  </a:lnTo>
                  <a:lnTo>
                    <a:pt x="386588" y="138684"/>
                  </a:lnTo>
                  <a:lnTo>
                    <a:pt x="398907" y="140462"/>
                  </a:lnTo>
                  <a:lnTo>
                    <a:pt x="404114" y="140335"/>
                  </a:lnTo>
                  <a:lnTo>
                    <a:pt x="410337" y="139192"/>
                  </a:lnTo>
                  <a:lnTo>
                    <a:pt x="412750" y="138557"/>
                  </a:lnTo>
                  <a:lnTo>
                    <a:pt x="414274" y="137795"/>
                  </a:lnTo>
                  <a:lnTo>
                    <a:pt x="414274" y="126492"/>
                  </a:lnTo>
                  <a:close/>
                </a:path>
                <a:path w="509904" h="182244">
                  <a:moveTo>
                    <a:pt x="509397" y="41656"/>
                  </a:moveTo>
                  <a:lnTo>
                    <a:pt x="493522" y="41656"/>
                  </a:lnTo>
                  <a:lnTo>
                    <a:pt x="466979" y="116205"/>
                  </a:lnTo>
                  <a:lnTo>
                    <a:pt x="464566" y="124333"/>
                  </a:lnTo>
                  <a:lnTo>
                    <a:pt x="463804" y="124333"/>
                  </a:lnTo>
                  <a:lnTo>
                    <a:pt x="433959" y="41656"/>
                  </a:lnTo>
                  <a:lnTo>
                    <a:pt x="418338" y="41656"/>
                  </a:lnTo>
                  <a:lnTo>
                    <a:pt x="457454" y="139192"/>
                  </a:lnTo>
                  <a:lnTo>
                    <a:pt x="451993" y="153035"/>
                  </a:lnTo>
                  <a:lnTo>
                    <a:pt x="448310" y="160528"/>
                  </a:lnTo>
                  <a:lnTo>
                    <a:pt x="443484" y="165862"/>
                  </a:lnTo>
                  <a:lnTo>
                    <a:pt x="437515" y="169037"/>
                  </a:lnTo>
                  <a:lnTo>
                    <a:pt x="430530" y="170053"/>
                  </a:lnTo>
                  <a:lnTo>
                    <a:pt x="426466" y="170053"/>
                  </a:lnTo>
                  <a:lnTo>
                    <a:pt x="422910" y="169672"/>
                  </a:lnTo>
                  <a:lnTo>
                    <a:pt x="419608" y="168910"/>
                  </a:lnTo>
                  <a:lnTo>
                    <a:pt x="419608" y="180721"/>
                  </a:lnTo>
                  <a:lnTo>
                    <a:pt x="428244" y="182245"/>
                  </a:lnTo>
                  <a:lnTo>
                    <a:pt x="440817" y="182245"/>
                  </a:lnTo>
                  <a:lnTo>
                    <a:pt x="467614" y="152146"/>
                  </a:lnTo>
                  <a:lnTo>
                    <a:pt x="509397" y="41656"/>
                  </a:lnTo>
                  <a:close/>
                </a:path>
              </a:pathLst>
            </a:custGeom>
            <a:solidFill>
              <a:srgbClr val="FFFFFF">
                <a:alpha val="29803"/>
              </a:srgbClr>
            </a:solidFill>
          </p:spPr>
          <p:txBody>
            <a:bodyPr wrap="square" lIns="0" tIns="0" rIns="0" bIns="0" rtlCol="0"/>
            <a:lstStyle/>
            <a:p>
              <a:endParaRPr/>
            </a:p>
          </p:txBody>
        </p:sp>
        <p:pic>
          <p:nvPicPr>
            <p:cNvPr id="126" name="object 126"/>
            <p:cNvPicPr/>
            <p:nvPr/>
          </p:nvPicPr>
          <p:blipFill>
            <a:blip r:embed="rId96" cstate="print"/>
            <a:stretch>
              <a:fillRect/>
            </a:stretch>
          </p:blipFill>
          <p:spPr>
            <a:xfrm>
              <a:off x="11527790" y="3706075"/>
              <a:ext cx="264706" cy="131102"/>
            </a:xfrm>
            <a:prstGeom prst="rect">
              <a:avLst/>
            </a:prstGeom>
          </p:spPr>
        </p:pic>
        <p:pic>
          <p:nvPicPr>
            <p:cNvPr id="127" name="object 127"/>
            <p:cNvPicPr/>
            <p:nvPr/>
          </p:nvPicPr>
          <p:blipFill>
            <a:blip r:embed="rId97" cstate="print"/>
            <a:stretch>
              <a:fillRect/>
            </a:stretch>
          </p:blipFill>
          <p:spPr>
            <a:xfrm>
              <a:off x="11818492" y="3697693"/>
              <a:ext cx="254558" cy="181521"/>
            </a:xfrm>
            <a:prstGeom prst="rect">
              <a:avLst/>
            </a:prstGeom>
          </p:spPr>
        </p:pic>
        <p:pic>
          <p:nvPicPr>
            <p:cNvPr id="128" name="object 128"/>
            <p:cNvPicPr/>
            <p:nvPr/>
          </p:nvPicPr>
          <p:blipFill>
            <a:blip r:embed="rId98" cstate="print"/>
            <a:stretch>
              <a:fillRect/>
            </a:stretch>
          </p:blipFill>
          <p:spPr>
            <a:xfrm>
              <a:off x="12098654" y="3697706"/>
              <a:ext cx="116566" cy="139598"/>
            </a:xfrm>
            <a:prstGeom prst="rect">
              <a:avLst/>
            </a:prstGeom>
          </p:spPr>
        </p:pic>
        <p:pic>
          <p:nvPicPr>
            <p:cNvPr id="129" name="object 129"/>
            <p:cNvPicPr/>
            <p:nvPr/>
          </p:nvPicPr>
          <p:blipFill>
            <a:blip r:embed="rId99" cstate="print"/>
            <a:stretch>
              <a:fillRect/>
            </a:stretch>
          </p:blipFill>
          <p:spPr>
            <a:xfrm>
              <a:off x="12239878" y="3736621"/>
              <a:ext cx="168617" cy="100810"/>
            </a:xfrm>
            <a:prstGeom prst="rect">
              <a:avLst/>
            </a:prstGeom>
          </p:spPr>
        </p:pic>
        <p:pic>
          <p:nvPicPr>
            <p:cNvPr id="130" name="object 130"/>
            <p:cNvPicPr/>
            <p:nvPr/>
          </p:nvPicPr>
          <p:blipFill>
            <a:blip r:embed="rId100" cstate="print"/>
            <a:stretch>
              <a:fillRect/>
            </a:stretch>
          </p:blipFill>
          <p:spPr>
            <a:xfrm>
              <a:off x="12464796" y="3706012"/>
              <a:ext cx="194373" cy="131292"/>
            </a:xfrm>
            <a:prstGeom prst="rect">
              <a:avLst/>
            </a:prstGeom>
          </p:spPr>
        </p:pic>
        <p:pic>
          <p:nvPicPr>
            <p:cNvPr id="131" name="object 131"/>
            <p:cNvPicPr/>
            <p:nvPr/>
          </p:nvPicPr>
          <p:blipFill>
            <a:blip r:embed="rId101" cstate="print"/>
            <a:stretch>
              <a:fillRect/>
            </a:stretch>
          </p:blipFill>
          <p:spPr>
            <a:xfrm>
              <a:off x="12689204" y="3702418"/>
              <a:ext cx="90216" cy="133108"/>
            </a:xfrm>
            <a:prstGeom prst="rect">
              <a:avLst/>
            </a:prstGeom>
          </p:spPr>
        </p:pic>
        <p:pic>
          <p:nvPicPr>
            <p:cNvPr id="132" name="object 132"/>
            <p:cNvPicPr/>
            <p:nvPr/>
          </p:nvPicPr>
          <p:blipFill>
            <a:blip r:embed="rId102" cstate="print"/>
            <a:stretch>
              <a:fillRect/>
            </a:stretch>
          </p:blipFill>
          <p:spPr>
            <a:xfrm>
              <a:off x="12803759" y="3715930"/>
              <a:ext cx="246938" cy="163029"/>
            </a:xfrm>
            <a:prstGeom prst="rect">
              <a:avLst/>
            </a:prstGeom>
          </p:spPr>
        </p:pic>
        <p:pic>
          <p:nvPicPr>
            <p:cNvPr id="133" name="object 133"/>
            <p:cNvPicPr/>
            <p:nvPr/>
          </p:nvPicPr>
          <p:blipFill>
            <a:blip r:embed="rId103" cstate="print"/>
            <a:stretch>
              <a:fillRect/>
            </a:stretch>
          </p:blipFill>
          <p:spPr>
            <a:xfrm>
              <a:off x="11729973" y="4050499"/>
              <a:ext cx="264706" cy="131102"/>
            </a:xfrm>
            <a:prstGeom prst="rect">
              <a:avLst/>
            </a:prstGeom>
          </p:spPr>
        </p:pic>
        <p:pic>
          <p:nvPicPr>
            <p:cNvPr id="134" name="object 134"/>
            <p:cNvPicPr/>
            <p:nvPr/>
          </p:nvPicPr>
          <p:blipFill>
            <a:blip r:embed="rId104" cstate="print"/>
            <a:stretch>
              <a:fillRect/>
            </a:stretch>
          </p:blipFill>
          <p:spPr>
            <a:xfrm>
              <a:off x="12020422" y="4042257"/>
              <a:ext cx="185305" cy="137820"/>
            </a:xfrm>
            <a:prstGeom prst="rect">
              <a:avLst/>
            </a:prstGeom>
          </p:spPr>
        </p:pic>
        <p:pic>
          <p:nvPicPr>
            <p:cNvPr id="135" name="object 135"/>
            <p:cNvPicPr/>
            <p:nvPr/>
          </p:nvPicPr>
          <p:blipFill>
            <a:blip r:embed="rId105" cstate="print"/>
            <a:stretch>
              <a:fillRect/>
            </a:stretch>
          </p:blipFill>
          <p:spPr>
            <a:xfrm>
              <a:off x="12235560" y="4081157"/>
              <a:ext cx="190919" cy="142354"/>
            </a:xfrm>
            <a:prstGeom prst="rect">
              <a:avLst/>
            </a:prstGeom>
          </p:spPr>
        </p:pic>
        <p:pic>
          <p:nvPicPr>
            <p:cNvPr id="136" name="object 136"/>
            <p:cNvPicPr/>
            <p:nvPr/>
          </p:nvPicPr>
          <p:blipFill>
            <a:blip r:embed="rId17" cstate="print"/>
            <a:stretch>
              <a:fillRect/>
            </a:stretch>
          </p:blipFill>
          <p:spPr>
            <a:xfrm>
              <a:off x="12495403" y="4050601"/>
              <a:ext cx="72160" cy="129476"/>
            </a:xfrm>
            <a:prstGeom prst="rect">
              <a:avLst/>
            </a:prstGeom>
          </p:spPr>
        </p:pic>
        <p:pic>
          <p:nvPicPr>
            <p:cNvPr id="137" name="object 137"/>
            <p:cNvPicPr/>
            <p:nvPr/>
          </p:nvPicPr>
          <p:blipFill>
            <a:blip r:embed="rId106" cstate="print"/>
            <a:stretch>
              <a:fillRect/>
            </a:stretch>
          </p:blipFill>
          <p:spPr>
            <a:xfrm>
              <a:off x="12594082" y="4046969"/>
              <a:ext cx="218363" cy="133108"/>
            </a:xfrm>
            <a:prstGeom prst="rect">
              <a:avLst/>
            </a:prstGeom>
          </p:spPr>
        </p:pic>
        <p:pic>
          <p:nvPicPr>
            <p:cNvPr id="138" name="object 138"/>
            <p:cNvPicPr/>
            <p:nvPr/>
          </p:nvPicPr>
          <p:blipFill>
            <a:blip r:embed="rId107" cstate="print"/>
            <a:stretch>
              <a:fillRect/>
            </a:stretch>
          </p:blipFill>
          <p:spPr>
            <a:xfrm>
              <a:off x="12841985" y="4080969"/>
              <a:ext cx="157759" cy="100632"/>
            </a:xfrm>
            <a:prstGeom prst="rect">
              <a:avLst/>
            </a:prstGeom>
          </p:spPr>
        </p:pic>
        <p:pic>
          <p:nvPicPr>
            <p:cNvPr id="139" name="object 139"/>
            <p:cNvPicPr/>
            <p:nvPr/>
          </p:nvPicPr>
          <p:blipFill>
            <a:blip r:embed="rId108" cstate="print"/>
            <a:stretch>
              <a:fillRect/>
            </a:stretch>
          </p:blipFill>
          <p:spPr>
            <a:xfrm>
              <a:off x="13025628" y="4081247"/>
              <a:ext cx="81224" cy="98830"/>
            </a:xfrm>
            <a:prstGeom prst="rect">
              <a:avLst/>
            </a:prstGeom>
          </p:spPr>
        </p:pic>
        <p:pic>
          <p:nvPicPr>
            <p:cNvPr id="140" name="object 140"/>
            <p:cNvPicPr/>
            <p:nvPr/>
          </p:nvPicPr>
          <p:blipFill>
            <a:blip r:embed="rId109" cstate="print"/>
            <a:stretch>
              <a:fillRect/>
            </a:stretch>
          </p:blipFill>
          <p:spPr>
            <a:xfrm>
              <a:off x="13137007" y="4081326"/>
              <a:ext cx="138518" cy="99005"/>
            </a:xfrm>
            <a:prstGeom prst="rect">
              <a:avLst/>
            </a:prstGeom>
          </p:spPr>
        </p:pic>
        <p:pic>
          <p:nvPicPr>
            <p:cNvPr id="141" name="object 141"/>
            <p:cNvPicPr/>
            <p:nvPr/>
          </p:nvPicPr>
          <p:blipFill>
            <a:blip r:embed="rId22" cstate="print"/>
            <a:stretch>
              <a:fillRect/>
            </a:stretch>
          </p:blipFill>
          <p:spPr>
            <a:xfrm>
              <a:off x="13300202" y="4081223"/>
              <a:ext cx="82127" cy="100632"/>
            </a:xfrm>
            <a:prstGeom prst="rect">
              <a:avLst/>
            </a:prstGeom>
          </p:spPr>
        </p:pic>
        <p:pic>
          <p:nvPicPr>
            <p:cNvPr id="142" name="object 142"/>
            <p:cNvPicPr/>
            <p:nvPr/>
          </p:nvPicPr>
          <p:blipFill>
            <a:blip r:embed="rId110" cstate="print"/>
            <a:stretch>
              <a:fillRect/>
            </a:stretch>
          </p:blipFill>
          <p:spPr>
            <a:xfrm>
              <a:off x="13407390" y="4060536"/>
              <a:ext cx="155968" cy="121319"/>
            </a:xfrm>
            <a:prstGeom prst="rect">
              <a:avLst/>
            </a:prstGeom>
          </p:spPr>
        </p:pic>
        <p:pic>
          <p:nvPicPr>
            <p:cNvPr id="143" name="object 143"/>
            <p:cNvPicPr/>
            <p:nvPr/>
          </p:nvPicPr>
          <p:blipFill>
            <a:blip r:embed="rId111" cstate="print"/>
            <a:stretch>
              <a:fillRect/>
            </a:stretch>
          </p:blipFill>
          <p:spPr>
            <a:xfrm>
              <a:off x="11962257" y="4393298"/>
              <a:ext cx="189458" cy="133108"/>
            </a:xfrm>
            <a:prstGeom prst="rect">
              <a:avLst/>
            </a:prstGeom>
          </p:spPr>
        </p:pic>
        <p:pic>
          <p:nvPicPr>
            <p:cNvPr id="144" name="object 144"/>
            <p:cNvPicPr/>
            <p:nvPr/>
          </p:nvPicPr>
          <p:blipFill>
            <a:blip r:embed="rId112" cstate="print"/>
            <a:stretch>
              <a:fillRect/>
            </a:stretch>
          </p:blipFill>
          <p:spPr>
            <a:xfrm>
              <a:off x="12172060" y="4425901"/>
              <a:ext cx="70167" cy="100632"/>
            </a:xfrm>
            <a:prstGeom prst="rect">
              <a:avLst/>
            </a:prstGeom>
          </p:spPr>
        </p:pic>
        <p:sp>
          <p:nvSpPr>
            <p:cNvPr id="145" name="object 145"/>
            <p:cNvSpPr/>
            <p:nvPr/>
          </p:nvSpPr>
          <p:spPr>
            <a:xfrm>
              <a:off x="12262484" y="4391405"/>
              <a:ext cx="17780" cy="19685"/>
            </a:xfrm>
            <a:custGeom>
              <a:avLst/>
              <a:gdLst/>
              <a:ahLst/>
              <a:cxnLst/>
              <a:rect l="l" t="t" r="r" b="b"/>
              <a:pathLst>
                <a:path w="17779" h="19685">
                  <a:moveTo>
                    <a:pt x="11049" y="0"/>
                  </a:moveTo>
                  <a:lnTo>
                    <a:pt x="6223" y="0"/>
                  </a:lnTo>
                  <a:lnTo>
                    <a:pt x="4064" y="762"/>
                  </a:lnTo>
                  <a:lnTo>
                    <a:pt x="1016" y="4064"/>
                  </a:lnTo>
                  <a:lnTo>
                    <a:pt x="0" y="6350"/>
                  </a:lnTo>
                  <a:lnTo>
                    <a:pt x="0" y="13335"/>
                  </a:lnTo>
                  <a:lnTo>
                    <a:pt x="1016" y="15621"/>
                  </a:lnTo>
                  <a:lnTo>
                    <a:pt x="4064" y="18923"/>
                  </a:lnTo>
                  <a:lnTo>
                    <a:pt x="6096" y="19685"/>
                  </a:lnTo>
                  <a:lnTo>
                    <a:pt x="11049" y="19685"/>
                  </a:lnTo>
                  <a:lnTo>
                    <a:pt x="13208" y="18923"/>
                  </a:lnTo>
                  <a:lnTo>
                    <a:pt x="16383" y="15621"/>
                  </a:lnTo>
                  <a:lnTo>
                    <a:pt x="17399" y="13335"/>
                  </a:lnTo>
                  <a:lnTo>
                    <a:pt x="17399" y="6350"/>
                  </a:lnTo>
                  <a:lnTo>
                    <a:pt x="16637" y="4064"/>
                  </a:lnTo>
                  <a:lnTo>
                    <a:pt x="12954" y="762"/>
                  </a:lnTo>
                  <a:lnTo>
                    <a:pt x="11049" y="0"/>
                  </a:lnTo>
                  <a:close/>
                </a:path>
              </a:pathLst>
            </a:custGeom>
            <a:solidFill>
              <a:srgbClr val="FFFFFF">
                <a:alpha val="29803"/>
              </a:srgbClr>
            </a:solidFill>
          </p:spPr>
          <p:txBody>
            <a:bodyPr wrap="square" lIns="0" tIns="0" rIns="0" bIns="0" rtlCol="0"/>
            <a:lstStyle/>
            <a:p>
              <a:endParaRPr/>
            </a:p>
          </p:txBody>
        </p:sp>
        <p:pic>
          <p:nvPicPr>
            <p:cNvPr id="146" name="object 146"/>
            <p:cNvPicPr/>
            <p:nvPr/>
          </p:nvPicPr>
          <p:blipFill>
            <a:blip r:embed="rId113" cstate="print"/>
            <a:stretch>
              <a:fillRect/>
            </a:stretch>
          </p:blipFill>
          <p:spPr>
            <a:xfrm>
              <a:off x="12263628" y="4425952"/>
              <a:ext cx="116695" cy="100454"/>
            </a:xfrm>
            <a:prstGeom prst="rect">
              <a:avLst/>
            </a:prstGeom>
          </p:spPr>
        </p:pic>
        <p:sp>
          <p:nvSpPr>
            <p:cNvPr id="147" name="object 147"/>
            <p:cNvSpPr/>
            <p:nvPr/>
          </p:nvSpPr>
          <p:spPr>
            <a:xfrm>
              <a:off x="12410440" y="4386693"/>
              <a:ext cx="621030" cy="140335"/>
            </a:xfrm>
            <a:custGeom>
              <a:avLst/>
              <a:gdLst/>
              <a:ahLst/>
              <a:cxnLst/>
              <a:rect l="l" t="t" r="r" b="b"/>
              <a:pathLst>
                <a:path w="621030" h="140335">
                  <a:moveTo>
                    <a:pt x="14668" y="0"/>
                  </a:moveTo>
                  <a:lnTo>
                    <a:pt x="0" y="0"/>
                  </a:lnTo>
                  <a:lnTo>
                    <a:pt x="0" y="137807"/>
                  </a:lnTo>
                  <a:lnTo>
                    <a:pt x="14668" y="137807"/>
                  </a:lnTo>
                  <a:lnTo>
                    <a:pt x="14668" y="0"/>
                  </a:lnTo>
                  <a:close/>
                </a:path>
                <a:path w="621030" h="140335">
                  <a:moveTo>
                    <a:pt x="192024" y="137807"/>
                  </a:moveTo>
                  <a:lnTo>
                    <a:pt x="175768" y="96659"/>
                  </a:lnTo>
                  <a:lnTo>
                    <a:pt x="170561" y="83070"/>
                  </a:lnTo>
                  <a:lnTo>
                    <a:pt x="155575" y="44843"/>
                  </a:lnTo>
                  <a:lnTo>
                    <a:pt x="155575" y="83070"/>
                  </a:lnTo>
                  <a:lnTo>
                    <a:pt x="113665" y="83070"/>
                  </a:lnTo>
                  <a:lnTo>
                    <a:pt x="131445" y="36334"/>
                  </a:lnTo>
                  <a:lnTo>
                    <a:pt x="133223" y="29984"/>
                  </a:lnTo>
                  <a:lnTo>
                    <a:pt x="134493" y="24396"/>
                  </a:lnTo>
                  <a:lnTo>
                    <a:pt x="136525" y="31762"/>
                  </a:lnTo>
                  <a:lnTo>
                    <a:pt x="138430" y="37985"/>
                  </a:lnTo>
                  <a:lnTo>
                    <a:pt x="140462" y="43065"/>
                  </a:lnTo>
                  <a:lnTo>
                    <a:pt x="155575" y="83070"/>
                  </a:lnTo>
                  <a:lnTo>
                    <a:pt x="155575" y="44843"/>
                  </a:lnTo>
                  <a:lnTo>
                    <a:pt x="147447" y="24396"/>
                  </a:lnTo>
                  <a:lnTo>
                    <a:pt x="140970" y="7886"/>
                  </a:lnTo>
                  <a:lnTo>
                    <a:pt x="128270" y="7886"/>
                  </a:lnTo>
                  <a:lnTo>
                    <a:pt x="77216" y="137807"/>
                  </a:lnTo>
                  <a:lnTo>
                    <a:pt x="92456" y="137807"/>
                  </a:lnTo>
                  <a:lnTo>
                    <a:pt x="108331" y="96659"/>
                  </a:lnTo>
                  <a:lnTo>
                    <a:pt x="160274" y="96659"/>
                  </a:lnTo>
                  <a:lnTo>
                    <a:pt x="176403" y="137807"/>
                  </a:lnTo>
                  <a:lnTo>
                    <a:pt x="192024" y="137807"/>
                  </a:lnTo>
                  <a:close/>
                </a:path>
                <a:path w="621030" h="140335">
                  <a:moveTo>
                    <a:pt x="272288" y="44335"/>
                  </a:moveTo>
                  <a:lnTo>
                    <a:pt x="269621" y="42811"/>
                  </a:lnTo>
                  <a:lnTo>
                    <a:pt x="265938" y="41541"/>
                  </a:lnTo>
                  <a:lnTo>
                    <a:pt x="256540" y="39763"/>
                  </a:lnTo>
                  <a:lnTo>
                    <a:pt x="251968" y="39255"/>
                  </a:lnTo>
                  <a:lnTo>
                    <a:pt x="247269" y="39255"/>
                  </a:lnTo>
                  <a:lnTo>
                    <a:pt x="208788" y="59829"/>
                  </a:lnTo>
                  <a:lnTo>
                    <a:pt x="202184" y="90182"/>
                  </a:lnTo>
                  <a:lnTo>
                    <a:pt x="202819" y="101358"/>
                  </a:lnTo>
                  <a:lnTo>
                    <a:pt x="227711" y="136410"/>
                  </a:lnTo>
                  <a:lnTo>
                    <a:pt x="246380" y="139712"/>
                  </a:lnTo>
                  <a:lnTo>
                    <a:pt x="246380" y="139839"/>
                  </a:lnTo>
                  <a:lnTo>
                    <a:pt x="256159" y="139839"/>
                  </a:lnTo>
                  <a:lnTo>
                    <a:pt x="264287" y="138188"/>
                  </a:lnTo>
                  <a:lnTo>
                    <a:pt x="270891" y="134759"/>
                  </a:lnTo>
                  <a:lnTo>
                    <a:pt x="270891" y="121678"/>
                  </a:lnTo>
                  <a:lnTo>
                    <a:pt x="262382" y="125107"/>
                  </a:lnTo>
                  <a:lnTo>
                    <a:pt x="254127" y="127012"/>
                  </a:lnTo>
                  <a:lnTo>
                    <a:pt x="236601" y="127012"/>
                  </a:lnTo>
                  <a:lnTo>
                    <a:pt x="229489" y="123710"/>
                  </a:lnTo>
                  <a:lnTo>
                    <a:pt x="217297" y="89928"/>
                  </a:lnTo>
                  <a:lnTo>
                    <a:pt x="219202" y="73418"/>
                  </a:lnTo>
                  <a:lnTo>
                    <a:pt x="224663" y="61734"/>
                  </a:lnTo>
                  <a:lnTo>
                    <a:pt x="233934" y="54622"/>
                  </a:lnTo>
                  <a:lnTo>
                    <a:pt x="246888" y="52209"/>
                  </a:lnTo>
                  <a:lnTo>
                    <a:pt x="249809" y="52209"/>
                  </a:lnTo>
                  <a:lnTo>
                    <a:pt x="253238" y="52590"/>
                  </a:lnTo>
                  <a:lnTo>
                    <a:pt x="261112" y="54495"/>
                  </a:lnTo>
                  <a:lnTo>
                    <a:pt x="264541" y="55511"/>
                  </a:lnTo>
                  <a:lnTo>
                    <a:pt x="267716" y="56781"/>
                  </a:lnTo>
                  <a:lnTo>
                    <a:pt x="272288" y="44335"/>
                  </a:lnTo>
                  <a:close/>
                </a:path>
                <a:path w="621030" h="140335">
                  <a:moveTo>
                    <a:pt x="338709" y="125742"/>
                  </a:moveTo>
                  <a:lnTo>
                    <a:pt x="337312" y="126250"/>
                  </a:lnTo>
                  <a:lnTo>
                    <a:pt x="330327" y="127393"/>
                  </a:lnTo>
                  <a:lnTo>
                    <a:pt x="320548" y="127520"/>
                  </a:lnTo>
                  <a:lnTo>
                    <a:pt x="316738" y="125869"/>
                  </a:lnTo>
                  <a:lnTo>
                    <a:pt x="311277" y="119773"/>
                  </a:lnTo>
                  <a:lnTo>
                    <a:pt x="309880" y="115201"/>
                  </a:lnTo>
                  <a:lnTo>
                    <a:pt x="309880" y="52209"/>
                  </a:lnTo>
                  <a:lnTo>
                    <a:pt x="337947" y="52209"/>
                  </a:lnTo>
                  <a:lnTo>
                    <a:pt x="337947" y="40906"/>
                  </a:lnTo>
                  <a:lnTo>
                    <a:pt x="309880" y="40906"/>
                  </a:lnTo>
                  <a:lnTo>
                    <a:pt x="309880" y="18300"/>
                  </a:lnTo>
                  <a:lnTo>
                    <a:pt x="301371" y="18300"/>
                  </a:lnTo>
                  <a:lnTo>
                    <a:pt x="295148" y="39001"/>
                  </a:lnTo>
                  <a:lnTo>
                    <a:pt x="281178" y="45224"/>
                  </a:lnTo>
                  <a:lnTo>
                    <a:pt x="281178" y="52209"/>
                  </a:lnTo>
                  <a:lnTo>
                    <a:pt x="295148" y="52209"/>
                  </a:lnTo>
                  <a:lnTo>
                    <a:pt x="295148" y="109994"/>
                  </a:lnTo>
                  <a:lnTo>
                    <a:pt x="296926" y="122948"/>
                  </a:lnTo>
                  <a:lnTo>
                    <a:pt x="302133" y="132346"/>
                  </a:lnTo>
                  <a:lnTo>
                    <a:pt x="310896" y="137807"/>
                  </a:lnTo>
                  <a:lnTo>
                    <a:pt x="323342" y="139712"/>
                  </a:lnTo>
                  <a:lnTo>
                    <a:pt x="328549" y="139458"/>
                  </a:lnTo>
                  <a:lnTo>
                    <a:pt x="334772" y="138442"/>
                  </a:lnTo>
                  <a:lnTo>
                    <a:pt x="338709" y="136918"/>
                  </a:lnTo>
                  <a:lnTo>
                    <a:pt x="338709" y="125742"/>
                  </a:lnTo>
                  <a:close/>
                </a:path>
                <a:path w="621030" h="140335">
                  <a:moveTo>
                    <a:pt x="372681" y="40817"/>
                  </a:moveTo>
                  <a:lnTo>
                    <a:pt x="358013" y="40817"/>
                  </a:lnTo>
                  <a:lnTo>
                    <a:pt x="358013" y="137807"/>
                  </a:lnTo>
                  <a:lnTo>
                    <a:pt x="372681" y="137807"/>
                  </a:lnTo>
                  <a:lnTo>
                    <a:pt x="372681" y="40817"/>
                  </a:lnTo>
                  <a:close/>
                </a:path>
                <a:path w="621030" h="140335">
                  <a:moveTo>
                    <a:pt x="374142" y="11061"/>
                  </a:moveTo>
                  <a:lnTo>
                    <a:pt x="373507" y="8775"/>
                  </a:lnTo>
                  <a:lnTo>
                    <a:pt x="369824" y="5473"/>
                  </a:lnTo>
                  <a:lnTo>
                    <a:pt x="367792" y="4711"/>
                  </a:lnTo>
                  <a:lnTo>
                    <a:pt x="363093" y="4711"/>
                  </a:lnTo>
                  <a:lnTo>
                    <a:pt x="360934" y="5473"/>
                  </a:lnTo>
                  <a:lnTo>
                    <a:pt x="357632" y="8775"/>
                  </a:lnTo>
                  <a:lnTo>
                    <a:pt x="356743" y="11061"/>
                  </a:lnTo>
                  <a:lnTo>
                    <a:pt x="356743" y="18046"/>
                  </a:lnTo>
                  <a:lnTo>
                    <a:pt x="357632" y="20332"/>
                  </a:lnTo>
                  <a:lnTo>
                    <a:pt x="360934" y="23634"/>
                  </a:lnTo>
                  <a:lnTo>
                    <a:pt x="362966" y="24396"/>
                  </a:lnTo>
                  <a:lnTo>
                    <a:pt x="367792" y="24396"/>
                  </a:lnTo>
                  <a:lnTo>
                    <a:pt x="370078" y="23634"/>
                  </a:lnTo>
                  <a:lnTo>
                    <a:pt x="373253" y="20332"/>
                  </a:lnTo>
                  <a:lnTo>
                    <a:pt x="374142" y="18046"/>
                  </a:lnTo>
                  <a:lnTo>
                    <a:pt x="374142" y="11061"/>
                  </a:lnTo>
                  <a:close/>
                </a:path>
                <a:path w="621030" h="140335">
                  <a:moveTo>
                    <a:pt x="479171" y="40779"/>
                  </a:moveTo>
                  <a:lnTo>
                    <a:pt x="463423" y="40779"/>
                  </a:lnTo>
                  <a:lnTo>
                    <a:pt x="436753" y="114947"/>
                  </a:lnTo>
                  <a:lnTo>
                    <a:pt x="434721" y="121551"/>
                  </a:lnTo>
                  <a:lnTo>
                    <a:pt x="433959" y="124599"/>
                  </a:lnTo>
                  <a:lnTo>
                    <a:pt x="433324" y="124599"/>
                  </a:lnTo>
                  <a:lnTo>
                    <a:pt x="430530" y="114947"/>
                  </a:lnTo>
                  <a:lnTo>
                    <a:pt x="424942" y="98310"/>
                  </a:lnTo>
                  <a:lnTo>
                    <a:pt x="404114" y="40779"/>
                  </a:lnTo>
                  <a:lnTo>
                    <a:pt x="388239" y="40779"/>
                  </a:lnTo>
                  <a:lnTo>
                    <a:pt x="425069" y="137807"/>
                  </a:lnTo>
                  <a:lnTo>
                    <a:pt x="442341" y="137807"/>
                  </a:lnTo>
                  <a:lnTo>
                    <a:pt x="479171" y="40779"/>
                  </a:lnTo>
                  <a:close/>
                </a:path>
                <a:path w="621030" h="140335">
                  <a:moveTo>
                    <a:pt x="509447" y="40817"/>
                  </a:moveTo>
                  <a:lnTo>
                    <a:pt x="494792" y="40817"/>
                  </a:lnTo>
                  <a:lnTo>
                    <a:pt x="494792" y="137807"/>
                  </a:lnTo>
                  <a:lnTo>
                    <a:pt x="509447" y="137807"/>
                  </a:lnTo>
                  <a:lnTo>
                    <a:pt x="509447" y="40817"/>
                  </a:lnTo>
                  <a:close/>
                </a:path>
                <a:path w="621030" h="140335">
                  <a:moveTo>
                    <a:pt x="510921" y="11061"/>
                  </a:moveTo>
                  <a:lnTo>
                    <a:pt x="510286" y="8775"/>
                  </a:lnTo>
                  <a:lnTo>
                    <a:pt x="506603" y="5473"/>
                  </a:lnTo>
                  <a:lnTo>
                    <a:pt x="504571" y="4711"/>
                  </a:lnTo>
                  <a:lnTo>
                    <a:pt x="499872" y="4711"/>
                  </a:lnTo>
                  <a:lnTo>
                    <a:pt x="497713" y="5473"/>
                  </a:lnTo>
                  <a:lnTo>
                    <a:pt x="494411" y="8775"/>
                  </a:lnTo>
                  <a:lnTo>
                    <a:pt x="493522" y="11061"/>
                  </a:lnTo>
                  <a:lnTo>
                    <a:pt x="493522" y="18046"/>
                  </a:lnTo>
                  <a:lnTo>
                    <a:pt x="494411" y="20332"/>
                  </a:lnTo>
                  <a:lnTo>
                    <a:pt x="497713" y="23634"/>
                  </a:lnTo>
                  <a:lnTo>
                    <a:pt x="499745" y="24396"/>
                  </a:lnTo>
                  <a:lnTo>
                    <a:pt x="504571" y="24396"/>
                  </a:lnTo>
                  <a:lnTo>
                    <a:pt x="506857" y="23634"/>
                  </a:lnTo>
                  <a:lnTo>
                    <a:pt x="510032" y="20332"/>
                  </a:lnTo>
                  <a:lnTo>
                    <a:pt x="510921" y="18046"/>
                  </a:lnTo>
                  <a:lnTo>
                    <a:pt x="510921" y="11061"/>
                  </a:lnTo>
                  <a:close/>
                </a:path>
                <a:path w="621030" h="140335">
                  <a:moveTo>
                    <a:pt x="585216" y="125742"/>
                  </a:moveTo>
                  <a:lnTo>
                    <a:pt x="583692" y="126250"/>
                  </a:lnTo>
                  <a:lnTo>
                    <a:pt x="576834" y="127393"/>
                  </a:lnTo>
                  <a:lnTo>
                    <a:pt x="567055" y="127520"/>
                  </a:lnTo>
                  <a:lnTo>
                    <a:pt x="563245" y="125869"/>
                  </a:lnTo>
                  <a:lnTo>
                    <a:pt x="557784" y="119773"/>
                  </a:lnTo>
                  <a:lnTo>
                    <a:pt x="556387" y="115201"/>
                  </a:lnTo>
                  <a:lnTo>
                    <a:pt x="556387" y="52209"/>
                  </a:lnTo>
                  <a:lnTo>
                    <a:pt x="584454" y="52209"/>
                  </a:lnTo>
                  <a:lnTo>
                    <a:pt x="584454" y="40906"/>
                  </a:lnTo>
                  <a:lnTo>
                    <a:pt x="556387" y="40906"/>
                  </a:lnTo>
                  <a:lnTo>
                    <a:pt x="556387" y="18300"/>
                  </a:lnTo>
                  <a:lnTo>
                    <a:pt x="547878" y="18300"/>
                  </a:lnTo>
                  <a:lnTo>
                    <a:pt x="541655" y="39001"/>
                  </a:lnTo>
                  <a:lnTo>
                    <a:pt x="527685" y="45224"/>
                  </a:lnTo>
                  <a:lnTo>
                    <a:pt x="527685" y="52209"/>
                  </a:lnTo>
                  <a:lnTo>
                    <a:pt x="541655" y="52209"/>
                  </a:lnTo>
                  <a:lnTo>
                    <a:pt x="541655" y="109994"/>
                  </a:lnTo>
                  <a:lnTo>
                    <a:pt x="543433" y="122948"/>
                  </a:lnTo>
                  <a:lnTo>
                    <a:pt x="548640" y="132346"/>
                  </a:lnTo>
                  <a:lnTo>
                    <a:pt x="557403" y="137807"/>
                  </a:lnTo>
                  <a:lnTo>
                    <a:pt x="569849" y="139712"/>
                  </a:lnTo>
                  <a:lnTo>
                    <a:pt x="575056" y="139458"/>
                  </a:lnTo>
                  <a:lnTo>
                    <a:pt x="581279" y="138442"/>
                  </a:lnTo>
                  <a:lnTo>
                    <a:pt x="585216" y="136918"/>
                  </a:lnTo>
                  <a:lnTo>
                    <a:pt x="585216" y="125742"/>
                  </a:lnTo>
                  <a:close/>
                </a:path>
                <a:path w="621030" h="140335">
                  <a:moveTo>
                    <a:pt x="619315" y="40817"/>
                  </a:moveTo>
                  <a:lnTo>
                    <a:pt x="604647" y="40817"/>
                  </a:lnTo>
                  <a:lnTo>
                    <a:pt x="604647" y="137807"/>
                  </a:lnTo>
                  <a:lnTo>
                    <a:pt x="619315" y="137807"/>
                  </a:lnTo>
                  <a:lnTo>
                    <a:pt x="619315" y="40817"/>
                  </a:lnTo>
                  <a:close/>
                </a:path>
                <a:path w="621030" h="140335">
                  <a:moveTo>
                    <a:pt x="620763" y="11061"/>
                  </a:moveTo>
                  <a:lnTo>
                    <a:pt x="620141" y="8775"/>
                  </a:lnTo>
                  <a:lnTo>
                    <a:pt x="616458" y="5473"/>
                  </a:lnTo>
                  <a:lnTo>
                    <a:pt x="614413" y="4711"/>
                  </a:lnTo>
                  <a:lnTo>
                    <a:pt x="609727" y="4711"/>
                  </a:lnTo>
                  <a:lnTo>
                    <a:pt x="607568" y="5473"/>
                  </a:lnTo>
                  <a:lnTo>
                    <a:pt x="604266" y="8775"/>
                  </a:lnTo>
                  <a:lnTo>
                    <a:pt x="603377" y="11061"/>
                  </a:lnTo>
                  <a:lnTo>
                    <a:pt x="603377" y="18046"/>
                  </a:lnTo>
                  <a:lnTo>
                    <a:pt x="604266" y="20332"/>
                  </a:lnTo>
                  <a:lnTo>
                    <a:pt x="607568" y="23634"/>
                  </a:lnTo>
                  <a:lnTo>
                    <a:pt x="609600" y="24396"/>
                  </a:lnTo>
                  <a:lnTo>
                    <a:pt x="614413" y="24396"/>
                  </a:lnTo>
                  <a:lnTo>
                    <a:pt x="616585" y="23634"/>
                  </a:lnTo>
                  <a:lnTo>
                    <a:pt x="619887" y="20332"/>
                  </a:lnTo>
                  <a:lnTo>
                    <a:pt x="620763" y="18046"/>
                  </a:lnTo>
                  <a:lnTo>
                    <a:pt x="620763" y="11061"/>
                  </a:lnTo>
                  <a:close/>
                </a:path>
              </a:pathLst>
            </a:custGeom>
            <a:solidFill>
              <a:srgbClr val="FFFFFF">
                <a:alpha val="29803"/>
              </a:srgbClr>
            </a:solidFill>
          </p:spPr>
          <p:txBody>
            <a:bodyPr wrap="square" lIns="0" tIns="0" rIns="0" bIns="0" rtlCol="0"/>
            <a:lstStyle/>
            <a:p>
              <a:endParaRPr/>
            </a:p>
          </p:txBody>
        </p:sp>
        <p:pic>
          <p:nvPicPr>
            <p:cNvPr id="148" name="object 148"/>
            <p:cNvPicPr/>
            <p:nvPr/>
          </p:nvPicPr>
          <p:blipFill>
            <a:blip r:embed="rId114" cstate="print"/>
            <a:stretch>
              <a:fillRect/>
            </a:stretch>
          </p:blipFill>
          <p:spPr>
            <a:xfrm>
              <a:off x="13156565" y="4425774"/>
              <a:ext cx="68700" cy="100632"/>
            </a:xfrm>
            <a:prstGeom prst="rect">
              <a:avLst/>
            </a:prstGeom>
          </p:spPr>
        </p:pic>
        <p:pic>
          <p:nvPicPr>
            <p:cNvPr id="149" name="object 149"/>
            <p:cNvPicPr/>
            <p:nvPr/>
          </p:nvPicPr>
          <p:blipFill>
            <a:blip r:embed="rId22" cstate="print"/>
            <a:stretch>
              <a:fillRect/>
            </a:stretch>
          </p:blipFill>
          <p:spPr>
            <a:xfrm>
              <a:off x="13055346" y="4425774"/>
              <a:ext cx="82127" cy="100632"/>
            </a:xfrm>
            <a:prstGeom prst="rect">
              <a:avLst/>
            </a:prstGeom>
          </p:spPr>
        </p:pic>
        <p:pic>
          <p:nvPicPr>
            <p:cNvPr id="150" name="object 150"/>
            <p:cNvPicPr/>
            <p:nvPr/>
          </p:nvPicPr>
          <p:blipFill>
            <a:blip r:embed="rId115" cstate="print"/>
            <a:stretch>
              <a:fillRect/>
            </a:stretch>
          </p:blipFill>
          <p:spPr>
            <a:xfrm>
              <a:off x="10281539" y="3361397"/>
              <a:ext cx="259092" cy="131356"/>
            </a:xfrm>
            <a:prstGeom prst="rect">
              <a:avLst/>
            </a:prstGeom>
          </p:spPr>
        </p:pic>
        <p:sp>
          <p:nvSpPr>
            <p:cNvPr id="151" name="object 151"/>
            <p:cNvSpPr/>
            <p:nvPr/>
          </p:nvSpPr>
          <p:spPr>
            <a:xfrm>
              <a:off x="10569447" y="3357879"/>
              <a:ext cx="17780" cy="19685"/>
            </a:xfrm>
            <a:custGeom>
              <a:avLst/>
              <a:gdLst/>
              <a:ahLst/>
              <a:cxnLst/>
              <a:rect l="l" t="t" r="r" b="b"/>
              <a:pathLst>
                <a:path w="17779" h="19685">
                  <a:moveTo>
                    <a:pt x="11049" y="0"/>
                  </a:moveTo>
                  <a:lnTo>
                    <a:pt x="6350" y="0"/>
                  </a:lnTo>
                  <a:lnTo>
                    <a:pt x="4191" y="762"/>
                  </a:lnTo>
                  <a:lnTo>
                    <a:pt x="888" y="3937"/>
                  </a:lnTo>
                  <a:lnTo>
                    <a:pt x="0" y="6350"/>
                  </a:lnTo>
                  <a:lnTo>
                    <a:pt x="0" y="13208"/>
                  </a:lnTo>
                  <a:lnTo>
                    <a:pt x="888" y="15621"/>
                  </a:lnTo>
                  <a:lnTo>
                    <a:pt x="4191" y="18796"/>
                  </a:lnTo>
                  <a:lnTo>
                    <a:pt x="6223" y="19558"/>
                  </a:lnTo>
                  <a:lnTo>
                    <a:pt x="11049" y="19558"/>
                  </a:lnTo>
                  <a:lnTo>
                    <a:pt x="13207" y="18796"/>
                  </a:lnTo>
                  <a:lnTo>
                    <a:pt x="16509" y="15621"/>
                  </a:lnTo>
                  <a:lnTo>
                    <a:pt x="17399" y="13208"/>
                  </a:lnTo>
                  <a:lnTo>
                    <a:pt x="17399" y="6350"/>
                  </a:lnTo>
                  <a:lnTo>
                    <a:pt x="16636" y="3937"/>
                  </a:lnTo>
                  <a:lnTo>
                    <a:pt x="13080" y="762"/>
                  </a:lnTo>
                  <a:lnTo>
                    <a:pt x="11049" y="0"/>
                  </a:lnTo>
                  <a:close/>
                </a:path>
              </a:pathLst>
            </a:custGeom>
            <a:solidFill>
              <a:srgbClr val="FFFFFF">
                <a:alpha val="29803"/>
              </a:srgbClr>
            </a:solidFill>
          </p:spPr>
          <p:txBody>
            <a:bodyPr wrap="square" lIns="0" tIns="0" rIns="0" bIns="0" rtlCol="0"/>
            <a:lstStyle/>
            <a:p>
              <a:endParaRPr/>
            </a:p>
          </p:txBody>
        </p:sp>
        <p:pic>
          <p:nvPicPr>
            <p:cNvPr id="152" name="object 152"/>
            <p:cNvPicPr/>
            <p:nvPr/>
          </p:nvPicPr>
          <p:blipFill>
            <a:blip r:embed="rId116" cstate="print"/>
            <a:stretch>
              <a:fillRect/>
            </a:stretch>
          </p:blipFill>
          <p:spPr>
            <a:xfrm>
              <a:off x="10570717" y="3392145"/>
              <a:ext cx="127076" cy="98830"/>
            </a:xfrm>
            <a:prstGeom prst="rect">
              <a:avLst/>
            </a:prstGeom>
          </p:spPr>
        </p:pic>
        <p:sp>
          <p:nvSpPr>
            <p:cNvPr id="153" name="object 153"/>
            <p:cNvSpPr/>
            <p:nvPr/>
          </p:nvSpPr>
          <p:spPr>
            <a:xfrm>
              <a:off x="10726673" y="3357879"/>
              <a:ext cx="17780" cy="19685"/>
            </a:xfrm>
            <a:custGeom>
              <a:avLst/>
              <a:gdLst/>
              <a:ahLst/>
              <a:cxnLst/>
              <a:rect l="l" t="t" r="r" b="b"/>
              <a:pathLst>
                <a:path w="17779" h="19685">
                  <a:moveTo>
                    <a:pt x="11049" y="0"/>
                  </a:moveTo>
                  <a:lnTo>
                    <a:pt x="6350" y="0"/>
                  </a:lnTo>
                  <a:lnTo>
                    <a:pt x="4191" y="762"/>
                  </a:lnTo>
                  <a:lnTo>
                    <a:pt x="889" y="3937"/>
                  </a:lnTo>
                  <a:lnTo>
                    <a:pt x="0" y="6350"/>
                  </a:lnTo>
                  <a:lnTo>
                    <a:pt x="0" y="13208"/>
                  </a:lnTo>
                  <a:lnTo>
                    <a:pt x="889" y="15621"/>
                  </a:lnTo>
                  <a:lnTo>
                    <a:pt x="4191" y="18796"/>
                  </a:lnTo>
                  <a:lnTo>
                    <a:pt x="6096" y="19558"/>
                  </a:lnTo>
                  <a:lnTo>
                    <a:pt x="11049" y="19558"/>
                  </a:lnTo>
                  <a:lnTo>
                    <a:pt x="13207" y="18796"/>
                  </a:lnTo>
                  <a:lnTo>
                    <a:pt x="16509" y="15621"/>
                  </a:lnTo>
                  <a:lnTo>
                    <a:pt x="17399" y="13208"/>
                  </a:lnTo>
                  <a:lnTo>
                    <a:pt x="17399" y="6350"/>
                  </a:lnTo>
                  <a:lnTo>
                    <a:pt x="16636" y="3937"/>
                  </a:lnTo>
                  <a:lnTo>
                    <a:pt x="13080" y="762"/>
                  </a:lnTo>
                  <a:lnTo>
                    <a:pt x="11049" y="0"/>
                  </a:lnTo>
                  <a:close/>
                </a:path>
              </a:pathLst>
            </a:custGeom>
            <a:solidFill>
              <a:srgbClr val="FFFFFF">
                <a:alpha val="29803"/>
              </a:srgbClr>
            </a:solidFill>
          </p:spPr>
          <p:txBody>
            <a:bodyPr wrap="square" lIns="0" tIns="0" rIns="0" bIns="0" rtlCol="0"/>
            <a:lstStyle/>
            <a:p>
              <a:endParaRPr/>
            </a:p>
          </p:txBody>
        </p:sp>
        <p:pic>
          <p:nvPicPr>
            <p:cNvPr id="154" name="object 154"/>
            <p:cNvPicPr/>
            <p:nvPr/>
          </p:nvPicPr>
          <p:blipFill>
            <a:blip r:embed="rId117" cstate="print"/>
            <a:stretch>
              <a:fillRect/>
            </a:stretch>
          </p:blipFill>
          <p:spPr>
            <a:xfrm>
              <a:off x="10727944" y="3392182"/>
              <a:ext cx="273024" cy="142354"/>
            </a:xfrm>
            <a:prstGeom prst="rect">
              <a:avLst/>
            </a:prstGeom>
          </p:spPr>
        </p:pic>
        <p:pic>
          <p:nvPicPr>
            <p:cNvPr id="155" name="object 155"/>
            <p:cNvPicPr/>
            <p:nvPr/>
          </p:nvPicPr>
          <p:blipFill>
            <a:blip r:embed="rId118" cstate="print"/>
            <a:stretch>
              <a:fillRect/>
            </a:stretch>
          </p:blipFill>
          <p:spPr>
            <a:xfrm>
              <a:off x="11061827" y="3361397"/>
              <a:ext cx="185127" cy="131356"/>
            </a:xfrm>
            <a:prstGeom prst="rect">
              <a:avLst/>
            </a:prstGeom>
          </p:spPr>
        </p:pic>
        <p:pic>
          <p:nvPicPr>
            <p:cNvPr id="156" name="object 156"/>
            <p:cNvPicPr/>
            <p:nvPr/>
          </p:nvPicPr>
          <p:blipFill>
            <a:blip r:embed="rId119" cstate="print"/>
            <a:stretch>
              <a:fillRect/>
            </a:stretch>
          </p:blipFill>
          <p:spPr>
            <a:xfrm>
              <a:off x="11277091" y="3353155"/>
              <a:ext cx="122509" cy="139598"/>
            </a:xfrm>
            <a:prstGeom prst="rect">
              <a:avLst/>
            </a:prstGeom>
          </p:spPr>
        </p:pic>
        <p:pic>
          <p:nvPicPr>
            <p:cNvPr id="157" name="object 157"/>
            <p:cNvPicPr/>
            <p:nvPr/>
          </p:nvPicPr>
          <p:blipFill>
            <a:blip r:embed="rId120" cstate="print"/>
            <a:stretch>
              <a:fillRect/>
            </a:stretch>
          </p:blipFill>
          <p:spPr>
            <a:xfrm>
              <a:off x="11424665" y="3371434"/>
              <a:ext cx="155930" cy="121319"/>
            </a:xfrm>
            <a:prstGeom prst="rect">
              <a:avLst/>
            </a:prstGeom>
          </p:spPr>
        </p:pic>
        <p:pic>
          <p:nvPicPr>
            <p:cNvPr id="158" name="object 158"/>
            <p:cNvPicPr/>
            <p:nvPr/>
          </p:nvPicPr>
          <p:blipFill>
            <a:blip r:embed="rId121" cstate="print"/>
            <a:stretch>
              <a:fillRect/>
            </a:stretch>
          </p:blipFill>
          <p:spPr>
            <a:xfrm>
              <a:off x="11641328" y="3359480"/>
              <a:ext cx="122204" cy="133273"/>
            </a:xfrm>
            <a:prstGeom prst="rect">
              <a:avLst/>
            </a:prstGeom>
          </p:spPr>
        </p:pic>
        <p:pic>
          <p:nvPicPr>
            <p:cNvPr id="159" name="object 159"/>
            <p:cNvPicPr/>
            <p:nvPr/>
          </p:nvPicPr>
          <p:blipFill>
            <a:blip r:embed="rId122" cstate="print"/>
            <a:stretch>
              <a:fillRect/>
            </a:stretch>
          </p:blipFill>
          <p:spPr>
            <a:xfrm>
              <a:off x="11828653" y="3361461"/>
              <a:ext cx="186563" cy="131292"/>
            </a:xfrm>
            <a:prstGeom prst="rect">
              <a:avLst/>
            </a:prstGeom>
          </p:spPr>
        </p:pic>
        <p:pic>
          <p:nvPicPr>
            <p:cNvPr id="160" name="object 160"/>
            <p:cNvPicPr/>
            <p:nvPr/>
          </p:nvPicPr>
          <p:blipFill>
            <a:blip r:embed="rId123" cstate="print"/>
            <a:stretch>
              <a:fillRect/>
            </a:stretch>
          </p:blipFill>
          <p:spPr>
            <a:xfrm>
              <a:off x="12034773" y="3392375"/>
              <a:ext cx="70167" cy="100632"/>
            </a:xfrm>
            <a:prstGeom prst="rect">
              <a:avLst/>
            </a:prstGeom>
          </p:spPr>
        </p:pic>
        <p:pic>
          <p:nvPicPr>
            <p:cNvPr id="161" name="object 161"/>
            <p:cNvPicPr/>
            <p:nvPr/>
          </p:nvPicPr>
          <p:blipFill>
            <a:blip r:embed="rId124" cstate="print"/>
            <a:stretch>
              <a:fillRect/>
            </a:stretch>
          </p:blipFill>
          <p:spPr>
            <a:xfrm>
              <a:off x="12126595" y="3392111"/>
              <a:ext cx="154292" cy="100642"/>
            </a:xfrm>
            <a:prstGeom prst="rect">
              <a:avLst/>
            </a:prstGeom>
          </p:spPr>
        </p:pic>
        <p:pic>
          <p:nvPicPr>
            <p:cNvPr id="162" name="object 162"/>
            <p:cNvPicPr/>
            <p:nvPr/>
          </p:nvPicPr>
          <p:blipFill>
            <a:blip r:embed="rId125" cstate="print"/>
            <a:stretch>
              <a:fillRect/>
            </a:stretch>
          </p:blipFill>
          <p:spPr>
            <a:xfrm>
              <a:off x="12310490" y="3357841"/>
              <a:ext cx="91930" cy="134912"/>
            </a:xfrm>
            <a:prstGeom prst="rect">
              <a:avLst/>
            </a:prstGeom>
          </p:spPr>
        </p:pic>
        <p:pic>
          <p:nvPicPr>
            <p:cNvPr id="163" name="object 163"/>
            <p:cNvPicPr/>
            <p:nvPr/>
          </p:nvPicPr>
          <p:blipFill>
            <a:blip r:embed="rId126" cstate="print"/>
            <a:stretch>
              <a:fillRect/>
            </a:stretch>
          </p:blipFill>
          <p:spPr>
            <a:xfrm>
              <a:off x="12421870" y="3392351"/>
              <a:ext cx="138391" cy="99005"/>
            </a:xfrm>
            <a:prstGeom prst="rect">
              <a:avLst/>
            </a:prstGeom>
          </p:spPr>
        </p:pic>
        <p:pic>
          <p:nvPicPr>
            <p:cNvPr id="164" name="object 164"/>
            <p:cNvPicPr/>
            <p:nvPr/>
          </p:nvPicPr>
          <p:blipFill>
            <a:blip r:embed="rId22" cstate="print"/>
            <a:stretch>
              <a:fillRect/>
            </a:stretch>
          </p:blipFill>
          <p:spPr>
            <a:xfrm>
              <a:off x="12584810" y="3392124"/>
              <a:ext cx="82127" cy="100629"/>
            </a:xfrm>
            <a:prstGeom prst="rect">
              <a:avLst/>
            </a:prstGeom>
          </p:spPr>
        </p:pic>
        <p:pic>
          <p:nvPicPr>
            <p:cNvPr id="165" name="object 165"/>
            <p:cNvPicPr/>
            <p:nvPr/>
          </p:nvPicPr>
          <p:blipFill>
            <a:blip r:embed="rId127" cstate="print"/>
            <a:stretch>
              <a:fillRect/>
            </a:stretch>
          </p:blipFill>
          <p:spPr>
            <a:xfrm>
              <a:off x="12692253" y="3371434"/>
              <a:ext cx="155841" cy="121319"/>
            </a:xfrm>
            <a:prstGeom prst="rect">
              <a:avLst/>
            </a:prstGeom>
          </p:spPr>
        </p:pic>
      </p:grpSp>
      <p:grpSp>
        <p:nvGrpSpPr>
          <p:cNvPr id="166" name="Group 165">
            <a:extLst>
              <a:ext uri="{FF2B5EF4-FFF2-40B4-BE49-F238E27FC236}">
                <a16:creationId xmlns:a16="http://schemas.microsoft.com/office/drawing/2014/main" id="{B62479CD-2A42-57B9-274B-AB8732E4278E}"/>
              </a:ext>
            </a:extLst>
          </p:cNvPr>
          <p:cNvGrpSpPr/>
          <p:nvPr/>
        </p:nvGrpSpPr>
        <p:grpSpPr>
          <a:xfrm>
            <a:off x="12117225" y="94718"/>
            <a:ext cx="2584422" cy="788694"/>
            <a:chOff x="12117225" y="94718"/>
            <a:chExt cx="2584422" cy="788694"/>
          </a:xfrm>
        </p:grpSpPr>
        <p:sp>
          <p:nvSpPr>
            <p:cNvPr id="167" name="object 2">
              <a:extLst>
                <a:ext uri="{FF2B5EF4-FFF2-40B4-BE49-F238E27FC236}">
                  <a16:creationId xmlns:a16="http://schemas.microsoft.com/office/drawing/2014/main" id="{A2118BFD-CF38-BBD0-9D0B-AF0837131EC3}"/>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168" name="Group 167">
              <a:extLst>
                <a:ext uri="{FF2B5EF4-FFF2-40B4-BE49-F238E27FC236}">
                  <a16:creationId xmlns:a16="http://schemas.microsoft.com/office/drawing/2014/main" id="{5B8801E0-4900-514C-792A-D263605E8461}"/>
                </a:ext>
              </a:extLst>
            </p:cNvPr>
            <p:cNvGrpSpPr/>
            <p:nvPr/>
          </p:nvGrpSpPr>
          <p:grpSpPr>
            <a:xfrm>
              <a:off x="12117225" y="94718"/>
              <a:ext cx="609600" cy="788694"/>
              <a:chOff x="0" y="0"/>
              <a:chExt cx="660000" cy="841294"/>
            </a:xfrm>
          </p:grpSpPr>
          <p:sp>
            <p:nvSpPr>
              <p:cNvPr id="169" name="Shape 9">
                <a:extLst>
                  <a:ext uri="{FF2B5EF4-FFF2-40B4-BE49-F238E27FC236}">
                    <a16:creationId xmlns:a16="http://schemas.microsoft.com/office/drawing/2014/main" id="{A2F63963-2FC0-2BA9-2C00-E519562661A5}"/>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170" name="Shape 10">
                <a:extLst>
                  <a:ext uri="{FF2B5EF4-FFF2-40B4-BE49-F238E27FC236}">
                    <a16:creationId xmlns:a16="http://schemas.microsoft.com/office/drawing/2014/main" id="{BA4B6066-453C-97DA-403F-E1D41754D6F9}"/>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171" name="Shape 11">
                <a:extLst>
                  <a:ext uri="{FF2B5EF4-FFF2-40B4-BE49-F238E27FC236}">
                    <a16:creationId xmlns:a16="http://schemas.microsoft.com/office/drawing/2014/main" id="{06DC76E9-D560-6851-0726-AD3BB82ACD47}"/>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026160"/>
            <a:ext cx="15544800" cy="0"/>
          </a:xfrm>
          <a:custGeom>
            <a:avLst/>
            <a:gdLst/>
            <a:ahLst/>
            <a:cxnLst/>
            <a:rect l="l" t="t" r="r" b="b"/>
            <a:pathLst>
              <a:path w="15544800">
                <a:moveTo>
                  <a:pt x="0" y="0"/>
                </a:moveTo>
                <a:lnTo>
                  <a:pt x="15544800" y="0"/>
                </a:lnTo>
              </a:path>
              <a:path w="15544800">
                <a:moveTo>
                  <a:pt x="0" y="0"/>
                </a:moveTo>
                <a:lnTo>
                  <a:pt x="15544800" y="0"/>
                </a:lnTo>
              </a:path>
            </a:pathLst>
          </a:custGeom>
          <a:ln w="3175">
            <a:solidFill>
              <a:srgbClr val="A7A9AC"/>
            </a:solidFill>
          </a:ln>
        </p:spPr>
        <p:txBody>
          <a:bodyPr wrap="square" lIns="0" tIns="0" rIns="0" bIns="0" rtlCol="0"/>
          <a:lstStyle/>
          <a:p>
            <a:endParaRPr/>
          </a:p>
        </p:txBody>
      </p:sp>
      <p:sp>
        <p:nvSpPr>
          <p:cNvPr id="3" name="object 3"/>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2" action="ppaction://hlinksldjump"/>
              </a:rPr>
              <a:t>OVERVIEW</a:t>
            </a:r>
            <a:endParaRPr sz="1900">
              <a:latin typeface="Tahoma"/>
              <a:cs typeface="Tahoma"/>
            </a:endParaRPr>
          </a:p>
        </p:txBody>
      </p:sp>
      <p:sp>
        <p:nvSpPr>
          <p:cNvPr id="4" name="object 4"/>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3" action="ppaction://hlinksldjump"/>
              </a:rPr>
              <a:t>ENVIRONMENTAL</a:t>
            </a:r>
            <a:endParaRPr sz="1900">
              <a:latin typeface="Tahoma"/>
              <a:cs typeface="Tahoma"/>
            </a:endParaRPr>
          </a:p>
        </p:txBody>
      </p:sp>
      <p:sp>
        <p:nvSpPr>
          <p:cNvPr id="5" name="object 5"/>
          <p:cNvSpPr txBox="1"/>
          <p:nvPr/>
        </p:nvSpPr>
        <p:spPr>
          <a:xfrm>
            <a:off x="6314059" y="395731"/>
            <a:ext cx="743585"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6" name="object 6"/>
          <p:cNvSpPr txBox="1"/>
          <p:nvPr/>
        </p:nvSpPr>
        <p:spPr>
          <a:xfrm>
            <a:off x="8001127" y="383539"/>
            <a:ext cx="1510030" cy="314960"/>
          </a:xfrm>
          <a:prstGeom prst="rect">
            <a:avLst/>
          </a:prstGeom>
        </p:spPr>
        <p:txBody>
          <a:bodyPr vert="horz" wrap="square" lIns="0" tIns="12065" rIns="0" bIns="0" rtlCol="0">
            <a:spAutoFit/>
          </a:bodyPr>
          <a:lstStyle/>
          <a:p>
            <a:pPr marL="12700">
              <a:lnSpc>
                <a:spcPct val="100000"/>
              </a:lnSpc>
              <a:spcBef>
                <a:spcPts val="95"/>
              </a:spcBef>
            </a:pPr>
            <a:r>
              <a:rPr sz="1900" b="1" u="sng" spc="-30" dirty="0">
                <a:uFill>
                  <a:solidFill>
                    <a:srgbClr val="C0042D"/>
                  </a:solidFill>
                </a:uFill>
                <a:latin typeface="Trebuchet MS"/>
                <a:cs typeface="Trebuchet MS"/>
                <a:hlinkClick r:id="rId5" action="ppaction://hlinksldjump"/>
              </a:rPr>
              <a:t>GOVERNANCE</a:t>
            </a:r>
            <a:endParaRPr sz="1900">
              <a:latin typeface="Trebuchet MS"/>
              <a:cs typeface="Trebuchet MS"/>
            </a:endParaRPr>
          </a:p>
        </p:txBody>
      </p:sp>
      <p:pic>
        <p:nvPicPr>
          <p:cNvPr id="7" name="object 7"/>
          <p:cNvPicPr/>
          <p:nvPr/>
        </p:nvPicPr>
        <p:blipFill>
          <a:blip r:embed="rId6" cstate="print"/>
          <a:stretch>
            <a:fillRect/>
          </a:stretch>
        </p:blipFill>
        <p:spPr>
          <a:xfrm>
            <a:off x="10307955" y="6796976"/>
            <a:ext cx="861059" cy="860996"/>
          </a:xfrm>
          <a:prstGeom prst="rect">
            <a:avLst/>
          </a:prstGeom>
        </p:spPr>
      </p:pic>
      <p:pic>
        <p:nvPicPr>
          <p:cNvPr id="8" name="object 8"/>
          <p:cNvPicPr/>
          <p:nvPr/>
        </p:nvPicPr>
        <p:blipFill>
          <a:blip r:embed="rId7" cstate="print"/>
          <a:stretch>
            <a:fillRect/>
          </a:stretch>
        </p:blipFill>
        <p:spPr>
          <a:xfrm>
            <a:off x="11624309" y="6796976"/>
            <a:ext cx="861059" cy="860996"/>
          </a:xfrm>
          <a:prstGeom prst="rect">
            <a:avLst/>
          </a:prstGeom>
        </p:spPr>
      </p:pic>
      <p:pic>
        <p:nvPicPr>
          <p:cNvPr id="9" name="object 9"/>
          <p:cNvPicPr/>
          <p:nvPr/>
        </p:nvPicPr>
        <p:blipFill>
          <a:blip r:embed="rId8" cstate="print"/>
          <a:stretch>
            <a:fillRect/>
          </a:stretch>
        </p:blipFill>
        <p:spPr>
          <a:xfrm>
            <a:off x="12954634" y="6804596"/>
            <a:ext cx="861059" cy="860996"/>
          </a:xfrm>
          <a:prstGeom prst="rect">
            <a:avLst/>
          </a:prstGeom>
        </p:spPr>
      </p:pic>
      <p:pic>
        <p:nvPicPr>
          <p:cNvPr id="10" name="object 10"/>
          <p:cNvPicPr/>
          <p:nvPr/>
        </p:nvPicPr>
        <p:blipFill>
          <a:blip r:embed="rId9" cstate="print"/>
          <a:stretch>
            <a:fillRect/>
          </a:stretch>
        </p:blipFill>
        <p:spPr>
          <a:xfrm>
            <a:off x="10307955" y="7833931"/>
            <a:ext cx="861059" cy="860996"/>
          </a:xfrm>
          <a:prstGeom prst="rect">
            <a:avLst/>
          </a:prstGeom>
        </p:spPr>
      </p:pic>
      <p:pic>
        <p:nvPicPr>
          <p:cNvPr id="11" name="object 11"/>
          <p:cNvPicPr/>
          <p:nvPr/>
        </p:nvPicPr>
        <p:blipFill>
          <a:blip r:embed="rId10" cstate="print"/>
          <a:stretch>
            <a:fillRect/>
          </a:stretch>
        </p:blipFill>
        <p:spPr>
          <a:xfrm>
            <a:off x="11624309" y="7833931"/>
            <a:ext cx="861059" cy="860996"/>
          </a:xfrm>
          <a:prstGeom prst="rect">
            <a:avLst/>
          </a:prstGeom>
        </p:spPr>
      </p:pic>
      <p:pic>
        <p:nvPicPr>
          <p:cNvPr id="12" name="object 12"/>
          <p:cNvPicPr/>
          <p:nvPr/>
        </p:nvPicPr>
        <p:blipFill>
          <a:blip r:embed="rId11" cstate="print"/>
          <a:stretch>
            <a:fillRect/>
          </a:stretch>
        </p:blipFill>
        <p:spPr>
          <a:xfrm>
            <a:off x="12946380" y="7833931"/>
            <a:ext cx="861060" cy="860996"/>
          </a:xfrm>
          <a:prstGeom prst="rect">
            <a:avLst/>
          </a:prstGeom>
        </p:spPr>
      </p:pic>
      <p:pic>
        <p:nvPicPr>
          <p:cNvPr id="13" name="object 13"/>
          <p:cNvPicPr/>
          <p:nvPr/>
        </p:nvPicPr>
        <p:blipFill>
          <a:blip r:embed="rId12" cstate="print"/>
          <a:stretch>
            <a:fillRect/>
          </a:stretch>
        </p:blipFill>
        <p:spPr>
          <a:xfrm>
            <a:off x="10307955" y="8870950"/>
            <a:ext cx="861059" cy="860983"/>
          </a:xfrm>
          <a:prstGeom prst="rect">
            <a:avLst/>
          </a:prstGeom>
        </p:spPr>
      </p:pic>
      <p:pic>
        <p:nvPicPr>
          <p:cNvPr id="14" name="object 14"/>
          <p:cNvPicPr/>
          <p:nvPr/>
        </p:nvPicPr>
        <p:blipFill>
          <a:blip r:embed="rId13" cstate="print"/>
          <a:stretch>
            <a:fillRect/>
          </a:stretch>
        </p:blipFill>
        <p:spPr>
          <a:xfrm>
            <a:off x="11624309" y="8870950"/>
            <a:ext cx="861059" cy="860996"/>
          </a:xfrm>
          <a:prstGeom prst="rect">
            <a:avLst/>
          </a:prstGeom>
        </p:spPr>
      </p:pic>
      <p:grpSp>
        <p:nvGrpSpPr>
          <p:cNvPr id="15" name="object 15"/>
          <p:cNvGrpSpPr/>
          <p:nvPr/>
        </p:nvGrpSpPr>
        <p:grpSpPr>
          <a:xfrm>
            <a:off x="7466330" y="1257477"/>
            <a:ext cx="6524625" cy="2246630"/>
            <a:chOff x="7466330" y="1257477"/>
            <a:chExt cx="6524625" cy="2246630"/>
          </a:xfrm>
        </p:grpSpPr>
        <p:sp>
          <p:nvSpPr>
            <p:cNvPr id="16" name="object 16"/>
            <p:cNvSpPr/>
            <p:nvPr/>
          </p:nvSpPr>
          <p:spPr>
            <a:xfrm>
              <a:off x="7466330" y="1275206"/>
              <a:ext cx="2553335" cy="2211070"/>
            </a:xfrm>
            <a:custGeom>
              <a:avLst/>
              <a:gdLst/>
              <a:ahLst/>
              <a:cxnLst/>
              <a:rect l="l" t="t" r="r" b="b"/>
              <a:pathLst>
                <a:path w="2553334" h="2211070">
                  <a:moveTo>
                    <a:pt x="1914652" y="0"/>
                  </a:moveTo>
                  <a:lnTo>
                    <a:pt x="638175" y="0"/>
                  </a:lnTo>
                  <a:lnTo>
                    <a:pt x="0" y="1105408"/>
                  </a:lnTo>
                  <a:lnTo>
                    <a:pt x="638175" y="2210816"/>
                  </a:lnTo>
                  <a:lnTo>
                    <a:pt x="1914652" y="2210816"/>
                  </a:lnTo>
                  <a:lnTo>
                    <a:pt x="2552954" y="1105408"/>
                  </a:lnTo>
                  <a:lnTo>
                    <a:pt x="1914652" y="0"/>
                  </a:lnTo>
                  <a:close/>
                </a:path>
              </a:pathLst>
            </a:custGeom>
            <a:solidFill>
              <a:srgbClr val="162A4F"/>
            </a:solidFill>
          </p:spPr>
          <p:txBody>
            <a:bodyPr wrap="square" lIns="0" tIns="0" rIns="0" bIns="0" rtlCol="0"/>
            <a:lstStyle/>
            <a:p>
              <a:endParaRPr/>
            </a:p>
          </p:txBody>
        </p:sp>
        <p:pic>
          <p:nvPicPr>
            <p:cNvPr id="17" name="object 17"/>
            <p:cNvPicPr/>
            <p:nvPr/>
          </p:nvPicPr>
          <p:blipFill>
            <a:blip r:embed="rId14" cstate="print"/>
            <a:stretch>
              <a:fillRect/>
            </a:stretch>
          </p:blipFill>
          <p:spPr>
            <a:xfrm>
              <a:off x="8192008" y="1810397"/>
              <a:ext cx="1101432" cy="1140955"/>
            </a:xfrm>
            <a:prstGeom prst="rect">
              <a:avLst/>
            </a:prstGeom>
          </p:spPr>
        </p:pic>
        <p:sp>
          <p:nvSpPr>
            <p:cNvPr id="18" name="object 18"/>
            <p:cNvSpPr/>
            <p:nvPr/>
          </p:nvSpPr>
          <p:spPr>
            <a:xfrm>
              <a:off x="9522841" y="1275206"/>
              <a:ext cx="4467860" cy="2211070"/>
            </a:xfrm>
            <a:custGeom>
              <a:avLst/>
              <a:gdLst/>
              <a:ahLst/>
              <a:cxnLst/>
              <a:rect l="l" t="t" r="r" b="b"/>
              <a:pathLst>
                <a:path w="4467859" h="2211070">
                  <a:moveTo>
                    <a:pt x="0" y="2210816"/>
                  </a:moveTo>
                  <a:lnTo>
                    <a:pt x="638301" y="1105408"/>
                  </a:lnTo>
                  <a:lnTo>
                    <a:pt x="0" y="0"/>
                  </a:lnTo>
                </a:path>
                <a:path w="4467859" h="2211070">
                  <a:moveTo>
                    <a:pt x="638301" y="1105408"/>
                  </a:moveTo>
                  <a:lnTo>
                    <a:pt x="4467732" y="1105408"/>
                  </a:lnTo>
                </a:path>
              </a:pathLst>
            </a:custGeom>
            <a:ln w="35458">
              <a:solidFill>
                <a:srgbClr val="162A4F"/>
              </a:solidFill>
            </a:ln>
          </p:spPr>
          <p:txBody>
            <a:bodyPr wrap="square" lIns="0" tIns="0" rIns="0" bIns="0" rtlCol="0"/>
            <a:lstStyle/>
            <a:p>
              <a:endParaRPr/>
            </a:p>
          </p:txBody>
        </p:sp>
        <p:pic>
          <p:nvPicPr>
            <p:cNvPr id="19" name="object 19"/>
            <p:cNvPicPr/>
            <p:nvPr/>
          </p:nvPicPr>
          <p:blipFill>
            <a:blip r:embed="rId15" cstate="print"/>
            <a:stretch>
              <a:fillRect/>
            </a:stretch>
          </p:blipFill>
          <p:spPr>
            <a:xfrm>
              <a:off x="10387203" y="2001443"/>
              <a:ext cx="151587" cy="218897"/>
            </a:xfrm>
            <a:prstGeom prst="rect">
              <a:avLst/>
            </a:prstGeom>
          </p:spPr>
        </p:pic>
        <p:pic>
          <p:nvPicPr>
            <p:cNvPr id="20" name="object 20"/>
            <p:cNvPicPr/>
            <p:nvPr/>
          </p:nvPicPr>
          <p:blipFill>
            <a:blip r:embed="rId16" cstate="print"/>
            <a:stretch>
              <a:fillRect/>
            </a:stretch>
          </p:blipFill>
          <p:spPr>
            <a:xfrm>
              <a:off x="10573512" y="2001443"/>
              <a:ext cx="368909" cy="218897"/>
            </a:xfrm>
            <a:prstGeom prst="rect">
              <a:avLst/>
            </a:prstGeom>
          </p:spPr>
        </p:pic>
        <p:sp>
          <p:nvSpPr>
            <p:cNvPr id="21" name="object 21"/>
            <p:cNvSpPr/>
            <p:nvPr/>
          </p:nvSpPr>
          <p:spPr>
            <a:xfrm>
              <a:off x="10963148" y="2005329"/>
              <a:ext cx="133985" cy="212090"/>
            </a:xfrm>
            <a:custGeom>
              <a:avLst/>
              <a:gdLst/>
              <a:ahLst/>
              <a:cxnLst/>
              <a:rect l="l" t="t" r="r" b="b"/>
              <a:pathLst>
                <a:path w="133984" h="212089">
                  <a:moveTo>
                    <a:pt x="133477" y="0"/>
                  </a:moveTo>
                  <a:lnTo>
                    <a:pt x="0" y="0"/>
                  </a:lnTo>
                  <a:lnTo>
                    <a:pt x="0" y="41910"/>
                  </a:lnTo>
                  <a:lnTo>
                    <a:pt x="0" y="81280"/>
                  </a:lnTo>
                  <a:lnTo>
                    <a:pt x="0" y="123190"/>
                  </a:lnTo>
                  <a:lnTo>
                    <a:pt x="0" y="170180"/>
                  </a:lnTo>
                  <a:lnTo>
                    <a:pt x="0" y="212090"/>
                  </a:lnTo>
                  <a:lnTo>
                    <a:pt x="133477" y="212090"/>
                  </a:lnTo>
                  <a:lnTo>
                    <a:pt x="133477" y="170180"/>
                  </a:lnTo>
                  <a:lnTo>
                    <a:pt x="47625" y="170180"/>
                  </a:lnTo>
                  <a:lnTo>
                    <a:pt x="47625" y="123190"/>
                  </a:lnTo>
                  <a:lnTo>
                    <a:pt x="126746" y="123190"/>
                  </a:lnTo>
                  <a:lnTo>
                    <a:pt x="126746" y="81280"/>
                  </a:lnTo>
                  <a:lnTo>
                    <a:pt x="47625" y="81280"/>
                  </a:lnTo>
                  <a:lnTo>
                    <a:pt x="47625" y="41910"/>
                  </a:lnTo>
                  <a:lnTo>
                    <a:pt x="133477" y="41910"/>
                  </a:lnTo>
                  <a:lnTo>
                    <a:pt x="133477" y="0"/>
                  </a:lnTo>
                  <a:close/>
                </a:path>
              </a:pathLst>
            </a:custGeom>
            <a:solidFill>
              <a:srgbClr val="000000"/>
            </a:solidFill>
          </p:spPr>
          <p:txBody>
            <a:bodyPr wrap="square" lIns="0" tIns="0" rIns="0" bIns="0" rtlCol="0"/>
            <a:lstStyle/>
            <a:p>
              <a:endParaRPr/>
            </a:p>
          </p:txBody>
        </p:sp>
        <p:pic>
          <p:nvPicPr>
            <p:cNvPr id="22" name="object 22"/>
            <p:cNvPicPr/>
            <p:nvPr/>
          </p:nvPicPr>
          <p:blipFill>
            <a:blip r:embed="rId17" cstate="print"/>
            <a:stretch>
              <a:fillRect/>
            </a:stretch>
          </p:blipFill>
          <p:spPr>
            <a:xfrm>
              <a:off x="11133582" y="2004644"/>
              <a:ext cx="179349" cy="212521"/>
            </a:xfrm>
            <a:prstGeom prst="rect">
              <a:avLst/>
            </a:prstGeom>
          </p:spPr>
        </p:pic>
        <p:pic>
          <p:nvPicPr>
            <p:cNvPr id="23" name="object 23"/>
            <p:cNvPicPr/>
            <p:nvPr/>
          </p:nvPicPr>
          <p:blipFill>
            <a:blip r:embed="rId18" cstate="print"/>
            <a:stretch>
              <a:fillRect/>
            </a:stretch>
          </p:blipFill>
          <p:spPr>
            <a:xfrm>
              <a:off x="11338814" y="2004631"/>
              <a:ext cx="173939" cy="212534"/>
            </a:xfrm>
            <a:prstGeom prst="rect">
              <a:avLst/>
            </a:prstGeom>
          </p:spPr>
        </p:pic>
        <p:pic>
          <p:nvPicPr>
            <p:cNvPr id="24" name="object 24"/>
            <p:cNvPicPr/>
            <p:nvPr/>
          </p:nvPicPr>
          <p:blipFill>
            <a:blip r:embed="rId19" cstate="print"/>
            <a:stretch>
              <a:fillRect/>
            </a:stretch>
          </p:blipFill>
          <p:spPr>
            <a:xfrm>
              <a:off x="11536934" y="2004644"/>
              <a:ext cx="193725" cy="212521"/>
            </a:xfrm>
            <a:prstGeom prst="rect">
              <a:avLst/>
            </a:prstGeom>
          </p:spPr>
        </p:pic>
        <p:pic>
          <p:nvPicPr>
            <p:cNvPr id="25" name="object 25"/>
            <p:cNvPicPr/>
            <p:nvPr/>
          </p:nvPicPr>
          <p:blipFill>
            <a:blip r:embed="rId20" cstate="print"/>
            <a:stretch>
              <a:fillRect/>
            </a:stretch>
          </p:blipFill>
          <p:spPr>
            <a:xfrm>
              <a:off x="11754612" y="2004631"/>
              <a:ext cx="173939" cy="212534"/>
            </a:xfrm>
            <a:prstGeom prst="rect">
              <a:avLst/>
            </a:prstGeom>
          </p:spPr>
        </p:pic>
        <p:pic>
          <p:nvPicPr>
            <p:cNvPr id="26" name="object 26"/>
            <p:cNvPicPr/>
            <p:nvPr/>
          </p:nvPicPr>
          <p:blipFill>
            <a:blip r:embed="rId21" cstate="print"/>
            <a:stretch>
              <a:fillRect/>
            </a:stretch>
          </p:blipFill>
          <p:spPr>
            <a:xfrm>
              <a:off x="11965559" y="2001431"/>
              <a:ext cx="138823" cy="218909"/>
            </a:xfrm>
            <a:prstGeom prst="rect">
              <a:avLst/>
            </a:prstGeom>
          </p:spPr>
        </p:pic>
        <p:sp>
          <p:nvSpPr>
            <p:cNvPr id="27" name="object 27"/>
            <p:cNvSpPr/>
            <p:nvPr/>
          </p:nvSpPr>
          <p:spPr>
            <a:xfrm>
              <a:off x="12136628" y="2005329"/>
              <a:ext cx="133350" cy="212090"/>
            </a:xfrm>
            <a:custGeom>
              <a:avLst/>
              <a:gdLst/>
              <a:ahLst/>
              <a:cxnLst/>
              <a:rect l="l" t="t" r="r" b="b"/>
              <a:pathLst>
                <a:path w="133350" h="212089">
                  <a:moveTo>
                    <a:pt x="133350" y="0"/>
                  </a:moveTo>
                  <a:lnTo>
                    <a:pt x="0" y="0"/>
                  </a:lnTo>
                  <a:lnTo>
                    <a:pt x="0" y="41910"/>
                  </a:lnTo>
                  <a:lnTo>
                    <a:pt x="0" y="81280"/>
                  </a:lnTo>
                  <a:lnTo>
                    <a:pt x="0" y="123190"/>
                  </a:lnTo>
                  <a:lnTo>
                    <a:pt x="0" y="170180"/>
                  </a:lnTo>
                  <a:lnTo>
                    <a:pt x="0" y="212090"/>
                  </a:lnTo>
                  <a:lnTo>
                    <a:pt x="133350" y="212090"/>
                  </a:lnTo>
                  <a:lnTo>
                    <a:pt x="133350" y="170180"/>
                  </a:lnTo>
                  <a:lnTo>
                    <a:pt x="47498" y="170180"/>
                  </a:lnTo>
                  <a:lnTo>
                    <a:pt x="47498" y="123190"/>
                  </a:lnTo>
                  <a:lnTo>
                    <a:pt x="126746" y="123190"/>
                  </a:lnTo>
                  <a:lnTo>
                    <a:pt x="126746" y="81280"/>
                  </a:lnTo>
                  <a:lnTo>
                    <a:pt x="47498" y="81280"/>
                  </a:lnTo>
                  <a:lnTo>
                    <a:pt x="47498" y="41910"/>
                  </a:lnTo>
                  <a:lnTo>
                    <a:pt x="133350" y="41910"/>
                  </a:lnTo>
                  <a:lnTo>
                    <a:pt x="133350" y="0"/>
                  </a:lnTo>
                  <a:close/>
                </a:path>
              </a:pathLst>
            </a:custGeom>
            <a:solidFill>
              <a:srgbClr val="000000"/>
            </a:solidFill>
          </p:spPr>
          <p:txBody>
            <a:bodyPr wrap="square" lIns="0" tIns="0" rIns="0" bIns="0" rtlCol="0"/>
            <a:lstStyle/>
            <a:p>
              <a:endParaRPr/>
            </a:p>
          </p:txBody>
        </p:sp>
        <p:pic>
          <p:nvPicPr>
            <p:cNvPr id="28" name="object 28"/>
            <p:cNvPicPr/>
            <p:nvPr/>
          </p:nvPicPr>
          <p:blipFill>
            <a:blip r:embed="rId22" cstate="print"/>
            <a:stretch>
              <a:fillRect/>
            </a:stretch>
          </p:blipFill>
          <p:spPr>
            <a:xfrm>
              <a:off x="12373991" y="2004644"/>
              <a:ext cx="157327" cy="212521"/>
            </a:xfrm>
            <a:prstGeom prst="rect">
              <a:avLst/>
            </a:prstGeom>
          </p:spPr>
        </p:pic>
        <p:sp>
          <p:nvSpPr>
            <p:cNvPr id="29" name="object 29"/>
            <p:cNvSpPr/>
            <p:nvPr/>
          </p:nvSpPr>
          <p:spPr>
            <a:xfrm>
              <a:off x="12561951" y="2004631"/>
              <a:ext cx="382270" cy="213360"/>
            </a:xfrm>
            <a:custGeom>
              <a:avLst/>
              <a:gdLst/>
              <a:ahLst/>
              <a:cxnLst/>
              <a:rect l="l" t="t" r="r" b="b"/>
              <a:pathLst>
                <a:path w="382270" h="213360">
                  <a:moveTo>
                    <a:pt x="47548" y="0"/>
                  </a:moveTo>
                  <a:lnTo>
                    <a:pt x="0" y="0"/>
                  </a:lnTo>
                  <a:lnTo>
                    <a:pt x="0" y="212534"/>
                  </a:lnTo>
                  <a:lnTo>
                    <a:pt x="47548" y="212534"/>
                  </a:lnTo>
                  <a:lnTo>
                    <a:pt x="47548" y="0"/>
                  </a:lnTo>
                  <a:close/>
                </a:path>
                <a:path w="382270" h="213360">
                  <a:moveTo>
                    <a:pt x="222758" y="170878"/>
                  </a:moveTo>
                  <a:lnTo>
                    <a:pt x="138557" y="170878"/>
                  </a:lnTo>
                  <a:lnTo>
                    <a:pt x="138557" y="698"/>
                  </a:lnTo>
                  <a:lnTo>
                    <a:pt x="91059" y="698"/>
                  </a:lnTo>
                  <a:lnTo>
                    <a:pt x="91059" y="170878"/>
                  </a:lnTo>
                  <a:lnTo>
                    <a:pt x="91059" y="212788"/>
                  </a:lnTo>
                  <a:lnTo>
                    <a:pt x="222758" y="212788"/>
                  </a:lnTo>
                  <a:lnTo>
                    <a:pt x="222758" y="170878"/>
                  </a:lnTo>
                  <a:close/>
                </a:path>
                <a:path w="382270" h="213360">
                  <a:moveTo>
                    <a:pt x="382016" y="170878"/>
                  </a:moveTo>
                  <a:lnTo>
                    <a:pt x="297688" y="170878"/>
                  </a:lnTo>
                  <a:lnTo>
                    <a:pt x="297688" y="698"/>
                  </a:lnTo>
                  <a:lnTo>
                    <a:pt x="250190" y="698"/>
                  </a:lnTo>
                  <a:lnTo>
                    <a:pt x="250190" y="170878"/>
                  </a:lnTo>
                  <a:lnTo>
                    <a:pt x="250190" y="212788"/>
                  </a:lnTo>
                  <a:lnTo>
                    <a:pt x="382016" y="212788"/>
                  </a:lnTo>
                  <a:lnTo>
                    <a:pt x="382016" y="170878"/>
                  </a:lnTo>
                  <a:close/>
                </a:path>
              </a:pathLst>
            </a:custGeom>
            <a:solidFill>
              <a:srgbClr val="000000"/>
            </a:solidFill>
          </p:spPr>
          <p:txBody>
            <a:bodyPr wrap="square" lIns="0" tIns="0" rIns="0" bIns="0" rtlCol="0"/>
            <a:lstStyle/>
            <a:p>
              <a:endParaRPr/>
            </a:p>
          </p:txBody>
        </p:sp>
        <p:pic>
          <p:nvPicPr>
            <p:cNvPr id="30" name="object 30"/>
            <p:cNvPicPr/>
            <p:nvPr/>
          </p:nvPicPr>
          <p:blipFill>
            <a:blip r:embed="rId23" cstate="print"/>
            <a:stretch>
              <a:fillRect/>
            </a:stretch>
          </p:blipFill>
          <p:spPr>
            <a:xfrm>
              <a:off x="12965049" y="2004644"/>
              <a:ext cx="193713" cy="212521"/>
            </a:xfrm>
            <a:prstGeom prst="rect">
              <a:avLst/>
            </a:prstGeom>
          </p:spPr>
        </p:pic>
        <p:pic>
          <p:nvPicPr>
            <p:cNvPr id="31" name="object 31"/>
            <p:cNvPicPr/>
            <p:nvPr/>
          </p:nvPicPr>
          <p:blipFill>
            <a:blip r:embed="rId24" cstate="print"/>
            <a:stretch>
              <a:fillRect/>
            </a:stretch>
          </p:blipFill>
          <p:spPr>
            <a:xfrm>
              <a:off x="13182727" y="2004644"/>
              <a:ext cx="179349" cy="212521"/>
            </a:xfrm>
            <a:prstGeom prst="rect">
              <a:avLst/>
            </a:prstGeom>
          </p:spPr>
        </p:pic>
        <p:pic>
          <p:nvPicPr>
            <p:cNvPr id="32" name="object 32"/>
            <p:cNvPicPr/>
            <p:nvPr/>
          </p:nvPicPr>
          <p:blipFill>
            <a:blip r:embed="rId25" cstate="print"/>
            <a:stretch>
              <a:fillRect/>
            </a:stretch>
          </p:blipFill>
          <p:spPr>
            <a:xfrm>
              <a:off x="10308844" y="2875152"/>
              <a:ext cx="1314069" cy="192658"/>
            </a:xfrm>
            <a:prstGeom prst="rect">
              <a:avLst/>
            </a:prstGeom>
          </p:spPr>
        </p:pic>
        <p:pic>
          <p:nvPicPr>
            <p:cNvPr id="33" name="object 33"/>
            <p:cNvPicPr/>
            <p:nvPr/>
          </p:nvPicPr>
          <p:blipFill>
            <a:blip r:embed="rId26" cstate="print"/>
            <a:stretch>
              <a:fillRect/>
            </a:stretch>
          </p:blipFill>
          <p:spPr>
            <a:xfrm>
              <a:off x="11702796" y="2881757"/>
              <a:ext cx="110617" cy="183515"/>
            </a:xfrm>
            <a:prstGeom prst="rect">
              <a:avLst/>
            </a:prstGeom>
          </p:spPr>
        </p:pic>
        <p:pic>
          <p:nvPicPr>
            <p:cNvPr id="34" name="object 34"/>
            <p:cNvPicPr/>
            <p:nvPr/>
          </p:nvPicPr>
          <p:blipFill>
            <a:blip r:embed="rId27" cstate="print"/>
            <a:stretch>
              <a:fillRect/>
            </a:stretch>
          </p:blipFill>
          <p:spPr>
            <a:xfrm>
              <a:off x="11838305" y="2932175"/>
              <a:ext cx="105155" cy="135635"/>
            </a:xfrm>
            <a:prstGeom prst="rect">
              <a:avLst/>
            </a:prstGeom>
          </p:spPr>
        </p:pic>
        <p:pic>
          <p:nvPicPr>
            <p:cNvPr id="35" name="object 35"/>
            <p:cNvPicPr/>
            <p:nvPr/>
          </p:nvPicPr>
          <p:blipFill>
            <a:blip r:embed="rId28" cstate="print"/>
            <a:stretch>
              <a:fillRect/>
            </a:stretch>
          </p:blipFill>
          <p:spPr>
            <a:xfrm>
              <a:off x="11966067" y="2880613"/>
              <a:ext cx="145033" cy="187197"/>
            </a:xfrm>
            <a:prstGeom prst="rect">
              <a:avLst/>
            </a:prstGeom>
          </p:spPr>
        </p:pic>
        <p:pic>
          <p:nvPicPr>
            <p:cNvPr id="36" name="object 36"/>
            <p:cNvPicPr/>
            <p:nvPr/>
          </p:nvPicPr>
          <p:blipFill>
            <a:blip r:embed="rId29" cstate="print"/>
            <a:stretch>
              <a:fillRect/>
            </a:stretch>
          </p:blipFill>
          <p:spPr>
            <a:xfrm>
              <a:off x="12141581" y="2929636"/>
              <a:ext cx="105028" cy="135636"/>
            </a:xfrm>
            <a:prstGeom prst="rect">
              <a:avLst/>
            </a:prstGeom>
          </p:spPr>
        </p:pic>
        <p:pic>
          <p:nvPicPr>
            <p:cNvPr id="37" name="object 37"/>
            <p:cNvPicPr/>
            <p:nvPr/>
          </p:nvPicPr>
          <p:blipFill>
            <a:blip r:embed="rId30" cstate="print"/>
            <a:stretch>
              <a:fillRect/>
            </a:stretch>
          </p:blipFill>
          <p:spPr>
            <a:xfrm>
              <a:off x="12269343" y="2929636"/>
              <a:ext cx="312674" cy="138175"/>
            </a:xfrm>
            <a:prstGeom prst="rect">
              <a:avLst/>
            </a:prstGeom>
          </p:spPr>
        </p:pic>
        <p:pic>
          <p:nvPicPr>
            <p:cNvPr id="38" name="object 38"/>
            <p:cNvPicPr/>
            <p:nvPr/>
          </p:nvPicPr>
          <p:blipFill>
            <a:blip r:embed="rId31" cstate="print"/>
            <a:stretch>
              <a:fillRect/>
            </a:stretch>
          </p:blipFill>
          <p:spPr>
            <a:xfrm>
              <a:off x="12662916" y="2882011"/>
              <a:ext cx="108711" cy="183261"/>
            </a:xfrm>
            <a:prstGeom prst="rect">
              <a:avLst/>
            </a:prstGeom>
          </p:spPr>
        </p:pic>
        <p:pic>
          <p:nvPicPr>
            <p:cNvPr id="39" name="object 39"/>
            <p:cNvPicPr/>
            <p:nvPr/>
          </p:nvPicPr>
          <p:blipFill>
            <a:blip r:embed="rId32" cstate="print"/>
            <a:stretch>
              <a:fillRect/>
            </a:stretch>
          </p:blipFill>
          <p:spPr>
            <a:xfrm>
              <a:off x="12795377" y="2880613"/>
              <a:ext cx="463296" cy="187197"/>
            </a:xfrm>
            <a:prstGeom prst="rect">
              <a:avLst/>
            </a:prstGeom>
          </p:spPr>
        </p:pic>
        <p:pic>
          <p:nvPicPr>
            <p:cNvPr id="40" name="object 40"/>
            <p:cNvPicPr/>
            <p:nvPr/>
          </p:nvPicPr>
          <p:blipFill>
            <a:blip r:embed="rId33" cstate="print"/>
            <a:stretch>
              <a:fillRect/>
            </a:stretch>
          </p:blipFill>
          <p:spPr>
            <a:xfrm>
              <a:off x="13281279" y="2929636"/>
              <a:ext cx="330961" cy="138175"/>
            </a:xfrm>
            <a:prstGeom prst="rect">
              <a:avLst/>
            </a:prstGeom>
          </p:spPr>
        </p:pic>
      </p:grpSp>
      <p:sp>
        <p:nvSpPr>
          <p:cNvPr id="41" name="object 41"/>
          <p:cNvSpPr txBox="1"/>
          <p:nvPr/>
        </p:nvSpPr>
        <p:spPr>
          <a:xfrm>
            <a:off x="9856198" y="3354174"/>
            <a:ext cx="5333999" cy="3020186"/>
          </a:xfrm>
          <a:prstGeom prst="rect">
            <a:avLst/>
          </a:prstGeom>
        </p:spPr>
        <p:txBody>
          <a:bodyPr vert="horz" wrap="square" lIns="0" tIns="12700" rIns="0" bIns="0" rtlCol="0">
            <a:spAutoFit/>
          </a:bodyPr>
          <a:lstStyle/>
          <a:p>
            <a:pPr marL="13970" marR="5080">
              <a:lnSpc>
                <a:spcPct val="108900"/>
              </a:lnSpc>
              <a:spcBef>
                <a:spcPts val="1560"/>
              </a:spcBef>
            </a:pPr>
            <a:r>
              <a:rPr sz="1400" dirty="0">
                <a:latin typeface="Arial" panose="020B0604020202020204" pitchFamily="34" charset="0"/>
                <a:cs typeface="Arial" panose="020B0604020202020204" pitchFamily="34" charset="0"/>
              </a:rPr>
              <a:t>The</a:t>
            </a:r>
            <a:r>
              <a:rPr sz="1400" spc="18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governance</a:t>
            </a:r>
            <a:r>
              <a:rPr sz="1400" spc="18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factors</a:t>
            </a:r>
            <a:r>
              <a:rPr sz="1400" spc="17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of</a:t>
            </a:r>
            <a:r>
              <a:rPr sz="1400" spc="19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decision-making</a:t>
            </a:r>
            <a:r>
              <a:rPr sz="1400" spc="170" dirty="0">
                <a:latin typeface="Arial" panose="020B0604020202020204" pitchFamily="34" charset="0"/>
                <a:cs typeface="Arial" panose="020B0604020202020204" pitchFamily="34" charset="0"/>
              </a:rPr>
              <a:t> </a:t>
            </a:r>
            <a:r>
              <a:rPr sz="1400" spc="-20" dirty="0">
                <a:latin typeface="Arial" panose="020B0604020202020204" pitchFamily="34" charset="0"/>
                <a:cs typeface="Arial" panose="020B0604020202020204" pitchFamily="34" charset="0"/>
              </a:rPr>
              <a:t>from </a:t>
            </a:r>
            <a:r>
              <a:rPr sz="1400" dirty="0">
                <a:latin typeface="Arial" panose="020B0604020202020204" pitchFamily="34" charset="0"/>
                <a:cs typeface="Arial" panose="020B0604020202020204" pitchFamily="34" charset="0"/>
              </a:rPr>
              <a:t>policymaking</a:t>
            </a:r>
            <a:r>
              <a:rPr sz="1400" spc="1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to</a:t>
            </a:r>
            <a:r>
              <a:rPr sz="1400" spc="1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the</a:t>
            </a:r>
            <a:r>
              <a:rPr sz="1400" spc="1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distribution</a:t>
            </a:r>
            <a:r>
              <a:rPr sz="1400" spc="1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of</a:t>
            </a:r>
            <a:r>
              <a:rPr sz="1400" spc="12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rights</a:t>
            </a:r>
            <a:r>
              <a:rPr sz="1400" spc="145" dirty="0">
                <a:latin typeface="Arial" panose="020B0604020202020204" pitchFamily="34" charset="0"/>
                <a:cs typeface="Arial" panose="020B0604020202020204" pitchFamily="34" charset="0"/>
              </a:rPr>
              <a:t> </a:t>
            </a:r>
            <a:r>
              <a:rPr sz="1400" spc="-25" dirty="0">
                <a:latin typeface="Arial" panose="020B0604020202020204" pitchFamily="34" charset="0"/>
                <a:cs typeface="Arial" panose="020B0604020202020204" pitchFamily="34" charset="0"/>
              </a:rPr>
              <a:t>and </a:t>
            </a:r>
            <a:r>
              <a:rPr sz="1400" dirty="0">
                <a:latin typeface="Arial" panose="020B0604020202020204" pitchFamily="34" charset="0"/>
                <a:cs typeface="Arial" panose="020B0604020202020204" pitchFamily="34" charset="0"/>
              </a:rPr>
              <a:t>responsibilities</a:t>
            </a:r>
            <a:r>
              <a:rPr sz="1400" spc="1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among</a:t>
            </a:r>
            <a:r>
              <a:rPr sz="1400" spc="9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employees</a:t>
            </a:r>
            <a:r>
              <a:rPr sz="1400" spc="10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are</a:t>
            </a:r>
            <a:r>
              <a:rPr sz="1400" spc="7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critical</a:t>
            </a:r>
            <a:r>
              <a:rPr sz="1400" spc="8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to</a:t>
            </a:r>
            <a:r>
              <a:rPr sz="1400" spc="65" dirty="0">
                <a:latin typeface="Arial" panose="020B0604020202020204" pitchFamily="34" charset="0"/>
                <a:cs typeface="Arial" panose="020B0604020202020204" pitchFamily="34" charset="0"/>
              </a:rPr>
              <a:t> </a:t>
            </a:r>
            <a:r>
              <a:rPr sz="1400" spc="-25" dirty="0">
                <a:latin typeface="Arial" panose="020B0604020202020204" pitchFamily="34" charset="0"/>
                <a:cs typeface="Arial" panose="020B0604020202020204" pitchFamily="34" charset="0"/>
              </a:rPr>
              <a:t>our </a:t>
            </a:r>
            <a:r>
              <a:rPr sz="1400" dirty="0">
                <a:latin typeface="Arial" panose="020B0604020202020204" pitchFamily="34" charset="0"/>
                <a:cs typeface="Arial" panose="020B0604020202020204" pitchFamily="34" charset="0"/>
              </a:rPr>
              <a:t>organizational</a:t>
            </a:r>
            <a:r>
              <a:rPr sz="1400" spc="2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success.</a:t>
            </a:r>
            <a:r>
              <a:rPr sz="1400" spc="16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Implementing</a:t>
            </a:r>
            <a:r>
              <a:rPr sz="1400" spc="25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ESG</a:t>
            </a:r>
            <a:r>
              <a:rPr sz="1400" spc="204" dirty="0">
                <a:latin typeface="Arial" panose="020B0604020202020204" pitchFamily="34" charset="0"/>
                <a:cs typeface="Arial" panose="020B0604020202020204" pitchFamily="34" charset="0"/>
              </a:rPr>
              <a:t> </a:t>
            </a:r>
            <a:r>
              <a:rPr sz="1400" spc="-10" dirty="0">
                <a:latin typeface="Arial" panose="020B0604020202020204" pitchFamily="34" charset="0"/>
                <a:cs typeface="Arial" panose="020B0604020202020204" pitchFamily="34" charset="0"/>
              </a:rPr>
              <a:t>targets </a:t>
            </a:r>
            <a:r>
              <a:rPr sz="1400" dirty="0">
                <a:latin typeface="Arial" panose="020B0604020202020204" pitchFamily="34" charset="0"/>
                <a:cs typeface="Arial" panose="020B0604020202020204" pitchFamily="34" charset="0"/>
              </a:rPr>
              <a:t>into</a:t>
            </a:r>
            <a:r>
              <a:rPr sz="1400" spc="10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our</a:t>
            </a:r>
            <a:r>
              <a:rPr sz="1400" spc="1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business</a:t>
            </a:r>
            <a:r>
              <a:rPr sz="1400" spc="1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6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risk</a:t>
            </a:r>
            <a:r>
              <a:rPr sz="1400" spc="7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framework</a:t>
            </a:r>
            <a:r>
              <a:rPr sz="1400" spc="11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enables</a:t>
            </a:r>
            <a:r>
              <a:rPr sz="1400" spc="11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us</a:t>
            </a:r>
            <a:r>
              <a:rPr sz="1400" spc="85" dirty="0">
                <a:latin typeface="Arial" panose="020B0604020202020204" pitchFamily="34" charset="0"/>
                <a:cs typeface="Arial" panose="020B0604020202020204" pitchFamily="34" charset="0"/>
              </a:rPr>
              <a:t> </a:t>
            </a:r>
            <a:r>
              <a:rPr sz="1400" spc="-25" dirty="0">
                <a:latin typeface="Arial" panose="020B0604020202020204" pitchFamily="34" charset="0"/>
                <a:cs typeface="Arial" panose="020B0604020202020204" pitchFamily="34" charset="0"/>
              </a:rPr>
              <a:t>to </a:t>
            </a:r>
            <a:r>
              <a:rPr sz="1400" dirty="0">
                <a:latin typeface="Arial" panose="020B0604020202020204" pitchFamily="34" charset="0"/>
                <a:cs typeface="Arial" panose="020B0604020202020204" pitchFamily="34" charset="0"/>
              </a:rPr>
              <a:t>develop</a:t>
            </a:r>
            <a:r>
              <a:rPr sz="1400" spc="1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a:t>
            </a:r>
            <a:r>
              <a:rPr sz="1400" spc="1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environment</a:t>
            </a:r>
            <a:r>
              <a:rPr sz="1400" spc="1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aligned</a:t>
            </a:r>
            <a:r>
              <a:rPr sz="1400" spc="1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with</a:t>
            </a:r>
            <a:r>
              <a:rPr sz="1400" spc="1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our</a:t>
            </a:r>
            <a:r>
              <a:rPr sz="1400" spc="155" dirty="0">
                <a:latin typeface="Arial" panose="020B0604020202020204" pitchFamily="34" charset="0"/>
                <a:cs typeface="Arial" panose="020B0604020202020204" pitchFamily="34" charset="0"/>
              </a:rPr>
              <a:t> </a:t>
            </a:r>
            <a:r>
              <a:rPr sz="1400" spc="-10" dirty="0">
                <a:latin typeface="Arial" panose="020B0604020202020204" pitchFamily="34" charset="0"/>
                <a:cs typeface="Arial" panose="020B0604020202020204" pitchFamily="34" charset="0"/>
              </a:rPr>
              <a:t>purpose.</a:t>
            </a:r>
            <a:endParaRPr sz="1400" dirty="0">
              <a:latin typeface="Arial" panose="020B0604020202020204" pitchFamily="34" charset="0"/>
              <a:cs typeface="Arial" panose="020B0604020202020204" pitchFamily="34" charset="0"/>
            </a:endParaRPr>
          </a:p>
          <a:p>
            <a:pPr marL="13970" marR="360045">
              <a:lnSpc>
                <a:spcPct val="108900"/>
              </a:lnSpc>
              <a:spcBef>
                <a:spcPts val="819"/>
              </a:spcBef>
            </a:pPr>
            <a:r>
              <a:rPr sz="1400" dirty="0">
                <a:latin typeface="Arial" panose="020B0604020202020204" pitchFamily="34" charset="0"/>
                <a:cs typeface="Arial" panose="020B0604020202020204" pitchFamily="34" charset="0"/>
              </a:rPr>
              <a:t>Our</a:t>
            </a:r>
            <a:r>
              <a:rPr sz="1400" spc="-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lines</a:t>
            </a:r>
            <a:r>
              <a:rPr sz="1400" spc="-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of</a:t>
            </a:r>
            <a:r>
              <a:rPr sz="1400" spc="-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action,</a:t>
            </a:r>
            <a:r>
              <a:rPr sz="1400" spc="-20" dirty="0">
                <a:latin typeface="Arial" panose="020B0604020202020204" pitchFamily="34" charset="0"/>
                <a:cs typeface="Arial" panose="020B0604020202020204" pitchFamily="34" charset="0"/>
              </a:rPr>
              <a:t> </a:t>
            </a:r>
            <a:r>
              <a:rPr sz="1400" spc="-10" dirty="0">
                <a:latin typeface="Arial" panose="020B0604020202020204" pitchFamily="34" charset="0"/>
                <a:cs typeface="Arial" panose="020B0604020202020204" pitchFamily="34" charset="0"/>
              </a:rPr>
              <a:t>commitments,</a:t>
            </a:r>
            <a:r>
              <a:rPr sz="1400" spc="-30" dirty="0">
                <a:latin typeface="Arial" panose="020B0604020202020204" pitchFamily="34" charset="0"/>
                <a:cs typeface="Arial" panose="020B0604020202020204" pitchFamily="34" charset="0"/>
              </a:rPr>
              <a:t> </a:t>
            </a:r>
            <a:r>
              <a:rPr sz="1400" spc="-25" dirty="0">
                <a:latin typeface="Arial" panose="020B0604020202020204" pitchFamily="34" charset="0"/>
                <a:cs typeface="Arial" panose="020B0604020202020204" pitchFamily="34" charset="0"/>
              </a:rPr>
              <a:t>and </a:t>
            </a:r>
            <a:r>
              <a:rPr sz="1400" spc="-10" dirty="0">
                <a:latin typeface="Arial" panose="020B0604020202020204" pitchFamily="34" charset="0"/>
                <a:cs typeface="Arial" panose="020B0604020202020204" pitchFamily="34" charset="0"/>
              </a:rPr>
              <a:t>implementation</a:t>
            </a:r>
            <a:r>
              <a:rPr sz="1400" spc="-7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steps</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specific</a:t>
            </a:r>
            <a:r>
              <a:rPr sz="1400" spc="-4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to</a:t>
            </a:r>
            <a:r>
              <a:rPr sz="1400" spc="-5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the</a:t>
            </a:r>
            <a:r>
              <a:rPr sz="1400" spc="-45" dirty="0">
                <a:latin typeface="Arial" panose="020B0604020202020204" pitchFamily="34" charset="0"/>
                <a:cs typeface="Arial" panose="020B0604020202020204" pitchFamily="34" charset="0"/>
              </a:rPr>
              <a:t> </a:t>
            </a:r>
            <a:r>
              <a:rPr sz="1400" spc="-10" dirty="0">
                <a:latin typeface="Arial" panose="020B0604020202020204" pitchFamily="34" charset="0"/>
                <a:cs typeface="Arial" panose="020B0604020202020204" pitchFamily="34" charset="0"/>
              </a:rPr>
              <a:t>Governance </a:t>
            </a:r>
            <a:r>
              <a:rPr sz="1400" dirty="0">
                <a:latin typeface="Arial" panose="020B0604020202020204" pitchFamily="34" charset="0"/>
                <a:cs typeface="Arial" panose="020B0604020202020204" pitchFamily="34" charset="0"/>
              </a:rPr>
              <a:t>pillar</a:t>
            </a:r>
            <a:r>
              <a:rPr sz="1400" spc="1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are</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outlined</a:t>
            </a:r>
            <a:r>
              <a:rPr sz="1400" spc="-5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on</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the</a:t>
            </a:r>
            <a:r>
              <a:rPr sz="1400" spc="-5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following</a:t>
            </a:r>
            <a:r>
              <a:rPr sz="1400" spc="-40" dirty="0">
                <a:latin typeface="Arial" panose="020B0604020202020204" pitchFamily="34" charset="0"/>
                <a:cs typeface="Arial" panose="020B0604020202020204" pitchFamily="34" charset="0"/>
              </a:rPr>
              <a:t> </a:t>
            </a:r>
            <a:r>
              <a:rPr sz="1400" spc="-10" dirty="0">
                <a:latin typeface="Arial" panose="020B0604020202020204" pitchFamily="34" charset="0"/>
                <a:cs typeface="Arial" panose="020B0604020202020204" pitchFamily="34" charset="0"/>
              </a:rPr>
              <a:t>pages.</a:t>
            </a:r>
            <a:endParaRPr sz="1400" dirty="0">
              <a:latin typeface="Arial" panose="020B0604020202020204" pitchFamily="34" charset="0"/>
              <a:cs typeface="Arial" panose="020B0604020202020204" pitchFamily="34" charset="0"/>
            </a:endParaRPr>
          </a:p>
          <a:p>
            <a:pPr marL="13970">
              <a:lnSpc>
                <a:spcPct val="100000"/>
              </a:lnSpc>
              <a:spcBef>
                <a:spcPts val="1019"/>
              </a:spcBef>
            </a:pPr>
            <a:r>
              <a:rPr sz="1400" spc="-20" dirty="0">
                <a:latin typeface="Arial" panose="020B0604020202020204" pitchFamily="34" charset="0"/>
                <a:cs typeface="Arial" panose="020B0604020202020204" pitchFamily="34" charset="0"/>
              </a:rPr>
              <a:t>In</a:t>
            </a:r>
            <a:r>
              <a:rPr sz="1400" spc="-95" dirty="0">
                <a:latin typeface="Arial" panose="020B0604020202020204" pitchFamily="34" charset="0"/>
                <a:cs typeface="Arial" panose="020B0604020202020204" pitchFamily="34" charset="0"/>
              </a:rPr>
              <a:t> </a:t>
            </a:r>
            <a:r>
              <a:rPr sz="1400" spc="-25" dirty="0">
                <a:latin typeface="Arial" panose="020B0604020202020204" pitchFamily="34" charset="0"/>
                <a:cs typeface="Arial" panose="020B0604020202020204" pitchFamily="34" charset="0"/>
              </a:rPr>
              <a:t>alignment</a:t>
            </a:r>
            <a:r>
              <a:rPr sz="1400" spc="-80" dirty="0">
                <a:latin typeface="Arial" panose="020B0604020202020204" pitchFamily="34" charset="0"/>
                <a:cs typeface="Arial" panose="020B0604020202020204" pitchFamily="34" charset="0"/>
              </a:rPr>
              <a:t> </a:t>
            </a:r>
            <a:r>
              <a:rPr sz="1400" spc="-20" dirty="0">
                <a:latin typeface="Arial" panose="020B0604020202020204" pitchFamily="34" charset="0"/>
                <a:cs typeface="Arial" panose="020B0604020202020204" pitchFamily="34" charset="0"/>
              </a:rPr>
              <a:t>with</a:t>
            </a:r>
            <a:r>
              <a:rPr sz="1400" spc="-90" dirty="0">
                <a:latin typeface="Arial" panose="020B0604020202020204" pitchFamily="34" charset="0"/>
                <a:cs typeface="Arial" panose="020B0604020202020204" pitchFamily="34" charset="0"/>
              </a:rPr>
              <a:t> </a:t>
            </a:r>
            <a:r>
              <a:rPr sz="1400" spc="-20" dirty="0">
                <a:latin typeface="Arial" panose="020B0604020202020204" pitchFamily="34" charset="0"/>
                <a:cs typeface="Arial" panose="020B0604020202020204" pitchFamily="34" charset="0"/>
              </a:rPr>
              <a:t>the</a:t>
            </a:r>
            <a:r>
              <a:rPr sz="1400" spc="-55" dirty="0">
                <a:latin typeface="Arial" panose="020B0604020202020204" pitchFamily="34" charset="0"/>
                <a:cs typeface="Arial" panose="020B0604020202020204" pitchFamily="34" charset="0"/>
              </a:rPr>
              <a:t> </a:t>
            </a:r>
            <a:r>
              <a:rPr sz="1400" spc="-20" dirty="0">
                <a:latin typeface="Arial" panose="020B0604020202020204" pitchFamily="34" charset="0"/>
                <a:cs typeface="Arial" panose="020B0604020202020204" pitchFamily="34" charset="0"/>
              </a:rPr>
              <a:t>United</a:t>
            </a:r>
            <a:r>
              <a:rPr sz="1400" spc="-65" dirty="0">
                <a:latin typeface="Arial" panose="020B0604020202020204" pitchFamily="34" charset="0"/>
                <a:cs typeface="Arial" panose="020B0604020202020204" pitchFamily="34" charset="0"/>
              </a:rPr>
              <a:t> </a:t>
            </a:r>
            <a:r>
              <a:rPr sz="1400" spc="-20" dirty="0">
                <a:latin typeface="Arial" panose="020B0604020202020204" pitchFamily="34" charset="0"/>
                <a:cs typeface="Arial" panose="020B0604020202020204" pitchFamily="34" charset="0"/>
              </a:rPr>
              <a:t>Nations</a:t>
            </a:r>
            <a:r>
              <a:rPr sz="1400" spc="-95" dirty="0">
                <a:latin typeface="Arial" panose="020B0604020202020204" pitchFamily="34" charset="0"/>
                <a:cs typeface="Arial" panose="020B0604020202020204" pitchFamily="34" charset="0"/>
              </a:rPr>
              <a:t> </a:t>
            </a:r>
            <a:r>
              <a:rPr sz="1400" spc="-10" dirty="0">
                <a:latin typeface="Arial" panose="020B0604020202020204" pitchFamily="34" charset="0"/>
                <a:cs typeface="Arial" panose="020B0604020202020204" pitchFamily="34" charset="0"/>
              </a:rPr>
              <a:t>17</a:t>
            </a:r>
            <a:r>
              <a:rPr sz="1400" spc="-100" dirty="0">
                <a:latin typeface="Arial" panose="020B0604020202020204" pitchFamily="34" charset="0"/>
                <a:cs typeface="Arial" panose="020B0604020202020204" pitchFamily="34" charset="0"/>
              </a:rPr>
              <a:t> </a:t>
            </a:r>
            <a:r>
              <a:rPr sz="1400" spc="-10" dirty="0">
                <a:latin typeface="Arial" panose="020B0604020202020204" pitchFamily="34" charset="0"/>
                <a:cs typeface="Arial" panose="020B0604020202020204" pitchFamily="34" charset="0"/>
              </a:rPr>
              <a:t>SDGs,</a:t>
            </a:r>
            <a:endParaRPr sz="1400" dirty="0">
              <a:latin typeface="Arial" panose="020B0604020202020204" pitchFamily="34" charset="0"/>
              <a:cs typeface="Arial" panose="020B0604020202020204" pitchFamily="34" charset="0"/>
            </a:endParaRPr>
          </a:p>
          <a:p>
            <a:pPr marL="13970" marR="457834">
              <a:lnSpc>
                <a:spcPct val="104200"/>
              </a:lnSpc>
              <a:spcBef>
                <a:spcPts val="245"/>
              </a:spcBef>
            </a:pPr>
            <a:r>
              <a:rPr sz="1400" dirty="0">
                <a:latin typeface="Arial" panose="020B0604020202020204" pitchFamily="34" charset="0"/>
                <a:cs typeface="Arial" panose="020B0604020202020204" pitchFamily="34" charset="0"/>
              </a:rPr>
              <a:t>the</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specific</a:t>
            </a:r>
            <a:r>
              <a:rPr sz="1400" spc="-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goals</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and</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indicators</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that</a:t>
            </a:r>
            <a:r>
              <a:rPr sz="1400" spc="-3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align</a:t>
            </a:r>
            <a:r>
              <a:rPr sz="1400" spc="-35" dirty="0">
                <a:latin typeface="Arial" panose="020B0604020202020204" pitchFamily="34" charset="0"/>
                <a:cs typeface="Arial" panose="020B0604020202020204" pitchFamily="34" charset="0"/>
              </a:rPr>
              <a:t> </a:t>
            </a:r>
            <a:r>
              <a:rPr sz="1400" spc="-20" dirty="0">
                <a:latin typeface="Arial" panose="020B0604020202020204" pitchFamily="34" charset="0"/>
                <a:cs typeface="Arial" panose="020B0604020202020204" pitchFamily="34" charset="0"/>
              </a:rPr>
              <a:t>with </a:t>
            </a:r>
            <a:r>
              <a:rPr sz="1400" dirty="0">
                <a:latin typeface="Arial" panose="020B0604020202020204" pitchFamily="34" charset="0"/>
                <a:cs typeface="Arial" panose="020B0604020202020204" pitchFamily="34" charset="0"/>
              </a:rPr>
              <a:t>our</a:t>
            </a:r>
            <a:r>
              <a:rPr sz="1400" spc="-35" dirty="0">
                <a:latin typeface="Arial" panose="020B0604020202020204" pitchFamily="34" charset="0"/>
                <a:cs typeface="Arial" panose="020B0604020202020204" pitchFamily="34" charset="0"/>
              </a:rPr>
              <a:t> </a:t>
            </a:r>
            <a:r>
              <a:rPr sz="1400" spc="-10" dirty="0">
                <a:latin typeface="Arial" panose="020B0604020202020204" pitchFamily="34" charset="0"/>
                <a:cs typeface="Arial" panose="020B0604020202020204" pitchFamily="34" charset="0"/>
              </a:rPr>
              <a:t>Governance</a:t>
            </a:r>
            <a:r>
              <a:rPr sz="1400" spc="-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dimension</a:t>
            </a:r>
            <a:r>
              <a:rPr sz="1400" spc="-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lines</a:t>
            </a:r>
            <a:r>
              <a:rPr sz="1400" spc="-25"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of</a:t>
            </a:r>
            <a:r>
              <a:rPr sz="1400" spc="-30" dirty="0">
                <a:latin typeface="Arial" panose="020B0604020202020204" pitchFamily="34" charset="0"/>
                <a:cs typeface="Arial" panose="020B0604020202020204" pitchFamily="34" charset="0"/>
              </a:rPr>
              <a:t> </a:t>
            </a:r>
            <a:r>
              <a:rPr sz="1400" dirty="0">
                <a:latin typeface="Arial" panose="020B0604020202020204" pitchFamily="34" charset="0"/>
                <a:cs typeface="Arial" panose="020B0604020202020204" pitchFamily="34" charset="0"/>
              </a:rPr>
              <a:t>action</a:t>
            </a:r>
            <a:r>
              <a:rPr sz="1400" spc="-20" dirty="0">
                <a:latin typeface="Arial" panose="020B0604020202020204" pitchFamily="34" charset="0"/>
                <a:cs typeface="Arial" panose="020B0604020202020204" pitchFamily="34" charset="0"/>
              </a:rPr>
              <a:t> </a:t>
            </a:r>
            <a:r>
              <a:rPr sz="1400" spc="-25" dirty="0">
                <a:latin typeface="Arial" panose="020B0604020202020204" pitchFamily="34" charset="0"/>
                <a:cs typeface="Arial" panose="020B0604020202020204" pitchFamily="34" charset="0"/>
              </a:rPr>
              <a:t>and </a:t>
            </a:r>
            <a:r>
              <a:rPr sz="1400" dirty="0">
                <a:latin typeface="Arial" panose="020B0604020202020204" pitchFamily="34" charset="0"/>
                <a:cs typeface="Arial" panose="020B0604020202020204" pitchFamily="34" charset="0"/>
              </a:rPr>
              <a:t>commitments</a:t>
            </a:r>
            <a:r>
              <a:rPr sz="1400" spc="-75" dirty="0">
                <a:latin typeface="Arial" panose="020B0604020202020204" pitchFamily="34" charset="0"/>
                <a:cs typeface="Arial" panose="020B0604020202020204" pitchFamily="34" charset="0"/>
              </a:rPr>
              <a:t> </a:t>
            </a:r>
            <a:r>
              <a:rPr sz="1400" spc="-10" dirty="0">
                <a:latin typeface="Arial" panose="020B0604020202020204" pitchFamily="34" charset="0"/>
                <a:cs typeface="Arial" panose="020B0604020202020204" pitchFamily="34" charset="0"/>
              </a:rPr>
              <a:t>include:</a:t>
            </a:r>
            <a:endParaRPr sz="1400" dirty="0">
              <a:latin typeface="Arial" panose="020B0604020202020204" pitchFamily="34" charset="0"/>
              <a:cs typeface="Arial" panose="020B0604020202020204" pitchFamily="34" charset="0"/>
            </a:endParaRPr>
          </a:p>
        </p:txBody>
      </p:sp>
      <p:sp>
        <p:nvSpPr>
          <p:cNvPr id="42" name="object 42"/>
          <p:cNvSpPr/>
          <p:nvPr/>
        </p:nvSpPr>
        <p:spPr>
          <a:xfrm>
            <a:off x="0" y="8590280"/>
            <a:ext cx="1463040" cy="1463040"/>
          </a:xfrm>
          <a:custGeom>
            <a:avLst/>
            <a:gdLst/>
            <a:ahLst/>
            <a:cxnLst/>
            <a:rect l="l" t="t" r="r" b="b"/>
            <a:pathLst>
              <a:path w="1463040" h="1463040">
                <a:moveTo>
                  <a:pt x="0" y="0"/>
                </a:moveTo>
                <a:lnTo>
                  <a:pt x="0" y="1462908"/>
                </a:lnTo>
                <a:lnTo>
                  <a:pt x="1463040" y="1462908"/>
                </a:lnTo>
                <a:lnTo>
                  <a:pt x="0" y="0"/>
                </a:lnTo>
                <a:close/>
              </a:path>
            </a:pathLst>
          </a:custGeom>
          <a:solidFill>
            <a:srgbClr val="17294F"/>
          </a:solidFill>
        </p:spPr>
        <p:txBody>
          <a:bodyPr wrap="square" lIns="0" tIns="0" rIns="0" bIns="0" rtlCol="0"/>
          <a:lstStyle/>
          <a:p>
            <a:endParaRPr/>
          </a:p>
        </p:txBody>
      </p:sp>
      <p:grpSp>
        <p:nvGrpSpPr>
          <p:cNvPr id="43" name="Group 42">
            <a:extLst>
              <a:ext uri="{FF2B5EF4-FFF2-40B4-BE49-F238E27FC236}">
                <a16:creationId xmlns:a16="http://schemas.microsoft.com/office/drawing/2014/main" id="{76D786F0-A62C-7D96-69D2-706F3652F7D8}"/>
              </a:ext>
            </a:extLst>
          </p:cNvPr>
          <p:cNvGrpSpPr/>
          <p:nvPr/>
        </p:nvGrpSpPr>
        <p:grpSpPr>
          <a:xfrm>
            <a:off x="12117225" y="94718"/>
            <a:ext cx="2584422" cy="788694"/>
            <a:chOff x="12117225" y="94718"/>
            <a:chExt cx="2584422" cy="788694"/>
          </a:xfrm>
        </p:grpSpPr>
        <p:sp>
          <p:nvSpPr>
            <p:cNvPr id="44" name="object 2">
              <a:extLst>
                <a:ext uri="{FF2B5EF4-FFF2-40B4-BE49-F238E27FC236}">
                  <a16:creationId xmlns:a16="http://schemas.microsoft.com/office/drawing/2014/main" id="{916EF0C8-5995-1393-ACBB-B441246BEEF7}"/>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45" name="Group 44">
              <a:extLst>
                <a:ext uri="{FF2B5EF4-FFF2-40B4-BE49-F238E27FC236}">
                  <a16:creationId xmlns:a16="http://schemas.microsoft.com/office/drawing/2014/main" id="{9D4F7C6C-9BE8-D8F0-3719-0A5C40665178}"/>
                </a:ext>
              </a:extLst>
            </p:cNvPr>
            <p:cNvGrpSpPr/>
            <p:nvPr/>
          </p:nvGrpSpPr>
          <p:grpSpPr>
            <a:xfrm>
              <a:off x="12117225" y="94718"/>
              <a:ext cx="609600" cy="788694"/>
              <a:chOff x="0" y="0"/>
              <a:chExt cx="660000" cy="841294"/>
            </a:xfrm>
          </p:grpSpPr>
          <p:sp>
            <p:nvSpPr>
              <p:cNvPr id="46" name="Shape 9">
                <a:extLst>
                  <a:ext uri="{FF2B5EF4-FFF2-40B4-BE49-F238E27FC236}">
                    <a16:creationId xmlns:a16="http://schemas.microsoft.com/office/drawing/2014/main" id="{E29FFD4E-1913-4CDF-6CF7-7415623AAFBB}"/>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47" name="Shape 10">
                <a:extLst>
                  <a:ext uri="{FF2B5EF4-FFF2-40B4-BE49-F238E27FC236}">
                    <a16:creationId xmlns:a16="http://schemas.microsoft.com/office/drawing/2014/main" id="{8456D368-9FB5-7134-9DEA-5F871A82AF31}"/>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48" name="Shape 11">
                <a:extLst>
                  <a:ext uri="{FF2B5EF4-FFF2-40B4-BE49-F238E27FC236}">
                    <a16:creationId xmlns:a16="http://schemas.microsoft.com/office/drawing/2014/main" id="{C4970609-8DBE-C56F-3427-0E1ECDBDF40F}"/>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2" action="ppaction://hlinksldjump"/>
              </a:rPr>
              <a:t>OVERVIEW</a:t>
            </a:r>
            <a:endParaRPr sz="1900">
              <a:latin typeface="Tahoma"/>
              <a:cs typeface="Tahoma"/>
            </a:endParaRPr>
          </a:p>
        </p:txBody>
      </p:sp>
      <p:sp>
        <p:nvSpPr>
          <p:cNvPr id="3" name="object 3"/>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3" action="ppaction://hlinksldjump"/>
              </a:rPr>
              <a:t>ENVIRONMENTAL</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8001127" y="383539"/>
            <a:ext cx="1510030" cy="314960"/>
          </a:xfrm>
          <a:prstGeom prst="rect">
            <a:avLst/>
          </a:prstGeom>
        </p:spPr>
        <p:txBody>
          <a:bodyPr vert="horz" wrap="square" lIns="0" tIns="12065" rIns="0" bIns="0" rtlCol="0">
            <a:spAutoFit/>
          </a:bodyPr>
          <a:lstStyle/>
          <a:p>
            <a:pPr marL="12700">
              <a:lnSpc>
                <a:spcPct val="100000"/>
              </a:lnSpc>
              <a:spcBef>
                <a:spcPts val="95"/>
              </a:spcBef>
            </a:pPr>
            <a:r>
              <a:rPr sz="1900" b="1" u="sng" spc="-30" dirty="0">
                <a:uFill>
                  <a:solidFill>
                    <a:srgbClr val="C0042D"/>
                  </a:solidFill>
                </a:uFill>
                <a:latin typeface="Trebuchet MS"/>
                <a:cs typeface="Trebuchet MS"/>
                <a:hlinkClick r:id="rId5" action="ppaction://hlinksldjump"/>
              </a:rPr>
              <a:t>GOVERNANCE</a:t>
            </a:r>
            <a:endParaRPr sz="1900">
              <a:latin typeface="Trebuchet MS"/>
              <a:cs typeface="Trebuchet MS"/>
            </a:endParaRPr>
          </a:p>
        </p:txBody>
      </p:sp>
      <p:sp>
        <p:nvSpPr>
          <p:cNvPr id="6" name="object 6"/>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17294F"/>
          </a:solidFill>
        </p:spPr>
        <p:txBody>
          <a:bodyPr wrap="square" lIns="0" tIns="0" rIns="0" bIns="0" rtlCol="0"/>
          <a:lstStyle/>
          <a:p>
            <a:endParaRPr/>
          </a:p>
        </p:txBody>
      </p:sp>
      <p:pic>
        <p:nvPicPr>
          <p:cNvPr id="7" name="object 7"/>
          <p:cNvPicPr/>
          <p:nvPr/>
        </p:nvPicPr>
        <p:blipFill>
          <a:blip r:embed="rId6" cstate="print"/>
          <a:stretch>
            <a:fillRect/>
          </a:stretch>
        </p:blipFill>
        <p:spPr>
          <a:xfrm>
            <a:off x="14376400" y="8978265"/>
            <a:ext cx="914400" cy="914400"/>
          </a:xfrm>
          <a:prstGeom prst="rect">
            <a:avLst/>
          </a:prstGeom>
        </p:spPr>
      </p:pic>
      <p:sp>
        <p:nvSpPr>
          <p:cNvPr id="8" name="object 8"/>
          <p:cNvSpPr txBox="1"/>
          <p:nvPr/>
        </p:nvSpPr>
        <p:spPr>
          <a:xfrm>
            <a:off x="1548130" y="4250563"/>
            <a:ext cx="2181860" cy="360680"/>
          </a:xfrm>
          <a:prstGeom prst="rect">
            <a:avLst/>
          </a:prstGeom>
        </p:spPr>
        <p:txBody>
          <a:bodyPr vert="horz" wrap="square" lIns="0" tIns="12065" rIns="0" bIns="0" rtlCol="0">
            <a:spAutoFit/>
          </a:bodyPr>
          <a:lstStyle/>
          <a:p>
            <a:pPr marL="12700">
              <a:lnSpc>
                <a:spcPct val="100000"/>
              </a:lnSpc>
              <a:spcBef>
                <a:spcPts val="95"/>
              </a:spcBef>
            </a:pPr>
            <a:r>
              <a:rPr sz="2200" b="1" spc="-150" dirty="0">
                <a:latin typeface="Trebuchet MS"/>
                <a:cs typeface="Trebuchet MS"/>
              </a:rPr>
              <a:t>ESG</a:t>
            </a:r>
            <a:r>
              <a:rPr sz="2200" b="1" spc="-90" dirty="0">
                <a:latin typeface="Trebuchet MS"/>
                <a:cs typeface="Trebuchet MS"/>
              </a:rPr>
              <a:t> </a:t>
            </a:r>
            <a:r>
              <a:rPr sz="2200" b="1" spc="-10" dirty="0">
                <a:latin typeface="Trebuchet MS"/>
                <a:cs typeface="Trebuchet MS"/>
              </a:rPr>
              <a:t>MONITORING</a:t>
            </a:r>
            <a:endParaRPr sz="2200">
              <a:latin typeface="Trebuchet MS"/>
              <a:cs typeface="Trebuchet MS"/>
            </a:endParaRPr>
          </a:p>
        </p:txBody>
      </p:sp>
      <p:sp>
        <p:nvSpPr>
          <p:cNvPr id="9" name="object 9"/>
          <p:cNvSpPr txBox="1"/>
          <p:nvPr/>
        </p:nvSpPr>
        <p:spPr>
          <a:xfrm>
            <a:off x="5536819" y="4250563"/>
            <a:ext cx="3558540" cy="360680"/>
          </a:xfrm>
          <a:prstGeom prst="rect">
            <a:avLst/>
          </a:prstGeom>
        </p:spPr>
        <p:txBody>
          <a:bodyPr vert="horz" wrap="square" lIns="0" tIns="12065" rIns="0" bIns="0" rtlCol="0">
            <a:spAutoFit/>
          </a:bodyPr>
          <a:lstStyle/>
          <a:p>
            <a:pPr marL="12700">
              <a:lnSpc>
                <a:spcPct val="100000"/>
              </a:lnSpc>
              <a:spcBef>
                <a:spcPts val="95"/>
              </a:spcBef>
              <a:tabLst>
                <a:tab pos="3545204" algn="l"/>
              </a:tabLst>
            </a:pPr>
            <a:r>
              <a:rPr sz="2200" b="1" u="sng" spc="-125" dirty="0">
                <a:uFill>
                  <a:solidFill>
                    <a:srgbClr val="000000"/>
                  </a:solidFill>
                </a:uFill>
                <a:latin typeface="Trebuchet MS"/>
                <a:cs typeface="Trebuchet MS"/>
              </a:rPr>
              <a:t>THE</a:t>
            </a:r>
            <a:r>
              <a:rPr sz="2200" b="1" u="sng" spc="-4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9685401" y="4250563"/>
            <a:ext cx="5264150" cy="360680"/>
          </a:xfrm>
          <a:prstGeom prst="rect">
            <a:avLst/>
          </a:prstGeom>
        </p:spPr>
        <p:txBody>
          <a:bodyPr vert="horz" wrap="square" lIns="0" tIns="12065" rIns="0" bIns="0" rtlCol="0">
            <a:spAutoFit/>
          </a:bodyPr>
          <a:lstStyle/>
          <a:p>
            <a:pPr marL="12700">
              <a:lnSpc>
                <a:spcPct val="100000"/>
              </a:lnSpc>
              <a:spcBef>
                <a:spcPts val="95"/>
              </a:spcBef>
              <a:tabLst>
                <a:tab pos="5250815" algn="l"/>
              </a:tabLst>
            </a:pPr>
            <a:r>
              <a:rPr sz="2200" b="1" u="sng" spc="-70" dirty="0">
                <a:uFill>
                  <a:solidFill>
                    <a:srgbClr val="000000"/>
                  </a:solidFill>
                </a:uFill>
                <a:latin typeface="Trebuchet MS"/>
                <a:cs typeface="Trebuchet MS"/>
              </a:rPr>
              <a:t>HOW</a:t>
            </a:r>
            <a:r>
              <a:rPr sz="2200" b="1" u="sng" spc="-100" dirty="0">
                <a:uFill>
                  <a:solidFill>
                    <a:srgbClr val="000000"/>
                  </a:solidFill>
                </a:uFill>
                <a:latin typeface="Trebuchet MS"/>
                <a:cs typeface="Trebuchet MS"/>
              </a:rPr>
              <a:t> </a:t>
            </a:r>
            <a:r>
              <a:rPr sz="2200" b="1" u="sng" spc="-45" dirty="0">
                <a:uFill>
                  <a:solidFill>
                    <a:srgbClr val="000000"/>
                  </a:solidFill>
                </a:uFill>
                <a:latin typeface="Trebuchet MS"/>
                <a:cs typeface="Trebuchet MS"/>
              </a:rPr>
              <a:t>WE</a:t>
            </a:r>
            <a:r>
              <a:rPr sz="2200" b="1" u="sng" spc="-120" dirty="0">
                <a:uFill>
                  <a:solidFill>
                    <a:srgbClr val="000000"/>
                  </a:solidFill>
                </a:uFill>
                <a:latin typeface="Trebuchet MS"/>
                <a:cs typeface="Trebuchet MS"/>
              </a:rPr>
              <a:t> </a:t>
            </a:r>
            <a:r>
              <a:rPr sz="2200" b="1" u="sng" spc="-55" dirty="0">
                <a:uFill>
                  <a:solidFill>
                    <a:srgbClr val="000000"/>
                  </a:solidFill>
                </a:uFill>
                <a:latin typeface="Trebuchet MS"/>
                <a:cs typeface="Trebuchet MS"/>
              </a:rPr>
              <a:t>PLAN</a:t>
            </a:r>
            <a:r>
              <a:rPr sz="2200" b="1" u="sng" spc="-110" dirty="0">
                <a:uFill>
                  <a:solidFill>
                    <a:srgbClr val="000000"/>
                  </a:solidFill>
                </a:uFill>
                <a:latin typeface="Trebuchet MS"/>
                <a:cs typeface="Trebuchet MS"/>
              </a:rPr>
              <a:t> </a:t>
            </a:r>
            <a:r>
              <a:rPr sz="2200" b="1" u="sng" spc="-10" dirty="0">
                <a:uFill>
                  <a:solidFill>
                    <a:srgbClr val="000000"/>
                  </a:solidFill>
                </a:uFill>
                <a:latin typeface="Trebuchet MS"/>
                <a:cs typeface="Trebuchet MS"/>
              </a:rPr>
              <a:t>TO</a:t>
            </a:r>
            <a:r>
              <a:rPr sz="2200" b="1" u="sng" spc="-12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DO</a:t>
            </a:r>
            <a:r>
              <a:rPr sz="2200" b="1" u="sng" spc="-12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1" name="object 11"/>
          <p:cNvSpPr txBox="1"/>
          <p:nvPr/>
        </p:nvSpPr>
        <p:spPr>
          <a:xfrm>
            <a:off x="5536819" y="4958969"/>
            <a:ext cx="3202940" cy="1183005"/>
          </a:xfrm>
          <a:prstGeom prst="rect">
            <a:avLst/>
          </a:prstGeom>
        </p:spPr>
        <p:txBody>
          <a:bodyPr vert="horz" wrap="square" lIns="0" tIns="12700" rIns="0" bIns="0" rtlCol="0">
            <a:spAutoFit/>
          </a:bodyPr>
          <a:lstStyle/>
          <a:p>
            <a:pPr marL="12700" marR="5080" algn="just">
              <a:lnSpc>
                <a:spcPct val="106200"/>
              </a:lnSpc>
              <a:spcBef>
                <a:spcPts val="100"/>
              </a:spcBef>
            </a:pPr>
            <a:r>
              <a:rPr sz="1800" dirty="0">
                <a:latin typeface="Arial"/>
                <a:cs typeface="Arial"/>
              </a:rPr>
              <a:t>To</a:t>
            </a:r>
            <a:r>
              <a:rPr sz="1800" spc="55" dirty="0">
                <a:latin typeface="Arial"/>
                <a:cs typeface="Arial"/>
              </a:rPr>
              <a:t> </a:t>
            </a:r>
            <a:r>
              <a:rPr sz="1800" dirty="0">
                <a:latin typeface="Arial"/>
                <a:cs typeface="Arial"/>
              </a:rPr>
              <a:t>ensure</a:t>
            </a:r>
            <a:r>
              <a:rPr sz="1800" spc="50" dirty="0">
                <a:latin typeface="Arial"/>
                <a:cs typeface="Arial"/>
              </a:rPr>
              <a:t> </a:t>
            </a:r>
            <a:r>
              <a:rPr sz="1800" dirty="0">
                <a:latin typeface="Arial"/>
                <a:cs typeface="Arial"/>
              </a:rPr>
              <a:t>we</a:t>
            </a:r>
            <a:r>
              <a:rPr sz="1800" spc="50" dirty="0">
                <a:latin typeface="Arial"/>
                <a:cs typeface="Arial"/>
              </a:rPr>
              <a:t> </a:t>
            </a:r>
            <a:r>
              <a:rPr sz="1800" dirty="0">
                <a:latin typeface="Arial"/>
                <a:cs typeface="Arial"/>
              </a:rPr>
              <a:t>run</a:t>
            </a:r>
            <a:r>
              <a:rPr sz="1800" spc="45" dirty="0">
                <a:latin typeface="Arial"/>
                <a:cs typeface="Arial"/>
              </a:rPr>
              <a:t> </a:t>
            </a:r>
            <a:r>
              <a:rPr sz="1800" dirty="0">
                <a:latin typeface="Arial"/>
                <a:cs typeface="Arial"/>
              </a:rPr>
              <a:t>our</a:t>
            </a:r>
            <a:r>
              <a:rPr sz="1800" spc="50" dirty="0">
                <a:latin typeface="Arial"/>
                <a:cs typeface="Arial"/>
              </a:rPr>
              <a:t> </a:t>
            </a:r>
            <a:r>
              <a:rPr sz="1800" spc="-10" dirty="0">
                <a:latin typeface="Arial"/>
                <a:cs typeface="Arial"/>
              </a:rPr>
              <a:t>business </a:t>
            </a:r>
            <a:r>
              <a:rPr sz="1800" dirty="0">
                <a:latin typeface="Arial"/>
                <a:cs typeface="Arial"/>
              </a:rPr>
              <a:t>and</a:t>
            </a:r>
            <a:r>
              <a:rPr sz="1800" spc="15" dirty="0">
                <a:latin typeface="Arial"/>
                <a:cs typeface="Arial"/>
              </a:rPr>
              <a:t>  </a:t>
            </a:r>
            <a:r>
              <a:rPr sz="1800" dirty="0">
                <a:latin typeface="Arial"/>
                <a:cs typeface="Arial"/>
              </a:rPr>
              <a:t>projects</a:t>
            </a:r>
            <a:r>
              <a:rPr sz="1800" spc="20" dirty="0">
                <a:latin typeface="Arial"/>
                <a:cs typeface="Arial"/>
              </a:rPr>
              <a:t>  </a:t>
            </a:r>
            <a:r>
              <a:rPr sz="1800" dirty="0">
                <a:latin typeface="Arial"/>
                <a:cs typeface="Arial"/>
              </a:rPr>
              <a:t>with</a:t>
            </a:r>
            <a:r>
              <a:rPr sz="1800" spc="15" dirty="0">
                <a:latin typeface="Arial"/>
                <a:cs typeface="Arial"/>
              </a:rPr>
              <a:t>  </a:t>
            </a:r>
            <a:r>
              <a:rPr sz="1800" dirty="0">
                <a:latin typeface="Arial"/>
                <a:cs typeface="Arial"/>
              </a:rPr>
              <a:t>the</a:t>
            </a:r>
            <a:r>
              <a:rPr sz="1800" spc="15" dirty="0">
                <a:latin typeface="Arial"/>
                <a:cs typeface="Arial"/>
              </a:rPr>
              <a:t>  </a:t>
            </a:r>
            <a:r>
              <a:rPr sz="1800" spc="-10" dirty="0">
                <a:latin typeface="Arial"/>
                <a:cs typeface="Arial"/>
              </a:rPr>
              <a:t>highest </a:t>
            </a:r>
            <a:r>
              <a:rPr sz="1800" dirty="0">
                <a:latin typeface="Arial"/>
                <a:cs typeface="Arial"/>
              </a:rPr>
              <a:t>integrity</a:t>
            </a:r>
            <a:r>
              <a:rPr sz="1800" spc="-25" dirty="0">
                <a:latin typeface="Arial"/>
                <a:cs typeface="Arial"/>
              </a:rPr>
              <a:t> </a:t>
            </a:r>
            <a:r>
              <a:rPr sz="1800" dirty="0">
                <a:latin typeface="Arial"/>
                <a:cs typeface="Arial"/>
              </a:rPr>
              <a:t>and</a:t>
            </a:r>
            <a:r>
              <a:rPr sz="1800" spc="-25" dirty="0">
                <a:latin typeface="Arial"/>
                <a:cs typeface="Arial"/>
              </a:rPr>
              <a:t> </a:t>
            </a:r>
            <a:r>
              <a:rPr sz="1800" spc="-10" dirty="0">
                <a:latin typeface="Arial"/>
                <a:cs typeface="Arial"/>
              </a:rPr>
              <a:t>uphold</a:t>
            </a:r>
            <a:endParaRPr sz="1800" dirty="0">
              <a:latin typeface="Arial"/>
              <a:cs typeface="Arial"/>
            </a:endParaRPr>
          </a:p>
          <a:p>
            <a:pPr marL="12700" algn="just">
              <a:lnSpc>
                <a:spcPct val="100000"/>
              </a:lnSpc>
              <a:spcBef>
                <a:spcPts val="70"/>
              </a:spcBef>
            </a:pPr>
            <a:r>
              <a:rPr sz="1800" spc="75" dirty="0">
                <a:latin typeface="Arial"/>
                <a:cs typeface="Arial"/>
              </a:rPr>
              <a:t>our</a:t>
            </a:r>
            <a:r>
              <a:rPr sz="1800" dirty="0">
                <a:latin typeface="Arial"/>
                <a:cs typeface="Arial"/>
              </a:rPr>
              <a:t> </a:t>
            </a:r>
            <a:r>
              <a:rPr sz="1800" spc="65" dirty="0">
                <a:latin typeface="Arial"/>
                <a:cs typeface="Arial"/>
              </a:rPr>
              <a:t>commitments.</a:t>
            </a:r>
            <a:endParaRPr sz="1800" dirty="0">
              <a:latin typeface="Arial"/>
              <a:cs typeface="Arial"/>
            </a:endParaRPr>
          </a:p>
        </p:txBody>
      </p:sp>
      <p:sp>
        <p:nvSpPr>
          <p:cNvPr id="12" name="object 12"/>
          <p:cNvSpPr txBox="1"/>
          <p:nvPr/>
        </p:nvSpPr>
        <p:spPr>
          <a:xfrm>
            <a:off x="9859136" y="4975986"/>
            <a:ext cx="4859020" cy="2290445"/>
          </a:xfrm>
          <a:prstGeom prst="rect">
            <a:avLst/>
          </a:prstGeom>
        </p:spPr>
        <p:txBody>
          <a:bodyPr vert="horz" wrap="square" lIns="0" tIns="3175" rIns="0" bIns="0" rtlCol="0">
            <a:spAutoFit/>
          </a:bodyPr>
          <a:lstStyle/>
          <a:p>
            <a:pPr marL="241300" marR="5080" indent="-228600">
              <a:lnSpc>
                <a:spcPct val="103400"/>
              </a:lnSpc>
              <a:spcBef>
                <a:spcPts val="25"/>
              </a:spcBef>
              <a:buChar char="•"/>
              <a:tabLst>
                <a:tab pos="241300" algn="l"/>
                <a:tab pos="1214120" algn="l"/>
                <a:tab pos="1756410" algn="l"/>
                <a:tab pos="2386965" algn="l"/>
                <a:tab pos="3107690" algn="l"/>
                <a:tab pos="3625850" algn="l"/>
              </a:tabLst>
            </a:pPr>
            <a:r>
              <a:rPr sz="1800" spc="-10" dirty="0">
                <a:latin typeface="Arial"/>
                <a:cs typeface="Arial"/>
              </a:rPr>
              <a:t>Working</a:t>
            </a:r>
            <a:r>
              <a:rPr sz="1800" dirty="0">
                <a:latin typeface="Arial"/>
                <a:cs typeface="Arial"/>
              </a:rPr>
              <a:t>	</a:t>
            </a:r>
            <a:r>
              <a:rPr sz="1800" spc="-20" dirty="0">
                <a:latin typeface="Arial"/>
                <a:cs typeface="Arial"/>
              </a:rPr>
              <a:t>with</a:t>
            </a:r>
            <a:r>
              <a:rPr sz="1800" dirty="0">
                <a:latin typeface="Arial"/>
                <a:cs typeface="Arial"/>
              </a:rPr>
              <a:t>	</a:t>
            </a:r>
            <a:r>
              <a:rPr sz="1800" spc="-20" dirty="0">
                <a:latin typeface="Arial"/>
                <a:cs typeface="Arial"/>
              </a:rPr>
              <a:t>each</a:t>
            </a:r>
            <a:r>
              <a:rPr sz="1800" dirty="0">
                <a:latin typeface="Arial"/>
                <a:cs typeface="Arial"/>
              </a:rPr>
              <a:t>	</a:t>
            </a:r>
            <a:r>
              <a:rPr sz="1800" spc="-10" dirty="0">
                <a:latin typeface="Arial"/>
                <a:cs typeface="Arial"/>
              </a:rPr>
              <a:t>group</a:t>
            </a:r>
            <a:r>
              <a:rPr sz="1800" dirty="0">
                <a:latin typeface="Arial"/>
                <a:cs typeface="Arial"/>
              </a:rPr>
              <a:t>	</a:t>
            </a:r>
            <a:r>
              <a:rPr sz="1800" spc="-25" dirty="0">
                <a:latin typeface="Arial"/>
                <a:cs typeface="Arial"/>
              </a:rPr>
              <a:t>and</a:t>
            </a:r>
            <a:r>
              <a:rPr sz="1800" dirty="0">
                <a:latin typeface="Arial"/>
                <a:cs typeface="Arial"/>
              </a:rPr>
              <a:t>	</a:t>
            </a:r>
            <a:r>
              <a:rPr sz="1800" spc="-10" dirty="0">
                <a:latin typeface="Arial"/>
                <a:cs typeface="Arial"/>
              </a:rPr>
              <a:t>department, </a:t>
            </a:r>
            <a:r>
              <a:rPr sz="1800" dirty="0">
                <a:latin typeface="Arial"/>
                <a:cs typeface="Arial"/>
              </a:rPr>
              <a:t>determine</a:t>
            </a:r>
            <a:r>
              <a:rPr sz="1800" spc="15" dirty="0">
                <a:latin typeface="Arial"/>
                <a:cs typeface="Arial"/>
              </a:rPr>
              <a:t> </a:t>
            </a:r>
            <a:r>
              <a:rPr sz="1800" dirty="0">
                <a:latin typeface="Arial"/>
                <a:cs typeface="Arial"/>
              </a:rPr>
              <a:t>the</a:t>
            </a:r>
            <a:r>
              <a:rPr sz="1800" spc="35" dirty="0">
                <a:latin typeface="Arial"/>
                <a:cs typeface="Arial"/>
              </a:rPr>
              <a:t> </a:t>
            </a:r>
            <a:r>
              <a:rPr sz="1800" dirty="0">
                <a:latin typeface="Arial"/>
                <a:cs typeface="Arial"/>
              </a:rPr>
              <a:t>best</a:t>
            </a:r>
            <a:r>
              <a:rPr sz="1800" spc="30" dirty="0">
                <a:latin typeface="Arial"/>
                <a:cs typeface="Arial"/>
              </a:rPr>
              <a:t> </a:t>
            </a:r>
            <a:r>
              <a:rPr sz="1800" dirty="0">
                <a:latin typeface="Arial"/>
                <a:cs typeface="Arial"/>
              </a:rPr>
              <a:t>way</a:t>
            </a:r>
            <a:r>
              <a:rPr sz="1800" spc="30" dirty="0">
                <a:latin typeface="Arial"/>
                <a:cs typeface="Arial"/>
              </a:rPr>
              <a:t> </a:t>
            </a:r>
            <a:r>
              <a:rPr sz="1800" dirty="0">
                <a:latin typeface="Arial"/>
                <a:cs typeface="Arial"/>
              </a:rPr>
              <a:t>to</a:t>
            </a:r>
            <a:r>
              <a:rPr sz="1800" spc="25" dirty="0">
                <a:latin typeface="Arial"/>
                <a:cs typeface="Arial"/>
              </a:rPr>
              <a:t> </a:t>
            </a:r>
            <a:r>
              <a:rPr sz="1800" dirty="0">
                <a:latin typeface="Arial"/>
                <a:cs typeface="Arial"/>
              </a:rPr>
              <a:t>collect</a:t>
            </a:r>
            <a:r>
              <a:rPr sz="1800" spc="30" dirty="0">
                <a:latin typeface="Arial"/>
                <a:cs typeface="Arial"/>
              </a:rPr>
              <a:t> </a:t>
            </a:r>
            <a:r>
              <a:rPr sz="1800" dirty="0">
                <a:latin typeface="Arial"/>
                <a:cs typeface="Arial"/>
              </a:rPr>
              <a:t>and</a:t>
            </a:r>
            <a:r>
              <a:rPr sz="1800" spc="25" dirty="0">
                <a:latin typeface="Arial"/>
                <a:cs typeface="Arial"/>
              </a:rPr>
              <a:t> </a:t>
            </a:r>
            <a:r>
              <a:rPr sz="1800" spc="-10" dirty="0">
                <a:latin typeface="Arial"/>
                <a:cs typeface="Arial"/>
              </a:rPr>
              <a:t>convey</a:t>
            </a:r>
            <a:endParaRPr sz="1800">
              <a:latin typeface="Arial"/>
              <a:cs typeface="Arial"/>
            </a:endParaRPr>
          </a:p>
          <a:p>
            <a:pPr marL="241300">
              <a:lnSpc>
                <a:spcPct val="100000"/>
              </a:lnSpc>
              <a:spcBef>
                <a:spcPts val="180"/>
              </a:spcBef>
            </a:pPr>
            <a:r>
              <a:rPr sz="1800" dirty="0">
                <a:latin typeface="Tahoma"/>
                <a:cs typeface="Tahoma"/>
              </a:rPr>
              <a:t>the</a:t>
            </a:r>
            <a:r>
              <a:rPr sz="1800" spc="175" dirty="0">
                <a:latin typeface="Tahoma"/>
                <a:cs typeface="Tahoma"/>
              </a:rPr>
              <a:t> </a:t>
            </a:r>
            <a:r>
              <a:rPr sz="1800" dirty="0">
                <a:latin typeface="Tahoma"/>
                <a:cs typeface="Tahoma"/>
              </a:rPr>
              <a:t>data</a:t>
            </a:r>
            <a:r>
              <a:rPr sz="1800" spc="165" dirty="0">
                <a:latin typeface="Tahoma"/>
                <a:cs typeface="Tahoma"/>
              </a:rPr>
              <a:t> </a:t>
            </a:r>
            <a:r>
              <a:rPr sz="1800" dirty="0">
                <a:latin typeface="Tahoma"/>
                <a:cs typeface="Tahoma"/>
              </a:rPr>
              <a:t>based</a:t>
            </a:r>
            <a:r>
              <a:rPr sz="1800" spc="175" dirty="0">
                <a:latin typeface="Tahoma"/>
                <a:cs typeface="Tahoma"/>
              </a:rPr>
              <a:t> </a:t>
            </a:r>
            <a:r>
              <a:rPr sz="1800" dirty="0">
                <a:latin typeface="Tahoma"/>
                <a:cs typeface="Tahoma"/>
              </a:rPr>
              <a:t>off</a:t>
            </a:r>
            <a:r>
              <a:rPr sz="1800" spc="175" dirty="0">
                <a:latin typeface="Tahoma"/>
                <a:cs typeface="Tahoma"/>
              </a:rPr>
              <a:t> </a:t>
            </a:r>
            <a:r>
              <a:rPr sz="1800" dirty="0">
                <a:latin typeface="Tahoma"/>
                <a:cs typeface="Tahoma"/>
              </a:rPr>
              <a:t>each</a:t>
            </a:r>
            <a:r>
              <a:rPr sz="1800" spc="170" dirty="0">
                <a:latin typeface="Tahoma"/>
                <a:cs typeface="Tahoma"/>
              </a:rPr>
              <a:t> </a:t>
            </a:r>
            <a:r>
              <a:rPr sz="1800" spc="-10" dirty="0">
                <a:latin typeface="Tahoma"/>
                <a:cs typeface="Tahoma"/>
              </a:rPr>
              <a:t>commitment</a:t>
            </a:r>
            <a:endParaRPr sz="1800">
              <a:latin typeface="Tahoma"/>
              <a:cs typeface="Tahoma"/>
            </a:endParaRPr>
          </a:p>
          <a:p>
            <a:pPr marL="241300">
              <a:lnSpc>
                <a:spcPct val="100000"/>
              </a:lnSpc>
              <a:spcBef>
                <a:spcPts val="130"/>
              </a:spcBef>
            </a:pPr>
            <a:r>
              <a:rPr sz="1800" dirty="0">
                <a:latin typeface="Arial"/>
                <a:cs typeface="Arial"/>
              </a:rPr>
              <a:t>set</a:t>
            </a:r>
            <a:r>
              <a:rPr sz="1800" spc="-20" dirty="0">
                <a:latin typeface="Arial"/>
                <a:cs typeface="Arial"/>
              </a:rPr>
              <a:t> </a:t>
            </a:r>
            <a:r>
              <a:rPr sz="1800" spc="-10" dirty="0">
                <a:latin typeface="Arial"/>
                <a:cs typeface="Arial"/>
              </a:rPr>
              <a:t>forth.</a:t>
            </a:r>
            <a:endParaRPr sz="1800">
              <a:latin typeface="Arial"/>
              <a:cs typeface="Arial"/>
            </a:endParaRPr>
          </a:p>
          <a:p>
            <a:pPr marL="241300" marR="1003300" indent="-228600">
              <a:lnSpc>
                <a:spcPct val="106100"/>
              </a:lnSpc>
              <a:spcBef>
                <a:spcPts val="1010"/>
              </a:spcBef>
              <a:buChar char="•"/>
              <a:tabLst>
                <a:tab pos="241300" algn="l"/>
              </a:tabLst>
            </a:pPr>
            <a:r>
              <a:rPr sz="1800" dirty="0">
                <a:latin typeface="Arial"/>
                <a:cs typeface="Arial"/>
              </a:rPr>
              <a:t>Implement</a:t>
            </a:r>
            <a:r>
              <a:rPr sz="1800" spc="-75" dirty="0">
                <a:latin typeface="Arial"/>
                <a:cs typeface="Arial"/>
              </a:rPr>
              <a:t> </a:t>
            </a:r>
            <a:r>
              <a:rPr sz="1800" dirty="0">
                <a:latin typeface="Arial"/>
                <a:cs typeface="Arial"/>
              </a:rPr>
              <a:t>all</a:t>
            </a:r>
            <a:r>
              <a:rPr sz="1800" spc="-75" dirty="0">
                <a:latin typeface="Arial"/>
                <a:cs typeface="Arial"/>
              </a:rPr>
              <a:t> </a:t>
            </a:r>
            <a:r>
              <a:rPr sz="1800" dirty="0">
                <a:latin typeface="Arial"/>
                <a:cs typeface="Arial"/>
              </a:rPr>
              <a:t>required</a:t>
            </a:r>
            <a:r>
              <a:rPr sz="1800" spc="-80" dirty="0">
                <a:latin typeface="Arial"/>
                <a:cs typeface="Arial"/>
              </a:rPr>
              <a:t> </a:t>
            </a:r>
            <a:r>
              <a:rPr sz="1800" dirty="0">
                <a:latin typeface="Arial"/>
                <a:cs typeface="Arial"/>
              </a:rPr>
              <a:t>software</a:t>
            </a:r>
            <a:r>
              <a:rPr sz="1800" spc="-75" dirty="0">
                <a:latin typeface="Arial"/>
                <a:cs typeface="Arial"/>
              </a:rPr>
              <a:t> </a:t>
            </a:r>
            <a:r>
              <a:rPr sz="1800" spc="-25" dirty="0">
                <a:latin typeface="Arial"/>
                <a:cs typeface="Arial"/>
              </a:rPr>
              <a:t>and </a:t>
            </a:r>
            <a:r>
              <a:rPr sz="1800" dirty="0">
                <a:latin typeface="Arial"/>
                <a:cs typeface="Arial"/>
              </a:rPr>
              <a:t>programs</a:t>
            </a:r>
            <a:r>
              <a:rPr sz="1800" spc="190" dirty="0">
                <a:latin typeface="Arial"/>
                <a:cs typeface="Arial"/>
              </a:rPr>
              <a:t> </a:t>
            </a:r>
            <a:r>
              <a:rPr sz="1800" dirty="0">
                <a:latin typeface="Arial"/>
                <a:cs typeface="Arial"/>
              </a:rPr>
              <a:t>to</a:t>
            </a:r>
            <a:r>
              <a:rPr sz="1800" spc="190" dirty="0">
                <a:latin typeface="Arial"/>
                <a:cs typeface="Arial"/>
              </a:rPr>
              <a:t> </a:t>
            </a:r>
            <a:r>
              <a:rPr sz="1800" dirty="0">
                <a:latin typeface="Arial"/>
                <a:cs typeface="Arial"/>
              </a:rPr>
              <a:t>track</a:t>
            </a:r>
            <a:r>
              <a:rPr sz="1800" spc="185" dirty="0">
                <a:latin typeface="Arial"/>
                <a:cs typeface="Arial"/>
              </a:rPr>
              <a:t> </a:t>
            </a:r>
            <a:r>
              <a:rPr sz="1800" dirty="0">
                <a:latin typeface="Arial"/>
                <a:cs typeface="Arial"/>
              </a:rPr>
              <a:t>and</a:t>
            </a:r>
            <a:r>
              <a:rPr sz="1800" spc="185" dirty="0">
                <a:latin typeface="Arial"/>
                <a:cs typeface="Arial"/>
              </a:rPr>
              <a:t> </a:t>
            </a:r>
            <a:r>
              <a:rPr sz="1800" spc="-10" dirty="0">
                <a:latin typeface="Arial"/>
                <a:cs typeface="Arial"/>
              </a:rPr>
              <a:t>measure.</a:t>
            </a:r>
            <a:endParaRPr sz="1800">
              <a:latin typeface="Arial"/>
              <a:cs typeface="Arial"/>
            </a:endParaRPr>
          </a:p>
          <a:p>
            <a:pPr marL="236220" indent="-223520">
              <a:lnSpc>
                <a:spcPct val="100000"/>
              </a:lnSpc>
              <a:spcBef>
                <a:spcPts val="1055"/>
              </a:spcBef>
              <a:buChar char="•"/>
              <a:tabLst>
                <a:tab pos="236220" algn="l"/>
              </a:tabLst>
            </a:pPr>
            <a:r>
              <a:rPr sz="1800" dirty="0">
                <a:latin typeface="Arial"/>
                <a:cs typeface="Arial"/>
              </a:rPr>
              <a:t>Monitor,</a:t>
            </a:r>
            <a:r>
              <a:rPr sz="1800" spc="280" dirty="0">
                <a:latin typeface="Arial"/>
                <a:cs typeface="Arial"/>
              </a:rPr>
              <a:t> </a:t>
            </a:r>
            <a:r>
              <a:rPr sz="1800" dirty="0">
                <a:latin typeface="Arial"/>
                <a:cs typeface="Arial"/>
              </a:rPr>
              <a:t>adjust</a:t>
            </a:r>
            <a:r>
              <a:rPr sz="1800" spc="330" dirty="0">
                <a:latin typeface="Arial"/>
                <a:cs typeface="Arial"/>
              </a:rPr>
              <a:t> </a:t>
            </a:r>
            <a:r>
              <a:rPr sz="1800" dirty="0">
                <a:latin typeface="Arial"/>
                <a:cs typeface="Arial"/>
              </a:rPr>
              <a:t>and</a:t>
            </a:r>
            <a:r>
              <a:rPr sz="1800" spc="265" dirty="0">
                <a:latin typeface="Arial"/>
                <a:cs typeface="Arial"/>
              </a:rPr>
              <a:t> </a:t>
            </a:r>
            <a:r>
              <a:rPr sz="1800" dirty="0">
                <a:latin typeface="Arial"/>
                <a:cs typeface="Arial"/>
              </a:rPr>
              <a:t>report</a:t>
            </a:r>
            <a:r>
              <a:rPr sz="1800" spc="300" dirty="0">
                <a:latin typeface="Arial"/>
                <a:cs typeface="Arial"/>
              </a:rPr>
              <a:t> </a:t>
            </a:r>
            <a:r>
              <a:rPr sz="1800" dirty="0">
                <a:latin typeface="Arial"/>
                <a:cs typeface="Arial"/>
              </a:rPr>
              <a:t>on</a:t>
            </a:r>
            <a:r>
              <a:rPr sz="1800" spc="310" dirty="0">
                <a:latin typeface="Arial"/>
                <a:cs typeface="Arial"/>
              </a:rPr>
              <a:t> </a:t>
            </a:r>
            <a:r>
              <a:rPr sz="1800" spc="-10" dirty="0">
                <a:latin typeface="Arial"/>
                <a:cs typeface="Arial"/>
              </a:rPr>
              <a:t>progress.</a:t>
            </a:r>
            <a:endParaRPr sz="1800">
              <a:latin typeface="Arial"/>
              <a:cs typeface="Arial"/>
            </a:endParaRPr>
          </a:p>
        </p:txBody>
      </p:sp>
      <p:grpSp>
        <p:nvGrpSpPr>
          <p:cNvPr id="13" name="object 13"/>
          <p:cNvGrpSpPr/>
          <p:nvPr/>
        </p:nvGrpSpPr>
        <p:grpSpPr>
          <a:xfrm>
            <a:off x="0" y="994092"/>
            <a:ext cx="15544800" cy="2537460"/>
            <a:chOff x="0" y="994092"/>
            <a:chExt cx="15544800" cy="2537460"/>
          </a:xfrm>
        </p:grpSpPr>
        <p:pic>
          <p:nvPicPr>
            <p:cNvPr id="14" name="object 14"/>
            <p:cNvPicPr/>
            <p:nvPr/>
          </p:nvPicPr>
          <p:blipFill>
            <a:blip r:embed="rId7" cstate="print"/>
            <a:stretch>
              <a:fillRect/>
            </a:stretch>
          </p:blipFill>
          <p:spPr>
            <a:xfrm>
              <a:off x="0" y="994156"/>
              <a:ext cx="15544799" cy="2468499"/>
            </a:xfrm>
            <a:prstGeom prst="rect">
              <a:avLst/>
            </a:prstGeom>
          </p:spPr>
        </p:pic>
        <p:sp>
          <p:nvSpPr>
            <p:cNvPr id="15" name="object 15"/>
            <p:cNvSpPr/>
            <p:nvPr/>
          </p:nvSpPr>
          <p:spPr>
            <a:xfrm>
              <a:off x="759866" y="2744850"/>
              <a:ext cx="8168005" cy="786765"/>
            </a:xfrm>
            <a:custGeom>
              <a:avLst/>
              <a:gdLst/>
              <a:ahLst/>
              <a:cxnLst/>
              <a:rect l="l" t="t" r="r" b="b"/>
              <a:pathLst>
                <a:path w="8168005" h="786764">
                  <a:moveTo>
                    <a:pt x="8167497" y="0"/>
                  </a:moveTo>
                  <a:lnTo>
                    <a:pt x="0" y="0"/>
                  </a:lnTo>
                  <a:lnTo>
                    <a:pt x="0" y="786383"/>
                  </a:lnTo>
                  <a:lnTo>
                    <a:pt x="8167497" y="786383"/>
                  </a:lnTo>
                  <a:lnTo>
                    <a:pt x="8167497" y="0"/>
                  </a:lnTo>
                  <a:close/>
                </a:path>
              </a:pathLst>
            </a:custGeom>
            <a:solidFill>
              <a:srgbClr val="FFFFFF">
                <a:alpha val="81175"/>
              </a:srgbClr>
            </a:solidFill>
          </p:spPr>
          <p:txBody>
            <a:bodyPr wrap="square" lIns="0" tIns="0" rIns="0" bIns="0" rtlCol="0"/>
            <a:lstStyle/>
            <a:p>
              <a:endParaRPr/>
            </a:p>
          </p:txBody>
        </p:sp>
        <p:sp>
          <p:nvSpPr>
            <p:cNvPr id="16" name="object 16"/>
            <p:cNvSpPr/>
            <p:nvPr/>
          </p:nvSpPr>
          <p:spPr>
            <a:xfrm>
              <a:off x="0" y="995680"/>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17" name="object 17"/>
          <p:cNvSpPr txBox="1"/>
          <p:nvPr/>
        </p:nvSpPr>
        <p:spPr>
          <a:xfrm>
            <a:off x="1034288" y="2740278"/>
            <a:ext cx="7614920" cy="635000"/>
          </a:xfrm>
          <a:prstGeom prst="rect">
            <a:avLst/>
          </a:prstGeom>
        </p:spPr>
        <p:txBody>
          <a:bodyPr vert="horz" wrap="square" lIns="0" tIns="12065" rIns="0" bIns="0" rtlCol="0">
            <a:spAutoFit/>
          </a:bodyPr>
          <a:lstStyle/>
          <a:p>
            <a:pPr marL="12700">
              <a:lnSpc>
                <a:spcPct val="100000"/>
              </a:lnSpc>
              <a:spcBef>
                <a:spcPts val="95"/>
              </a:spcBef>
            </a:pPr>
            <a:r>
              <a:rPr sz="4000" b="1" spc="125" dirty="0">
                <a:latin typeface="Trebuchet MS"/>
                <a:cs typeface="Trebuchet MS"/>
              </a:rPr>
              <a:t>SUSTAINABILITY</a:t>
            </a:r>
            <a:r>
              <a:rPr sz="4000" b="1" spc="15" dirty="0">
                <a:latin typeface="Trebuchet MS"/>
                <a:cs typeface="Trebuchet MS"/>
              </a:rPr>
              <a:t> </a:t>
            </a:r>
            <a:r>
              <a:rPr sz="4000" b="1" spc="105" dirty="0">
                <a:latin typeface="Trebuchet MS"/>
                <a:cs typeface="Trebuchet MS"/>
              </a:rPr>
              <a:t>GOVERNANCE</a:t>
            </a:r>
            <a:endParaRPr sz="4000">
              <a:latin typeface="Trebuchet MS"/>
              <a:cs typeface="Trebuchet MS"/>
            </a:endParaRPr>
          </a:p>
        </p:txBody>
      </p:sp>
      <p:grpSp>
        <p:nvGrpSpPr>
          <p:cNvPr id="18" name="object 18"/>
          <p:cNvGrpSpPr/>
          <p:nvPr/>
        </p:nvGrpSpPr>
        <p:grpSpPr>
          <a:xfrm>
            <a:off x="746125" y="4031996"/>
            <a:ext cx="651510" cy="563880"/>
            <a:chOff x="746125" y="4031996"/>
            <a:chExt cx="651510" cy="563880"/>
          </a:xfrm>
        </p:grpSpPr>
        <p:sp>
          <p:nvSpPr>
            <p:cNvPr id="19" name="object 19"/>
            <p:cNvSpPr/>
            <p:nvPr/>
          </p:nvSpPr>
          <p:spPr>
            <a:xfrm>
              <a:off x="746125" y="4031996"/>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17294F"/>
            </a:solidFill>
          </p:spPr>
          <p:txBody>
            <a:bodyPr wrap="square" lIns="0" tIns="0" rIns="0" bIns="0" rtlCol="0"/>
            <a:lstStyle/>
            <a:p>
              <a:endParaRPr/>
            </a:p>
          </p:txBody>
        </p:sp>
        <p:pic>
          <p:nvPicPr>
            <p:cNvPr id="20" name="object 20"/>
            <p:cNvPicPr/>
            <p:nvPr/>
          </p:nvPicPr>
          <p:blipFill>
            <a:blip r:embed="rId8" cstate="print"/>
            <a:stretch>
              <a:fillRect/>
            </a:stretch>
          </p:blipFill>
          <p:spPr>
            <a:xfrm>
              <a:off x="890041" y="4201160"/>
              <a:ext cx="136410" cy="206375"/>
            </a:xfrm>
            <a:prstGeom prst="rect">
              <a:avLst/>
            </a:prstGeom>
          </p:spPr>
        </p:pic>
        <p:pic>
          <p:nvPicPr>
            <p:cNvPr id="21" name="object 21"/>
            <p:cNvPicPr/>
            <p:nvPr/>
          </p:nvPicPr>
          <p:blipFill>
            <a:blip r:embed="rId9" cstate="print"/>
            <a:stretch>
              <a:fillRect/>
            </a:stretch>
          </p:blipFill>
          <p:spPr>
            <a:xfrm>
              <a:off x="1064323" y="4203827"/>
              <a:ext cx="68389" cy="200278"/>
            </a:xfrm>
            <a:prstGeom prst="rect">
              <a:avLst/>
            </a:prstGeom>
          </p:spPr>
        </p:pic>
        <p:pic>
          <p:nvPicPr>
            <p:cNvPr id="22" name="object 22"/>
            <p:cNvPicPr/>
            <p:nvPr/>
          </p:nvPicPr>
          <p:blipFill>
            <a:blip r:embed="rId10" cstate="print"/>
            <a:stretch>
              <a:fillRect/>
            </a:stretch>
          </p:blipFill>
          <p:spPr>
            <a:xfrm>
              <a:off x="1194587" y="4203827"/>
              <a:ext cx="110082" cy="202946"/>
            </a:xfrm>
            <a:prstGeom prst="rect">
              <a:avLst/>
            </a:prstGeom>
          </p:spPr>
        </p:pic>
      </p:grpSp>
      <p:grpSp>
        <p:nvGrpSpPr>
          <p:cNvPr id="23" name="object 23"/>
          <p:cNvGrpSpPr/>
          <p:nvPr/>
        </p:nvGrpSpPr>
        <p:grpSpPr>
          <a:xfrm>
            <a:off x="749300" y="4774946"/>
            <a:ext cx="4182745" cy="2148840"/>
            <a:chOff x="749300" y="4774946"/>
            <a:chExt cx="4182745" cy="2148840"/>
          </a:xfrm>
        </p:grpSpPr>
        <p:sp>
          <p:nvSpPr>
            <p:cNvPr id="24" name="object 24"/>
            <p:cNvSpPr/>
            <p:nvPr/>
          </p:nvSpPr>
          <p:spPr>
            <a:xfrm>
              <a:off x="762000" y="5498846"/>
              <a:ext cx="4157345" cy="1424940"/>
            </a:xfrm>
            <a:custGeom>
              <a:avLst/>
              <a:gdLst/>
              <a:ahLst/>
              <a:cxnLst/>
              <a:rect l="l" t="t" r="r" b="b"/>
              <a:pathLst>
                <a:path w="4157345" h="1424940">
                  <a:moveTo>
                    <a:pt x="0" y="1424939"/>
                  </a:moveTo>
                  <a:lnTo>
                    <a:pt x="4157345" y="1424939"/>
                  </a:lnTo>
                  <a:lnTo>
                    <a:pt x="4157345" y="0"/>
                  </a:lnTo>
                  <a:lnTo>
                    <a:pt x="0" y="0"/>
                  </a:lnTo>
                  <a:lnTo>
                    <a:pt x="0" y="1424939"/>
                  </a:lnTo>
                  <a:close/>
                </a:path>
              </a:pathLst>
            </a:custGeom>
            <a:ln w="25400">
              <a:solidFill>
                <a:srgbClr val="17294F"/>
              </a:solidFill>
            </a:ln>
          </p:spPr>
          <p:txBody>
            <a:bodyPr wrap="square" lIns="0" tIns="0" rIns="0" bIns="0" rtlCol="0"/>
            <a:lstStyle/>
            <a:p>
              <a:endParaRPr/>
            </a:p>
          </p:txBody>
        </p:sp>
        <p:sp>
          <p:nvSpPr>
            <p:cNvPr id="33" name="object 33"/>
            <p:cNvSpPr/>
            <p:nvPr/>
          </p:nvSpPr>
          <p:spPr>
            <a:xfrm>
              <a:off x="749300" y="4774946"/>
              <a:ext cx="4182745" cy="723900"/>
            </a:xfrm>
            <a:custGeom>
              <a:avLst/>
              <a:gdLst/>
              <a:ahLst/>
              <a:cxnLst/>
              <a:rect l="l" t="t" r="r" b="b"/>
              <a:pathLst>
                <a:path w="4182745" h="723900">
                  <a:moveTo>
                    <a:pt x="4182745" y="0"/>
                  </a:moveTo>
                  <a:lnTo>
                    <a:pt x="0" y="0"/>
                  </a:lnTo>
                  <a:lnTo>
                    <a:pt x="0" y="723900"/>
                  </a:lnTo>
                  <a:lnTo>
                    <a:pt x="4182745" y="723900"/>
                  </a:lnTo>
                  <a:lnTo>
                    <a:pt x="4182745" y="0"/>
                  </a:lnTo>
                  <a:close/>
                </a:path>
              </a:pathLst>
            </a:custGeom>
            <a:solidFill>
              <a:srgbClr val="17294F"/>
            </a:solidFill>
          </p:spPr>
          <p:txBody>
            <a:bodyPr wrap="square" lIns="0" tIns="0" rIns="0" bIns="0" rtlCol="0"/>
            <a:lstStyle/>
            <a:p>
              <a:endParaRPr/>
            </a:p>
          </p:txBody>
        </p:sp>
      </p:grpSp>
      <p:sp>
        <p:nvSpPr>
          <p:cNvPr id="34" name="object 34"/>
          <p:cNvSpPr txBox="1"/>
          <p:nvPr/>
        </p:nvSpPr>
        <p:spPr>
          <a:xfrm>
            <a:off x="1035811" y="4962525"/>
            <a:ext cx="2475230" cy="360680"/>
          </a:xfrm>
          <a:prstGeom prst="rect">
            <a:avLst/>
          </a:prstGeom>
        </p:spPr>
        <p:txBody>
          <a:bodyPr vert="horz" wrap="square" lIns="0" tIns="12065" rIns="0" bIns="0" rtlCol="0">
            <a:spAutoFit/>
          </a:bodyPr>
          <a:lstStyle/>
          <a:p>
            <a:pPr marL="12700">
              <a:lnSpc>
                <a:spcPct val="100000"/>
              </a:lnSpc>
              <a:spcBef>
                <a:spcPts val="95"/>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39" name="Group 38">
            <a:extLst>
              <a:ext uri="{FF2B5EF4-FFF2-40B4-BE49-F238E27FC236}">
                <a16:creationId xmlns:a16="http://schemas.microsoft.com/office/drawing/2014/main" id="{A9BAED3D-1A49-273C-A485-E26D675AAF43}"/>
              </a:ext>
            </a:extLst>
          </p:cNvPr>
          <p:cNvGrpSpPr/>
          <p:nvPr/>
        </p:nvGrpSpPr>
        <p:grpSpPr>
          <a:xfrm>
            <a:off x="12117225" y="94718"/>
            <a:ext cx="2584422" cy="788694"/>
            <a:chOff x="12117225" y="94718"/>
            <a:chExt cx="2584422" cy="788694"/>
          </a:xfrm>
        </p:grpSpPr>
        <p:sp>
          <p:nvSpPr>
            <p:cNvPr id="40" name="object 2">
              <a:extLst>
                <a:ext uri="{FF2B5EF4-FFF2-40B4-BE49-F238E27FC236}">
                  <a16:creationId xmlns:a16="http://schemas.microsoft.com/office/drawing/2014/main" id="{B1BD3BE3-A7B8-1056-ABF7-02C240E9C977}"/>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41" name="Group 40">
              <a:extLst>
                <a:ext uri="{FF2B5EF4-FFF2-40B4-BE49-F238E27FC236}">
                  <a16:creationId xmlns:a16="http://schemas.microsoft.com/office/drawing/2014/main" id="{2F0A7C62-9C3E-0459-9259-7068A64E2C5C}"/>
                </a:ext>
              </a:extLst>
            </p:cNvPr>
            <p:cNvGrpSpPr/>
            <p:nvPr/>
          </p:nvGrpSpPr>
          <p:grpSpPr>
            <a:xfrm>
              <a:off x="12117225" y="94718"/>
              <a:ext cx="609600" cy="788694"/>
              <a:chOff x="0" y="0"/>
              <a:chExt cx="660000" cy="841294"/>
            </a:xfrm>
          </p:grpSpPr>
          <p:sp>
            <p:nvSpPr>
              <p:cNvPr id="42" name="Shape 9">
                <a:extLst>
                  <a:ext uri="{FF2B5EF4-FFF2-40B4-BE49-F238E27FC236}">
                    <a16:creationId xmlns:a16="http://schemas.microsoft.com/office/drawing/2014/main" id="{68DA6317-83EB-5595-7767-ACDC05189BBA}"/>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43" name="Shape 10">
                <a:extLst>
                  <a:ext uri="{FF2B5EF4-FFF2-40B4-BE49-F238E27FC236}">
                    <a16:creationId xmlns:a16="http://schemas.microsoft.com/office/drawing/2014/main" id="{A5CEB24A-348C-F336-1C9B-035CFA7AA364}"/>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44" name="Shape 11">
                <a:extLst>
                  <a:ext uri="{FF2B5EF4-FFF2-40B4-BE49-F238E27FC236}">
                    <a16:creationId xmlns:a16="http://schemas.microsoft.com/office/drawing/2014/main" id="{2D19BF94-C322-E039-4B4A-DD592AAAE45F}"/>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45" name="object 11">
            <a:extLst>
              <a:ext uri="{FF2B5EF4-FFF2-40B4-BE49-F238E27FC236}">
                <a16:creationId xmlns:a16="http://schemas.microsoft.com/office/drawing/2014/main" id="{AA94C565-C9F2-BA82-D82E-9924D2BB1C17}"/>
              </a:ext>
            </a:extLst>
          </p:cNvPr>
          <p:cNvSpPr txBox="1"/>
          <p:nvPr/>
        </p:nvSpPr>
        <p:spPr>
          <a:xfrm>
            <a:off x="826644" y="5674487"/>
            <a:ext cx="3973956" cy="872868"/>
          </a:xfrm>
          <a:prstGeom prst="rect">
            <a:avLst/>
          </a:prstGeom>
        </p:spPr>
        <p:txBody>
          <a:bodyPr vert="horz" wrap="square" lIns="0" tIns="12700" rIns="0" bIns="0" rtlCol="0">
            <a:spAutoFit/>
          </a:bodyPr>
          <a:lstStyle/>
          <a:p>
            <a:pPr marL="12700" marR="5080" algn="just">
              <a:lnSpc>
                <a:spcPct val="106200"/>
              </a:lnSpc>
              <a:spcBef>
                <a:spcPts val="100"/>
              </a:spcBef>
            </a:pPr>
            <a:r>
              <a:rPr lang="en-US" sz="1800" dirty="0">
                <a:latin typeface="Arial"/>
                <a:cs typeface="Arial"/>
              </a:rPr>
              <a:t>Implementation of Technician Networks Ltd ESG Strategy monitoring systems by 2025</a:t>
            </a:r>
            <a:endParaRPr sz="1800" dirty="0">
              <a:latin typeface="Arial"/>
              <a:cs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2" action="ppaction://hlinksldjump"/>
              </a:rPr>
              <a:t>OVERVIEW</a:t>
            </a:r>
            <a:endParaRPr sz="1900">
              <a:latin typeface="Tahoma"/>
              <a:cs typeface="Tahoma"/>
            </a:endParaRPr>
          </a:p>
        </p:txBody>
      </p:sp>
      <p:sp>
        <p:nvSpPr>
          <p:cNvPr id="3" name="object 3"/>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3" action="ppaction://hlinksldjump"/>
              </a:rPr>
              <a:t>ENVIRONMENTAL</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8001127" y="383539"/>
            <a:ext cx="1510030" cy="314960"/>
          </a:xfrm>
          <a:prstGeom prst="rect">
            <a:avLst/>
          </a:prstGeom>
        </p:spPr>
        <p:txBody>
          <a:bodyPr vert="horz" wrap="square" lIns="0" tIns="12065" rIns="0" bIns="0" rtlCol="0">
            <a:spAutoFit/>
          </a:bodyPr>
          <a:lstStyle/>
          <a:p>
            <a:pPr marL="12700">
              <a:lnSpc>
                <a:spcPct val="100000"/>
              </a:lnSpc>
              <a:spcBef>
                <a:spcPts val="95"/>
              </a:spcBef>
            </a:pPr>
            <a:r>
              <a:rPr sz="1900" b="1" u="sng" spc="-30" dirty="0">
                <a:uFill>
                  <a:solidFill>
                    <a:srgbClr val="C0042D"/>
                  </a:solidFill>
                </a:uFill>
                <a:latin typeface="Trebuchet MS"/>
                <a:cs typeface="Trebuchet MS"/>
                <a:hlinkClick r:id="rId5" action="ppaction://hlinksldjump"/>
              </a:rPr>
              <a:t>GOVERNANCE</a:t>
            </a:r>
            <a:endParaRPr sz="1900">
              <a:latin typeface="Trebuchet MS"/>
              <a:cs typeface="Trebuchet MS"/>
            </a:endParaRPr>
          </a:p>
        </p:txBody>
      </p:sp>
      <p:sp>
        <p:nvSpPr>
          <p:cNvPr id="6" name="object 6"/>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17294F"/>
          </a:solidFill>
        </p:spPr>
        <p:txBody>
          <a:bodyPr wrap="square" lIns="0" tIns="0" rIns="0" bIns="0" rtlCol="0"/>
          <a:lstStyle/>
          <a:p>
            <a:endParaRPr/>
          </a:p>
        </p:txBody>
      </p:sp>
      <p:pic>
        <p:nvPicPr>
          <p:cNvPr id="7" name="object 7"/>
          <p:cNvPicPr/>
          <p:nvPr/>
        </p:nvPicPr>
        <p:blipFill>
          <a:blip r:embed="rId6" cstate="print"/>
          <a:stretch>
            <a:fillRect/>
          </a:stretch>
        </p:blipFill>
        <p:spPr>
          <a:xfrm>
            <a:off x="14376400" y="8978265"/>
            <a:ext cx="914400" cy="914400"/>
          </a:xfrm>
          <a:prstGeom prst="rect">
            <a:avLst/>
          </a:prstGeom>
        </p:spPr>
      </p:pic>
      <p:sp>
        <p:nvSpPr>
          <p:cNvPr id="8" name="object 8"/>
          <p:cNvSpPr txBox="1"/>
          <p:nvPr/>
        </p:nvSpPr>
        <p:spPr>
          <a:xfrm>
            <a:off x="1548130" y="4250563"/>
            <a:ext cx="2278380" cy="360680"/>
          </a:xfrm>
          <a:prstGeom prst="rect">
            <a:avLst/>
          </a:prstGeom>
        </p:spPr>
        <p:txBody>
          <a:bodyPr vert="horz" wrap="square" lIns="0" tIns="12065" rIns="0" bIns="0" rtlCol="0">
            <a:spAutoFit/>
          </a:bodyPr>
          <a:lstStyle/>
          <a:p>
            <a:pPr marL="12700">
              <a:lnSpc>
                <a:spcPct val="100000"/>
              </a:lnSpc>
              <a:spcBef>
                <a:spcPts val="95"/>
              </a:spcBef>
            </a:pPr>
            <a:r>
              <a:rPr sz="2200" b="1" spc="-150" dirty="0">
                <a:latin typeface="Trebuchet MS"/>
                <a:cs typeface="Trebuchet MS"/>
              </a:rPr>
              <a:t>ESG</a:t>
            </a:r>
            <a:r>
              <a:rPr sz="2200" b="1" spc="-110" dirty="0">
                <a:latin typeface="Trebuchet MS"/>
                <a:cs typeface="Trebuchet MS"/>
              </a:rPr>
              <a:t> </a:t>
            </a:r>
            <a:r>
              <a:rPr sz="2200" b="1" spc="-10" dirty="0">
                <a:latin typeface="Trebuchet MS"/>
                <a:cs typeface="Trebuchet MS"/>
              </a:rPr>
              <a:t>INTEGRATION</a:t>
            </a:r>
            <a:endParaRPr sz="2200">
              <a:latin typeface="Trebuchet MS"/>
              <a:cs typeface="Trebuchet MS"/>
            </a:endParaRPr>
          </a:p>
        </p:txBody>
      </p:sp>
      <p:sp>
        <p:nvSpPr>
          <p:cNvPr id="9" name="object 9"/>
          <p:cNvSpPr txBox="1"/>
          <p:nvPr/>
        </p:nvSpPr>
        <p:spPr>
          <a:xfrm>
            <a:off x="5536819" y="4250563"/>
            <a:ext cx="3558540" cy="360680"/>
          </a:xfrm>
          <a:prstGeom prst="rect">
            <a:avLst/>
          </a:prstGeom>
        </p:spPr>
        <p:txBody>
          <a:bodyPr vert="horz" wrap="square" lIns="0" tIns="12065" rIns="0" bIns="0" rtlCol="0">
            <a:spAutoFit/>
          </a:bodyPr>
          <a:lstStyle/>
          <a:p>
            <a:pPr marL="12700">
              <a:lnSpc>
                <a:spcPct val="100000"/>
              </a:lnSpc>
              <a:spcBef>
                <a:spcPts val="95"/>
              </a:spcBef>
              <a:tabLst>
                <a:tab pos="3545204" algn="l"/>
              </a:tabLst>
            </a:pPr>
            <a:r>
              <a:rPr sz="2200" b="1" u="sng" spc="-125" dirty="0">
                <a:uFill>
                  <a:solidFill>
                    <a:srgbClr val="000000"/>
                  </a:solidFill>
                </a:uFill>
                <a:latin typeface="Trebuchet MS"/>
                <a:cs typeface="Trebuchet MS"/>
              </a:rPr>
              <a:t>THE</a:t>
            </a:r>
            <a:r>
              <a:rPr sz="2200" b="1" u="sng" spc="-4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9685401" y="4250563"/>
            <a:ext cx="5264150" cy="360680"/>
          </a:xfrm>
          <a:prstGeom prst="rect">
            <a:avLst/>
          </a:prstGeom>
        </p:spPr>
        <p:txBody>
          <a:bodyPr vert="horz" wrap="square" lIns="0" tIns="12065" rIns="0" bIns="0" rtlCol="0">
            <a:spAutoFit/>
          </a:bodyPr>
          <a:lstStyle/>
          <a:p>
            <a:pPr marL="12700">
              <a:lnSpc>
                <a:spcPct val="100000"/>
              </a:lnSpc>
              <a:spcBef>
                <a:spcPts val="95"/>
              </a:spcBef>
              <a:tabLst>
                <a:tab pos="5250815" algn="l"/>
              </a:tabLst>
            </a:pPr>
            <a:r>
              <a:rPr sz="2200" b="1" u="sng" spc="-70" dirty="0">
                <a:uFill>
                  <a:solidFill>
                    <a:srgbClr val="000000"/>
                  </a:solidFill>
                </a:uFill>
                <a:latin typeface="Trebuchet MS"/>
                <a:cs typeface="Trebuchet MS"/>
              </a:rPr>
              <a:t>HOW</a:t>
            </a:r>
            <a:r>
              <a:rPr sz="2200" b="1" u="sng" spc="-100" dirty="0">
                <a:uFill>
                  <a:solidFill>
                    <a:srgbClr val="000000"/>
                  </a:solidFill>
                </a:uFill>
                <a:latin typeface="Trebuchet MS"/>
                <a:cs typeface="Trebuchet MS"/>
              </a:rPr>
              <a:t> </a:t>
            </a:r>
            <a:r>
              <a:rPr sz="2200" b="1" u="sng" spc="-45" dirty="0">
                <a:uFill>
                  <a:solidFill>
                    <a:srgbClr val="000000"/>
                  </a:solidFill>
                </a:uFill>
                <a:latin typeface="Trebuchet MS"/>
                <a:cs typeface="Trebuchet MS"/>
              </a:rPr>
              <a:t>WE</a:t>
            </a:r>
            <a:r>
              <a:rPr sz="2200" b="1" u="sng" spc="-120" dirty="0">
                <a:uFill>
                  <a:solidFill>
                    <a:srgbClr val="000000"/>
                  </a:solidFill>
                </a:uFill>
                <a:latin typeface="Trebuchet MS"/>
                <a:cs typeface="Trebuchet MS"/>
              </a:rPr>
              <a:t> </a:t>
            </a:r>
            <a:r>
              <a:rPr sz="2200" b="1" u="sng" spc="-55" dirty="0">
                <a:uFill>
                  <a:solidFill>
                    <a:srgbClr val="000000"/>
                  </a:solidFill>
                </a:uFill>
                <a:latin typeface="Trebuchet MS"/>
                <a:cs typeface="Trebuchet MS"/>
              </a:rPr>
              <a:t>PLAN</a:t>
            </a:r>
            <a:r>
              <a:rPr sz="2200" b="1" u="sng" spc="-110" dirty="0">
                <a:uFill>
                  <a:solidFill>
                    <a:srgbClr val="000000"/>
                  </a:solidFill>
                </a:uFill>
                <a:latin typeface="Trebuchet MS"/>
                <a:cs typeface="Trebuchet MS"/>
              </a:rPr>
              <a:t> </a:t>
            </a:r>
            <a:r>
              <a:rPr sz="2200" b="1" u="sng" spc="-10" dirty="0">
                <a:uFill>
                  <a:solidFill>
                    <a:srgbClr val="000000"/>
                  </a:solidFill>
                </a:uFill>
                <a:latin typeface="Trebuchet MS"/>
                <a:cs typeface="Trebuchet MS"/>
              </a:rPr>
              <a:t>TO</a:t>
            </a:r>
            <a:r>
              <a:rPr sz="2200" b="1" u="sng" spc="-125" dirty="0">
                <a:uFill>
                  <a:solidFill>
                    <a:srgbClr val="000000"/>
                  </a:solidFill>
                </a:uFill>
                <a:latin typeface="Trebuchet MS"/>
                <a:cs typeface="Trebuchet MS"/>
              </a:rPr>
              <a:t> </a:t>
            </a:r>
            <a:r>
              <a:rPr sz="2200" b="1" u="sng" spc="-30" dirty="0">
                <a:uFill>
                  <a:solidFill>
                    <a:srgbClr val="000000"/>
                  </a:solidFill>
                </a:uFill>
                <a:latin typeface="Trebuchet MS"/>
                <a:cs typeface="Trebuchet MS"/>
              </a:rPr>
              <a:t>DO</a:t>
            </a:r>
            <a:r>
              <a:rPr sz="2200" b="1" u="sng" spc="-12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1" name="object 11"/>
          <p:cNvSpPr txBox="1"/>
          <p:nvPr/>
        </p:nvSpPr>
        <p:spPr>
          <a:xfrm>
            <a:off x="5536819" y="4958969"/>
            <a:ext cx="3262629" cy="1472565"/>
          </a:xfrm>
          <a:prstGeom prst="rect">
            <a:avLst/>
          </a:prstGeom>
        </p:spPr>
        <p:txBody>
          <a:bodyPr vert="horz" wrap="square" lIns="0" tIns="12065" rIns="0" bIns="0" rtlCol="0">
            <a:spAutoFit/>
          </a:bodyPr>
          <a:lstStyle/>
          <a:p>
            <a:pPr marL="12700" marR="5080">
              <a:lnSpc>
                <a:spcPct val="106300"/>
              </a:lnSpc>
              <a:spcBef>
                <a:spcPts val="95"/>
              </a:spcBef>
            </a:pPr>
            <a:r>
              <a:rPr sz="1800" dirty="0">
                <a:latin typeface="Arial"/>
                <a:cs typeface="Arial"/>
              </a:rPr>
              <a:t>Implementing</a:t>
            </a:r>
            <a:r>
              <a:rPr sz="1800" spc="200" dirty="0">
                <a:latin typeface="Arial"/>
                <a:cs typeface="Arial"/>
              </a:rPr>
              <a:t> </a:t>
            </a:r>
            <a:r>
              <a:rPr sz="1800" spc="50" dirty="0">
                <a:latin typeface="Arial"/>
                <a:cs typeface="Arial"/>
              </a:rPr>
              <a:t>ESG</a:t>
            </a:r>
            <a:r>
              <a:rPr sz="1800" spc="160" dirty="0">
                <a:latin typeface="Arial"/>
                <a:cs typeface="Arial"/>
              </a:rPr>
              <a:t> </a:t>
            </a:r>
            <a:r>
              <a:rPr sz="1800" dirty="0">
                <a:latin typeface="Arial"/>
                <a:cs typeface="Arial"/>
              </a:rPr>
              <a:t>targets</a:t>
            </a:r>
            <a:r>
              <a:rPr sz="1800" spc="145" dirty="0">
                <a:latin typeface="Arial"/>
                <a:cs typeface="Arial"/>
              </a:rPr>
              <a:t> </a:t>
            </a:r>
            <a:r>
              <a:rPr sz="1800" spc="-20" dirty="0">
                <a:latin typeface="Arial"/>
                <a:cs typeface="Arial"/>
              </a:rPr>
              <a:t>into </a:t>
            </a:r>
            <a:r>
              <a:rPr sz="1800" dirty="0">
                <a:latin typeface="Arial"/>
                <a:cs typeface="Arial"/>
              </a:rPr>
              <a:t>our</a:t>
            </a:r>
            <a:r>
              <a:rPr sz="1800" spc="-85" dirty="0">
                <a:latin typeface="Arial"/>
                <a:cs typeface="Arial"/>
              </a:rPr>
              <a:t> </a:t>
            </a:r>
            <a:r>
              <a:rPr sz="1800" spc="-10" dirty="0">
                <a:latin typeface="Arial"/>
                <a:cs typeface="Arial"/>
              </a:rPr>
              <a:t>business</a:t>
            </a:r>
            <a:r>
              <a:rPr sz="1800" spc="-85" dirty="0">
                <a:latin typeface="Arial"/>
                <a:cs typeface="Arial"/>
              </a:rPr>
              <a:t> </a:t>
            </a:r>
            <a:r>
              <a:rPr sz="1800" dirty="0">
                <a:latin typeface="Arial"/>
                <a:cs typeface="Arial"/>
              </a:rPr>
              <a:t>and</a:t>
            </a:r>
            <a:r>
              <a:rPr sz="1800" spc="-120" dirty="0">
                <a:latin typeface="Arial"/>
                <a:cs typeface="Arial"/>
              </a:rPr>
              <a:t> </a:t>
            </a:r>
            <a:r>
              <a:rPr sz="1800" spc="-10" dirty="0">
                <a:latin typeface="Arial"/>
                <a:cs typeface="Arial"/>
              </a:rPr>
              <a:t>risk</a:t>
            </a:r>
            <a:r>
              <a:rPr sz="1800" spc="-100" dirty="0">
                <a:latin typeface="Arial"/>
                <a:cs typeface="Arial"/>
              </a:rPr>
              <a:t> </a:t>
            </a:r>
            <a:r>
              <a:rPr sz="1800" spc="-10" dirty="0">
                <a:latin typeface="Arial"/>
                <a:cs typeface="Arial"/>
              </a:rPr>
              <a:t>framework </a:t>
            </a:r>
            <a:r>
              <a:rPr sz="1800" dirty="0">
                <a:latin typeface="Arial"/>
                <a:cs typeface="Arial"/>
              </a:rPr>
              <a:t>enables</a:t>
            </a:r>
            <a:r>
              <a:rPr sz="1800" spc="165" dirty="0">
                <a:latin typeface="Arial"/>
                <a:cs typeface="Arial"/>
              </a:rPr>
              <a:t> </a:t>
            </a:r>
            <a:r>
              <a:rPr sz="1800" dirty="0">
                <a:latin typeface="Arial"/>
                <a:cs typeface="Arial"/>
              </a:rPr>
              <a:t>us</a:t>
            </a:r>
            <a:r>
              <a:rPr sz="1800" spc="180" dirty="0">
                <a:latin typeface="Arial"/>
                <a:cs typeface="Arial"/>
              </a:rPr>
              <a:t> </a:t>
            </a:r>
            <a:r>
              <a:rPr sz="1800" dirty="0">
                <a:latin typeface="Arial"/>
                <a:cs typeface="Arial"/>
              </a:rPr>
              <a:t>to</a:t>
            </a:r>
            <a:r>
              <a:rPr sz="1800" spc="200" dirty="0">
                <a:latin typeface="Arial"/>
                <a:cs typeface="Arial"/>
              </a:rPr>
              <a:t> </a:t>
            </a:r>
            <a:r>
              <a:rPr sz="1800" dirty="0">
                <a:latin typeface="Arial"/>
                <a:cs typeface="Arial"/>
              </a:rPr>
              <a:t>develop</a:t>
            </a:r>
            <a:r>
              <a:rPr sz="1800" spc="180" dirty="0">
                <a:latin typeface="Arial"/>
                <a:cs typeface="Arial"/>
              </a:rPr>
              <a:t> </a:t>
            </a:r>
            <a:r>
              <a:rPr sz="1800" spc="-25" dirty="0">
                <a:latin typeface="Arial"/>
                <a:cs typeface="Arial"/>
              </a:rPr>
              <a:t>an </a:t>
            </a:r>
            <a:r>
              <a:rPr sz="1800" dirty="0">
                <a:latin typeface="Arial"/>
                <a:cs typeface="Arial"/>
              </a:rPr>
              <a:t>environment</a:t>
            </a:r>
            <a:r>
              <a:rPr sz="1800" spc="335" dirty="0">
                <a:latin typeface="Arial"/>
                <a:cs typeface="Arial"/>
              </a:rPr>
              <a:t> </a:t>
            </a:r>
            <a:r>
              <a:rPr sz="1800" dirty="0">
                <a:latin typeface="Arial"/>
                <a:cs typeface="Arial"/>
              </a:rPr>
              <a:t>aligned</a:t>
            </a:r>
            <a:r>
              <a:rPr sz="1800" spc="340" dirty="0">
                <a:latin typeface="Arial"/>
                <a:cs typeface="Arial"/>
              </a:rPr>
              <a:t> </a:t>
            </a:r>
            <a:r>
              <a:rPr sz="1800" spc="-20" dirty="0">
                <a:latin typeface="Arial"/>
                <a:cs typeface="Arial"/>
              </a:rPr>
              <a:t>with</a:t>
            </a:r>
            <a:endParaRPr sz="1800" dirty="0">
              <a:latin typeface="Arial"/>
              <a:cs typeface="Arial"/>
            </a:endParaRPr>
          </a:p>
          <a:p>
            <a:pPr marL="12700">
              <a:lnSpc>
                <a:spcPct val="100000"/>
              </a:lnSpc>
              <a:spcBef>
                <a:spcPts val="50"/>
              </a:spcBef>
            </a:pPr>
            <a:r>
              <a:rPr sz="1800" spc="75" dirty="0">
                <a:latin typeface="Arial"/>
                <a:cs typeface="Arial"/>
              </a:rPr>
              <a:t>our</a:t>
            </a:r>
            <a:r>
              <a:rPr sz="1800" dirty="0">
                <a:latin typeface="Arial"/>
                <a:cs typeface="Arial"/>
              </a:rPr>
              <a:t> </a:t>
            </a:r>
            <a:r>
              <a:rPr sz="1800" spc="60" dirty="0">
                <a:latin typeface="Arial"/>
                <a:cs typeface="Arial"/>
              </a:rPr>
              <a:t>purpose.</a:t>
            </a:r>
            <a:endParaRPr sz="1800" dirty="0">
              <a:latin typeface="Arial"/>
              <a:cs typeface="Arial"/>
            </a:endParaRPr>
          </a:p>
        </p:txBody>
      </p:sp>
      <p:sp>
        <p:nvSpPr>
          <p:cNvPr id="12" name="object 12"/>
          <p:cNvSpPr txBox="1"/>
          <p:nvPr/>
        </p:nvSpPr>
        <p:spPr>
          <a:xfrm>
            <a:off x="9875901" y="4958969"/>
            <a:ext cx="4821555" cy="1727200"/>
          </a:xfrm>
          <a:prstGeom prst="rect">
            <a:avLst/>
          </a:prstGeom>
        </p:spPr>
        <p:txBody>
          <a:bodyPr vert="horz" wrap="square" lIns="0" tIns="12700" rIns="0" bIns="0" rtlCol="0">
            <a:spAutoFit/>
          </a:bodyPr>
          <a:lstStyle/>
          <a:p>
            <a:pPr marL="241300" marR="1036319" indent="-228600">
              <a:lnSpc>
                <a:spcPct val="106200"/>
              </a:lnSpc>
              <a:spcBef>
                <a:spcPts val="100"/>
              </a:spcBef>
              <a:buChar char="•"/>
              <a:tabLst>
                <a:tab pos="241300" algn="l"/>
              </a:tabLst>
            </a:pPr>
            <a:r>
              <a:rPr sz="1800" dirty="0">
                <a:latin typeface="Arial"/>
                <a:cs typeface="Arial"/>
              </a:rPr>
              <a:t>Align</a:t>
            </a:r>
            <a:r>
              <a:rPr sz="1800" spc="145" dirty="0">
                <a:latin typeface="Arial"/>
                <a:cs typeface="Arial"/>
              </a:rPr>
              <a:t> </a:t>
            </a:r>
            <a:r>
              <a:rPr sz="1800" dirty="0">
                <a:latin typeface="Arial"/>
                <a:cs typeface="Arial"/>
              </a:rPr>
              <a:t>with</a:t>
            </a:r>
            <a:r>
              <a:rPr sz="1800" spc="120" dirty="0">
                <a:latin typeface="Arial"/>
                <a:cs typeface="Arial"/>
              </a:rPr>
              <a:t> </a:t>
            </a:r>
            <a:r>
              <a:rPr sz="1800" dirty="0">
                <a:latin typeface="Arial"/>
                <a:cs typeface="Arial"/>
              </a:rPr>
              <a:t>appropriate</a:t>
            </a:r>
            <a:r>
              <a:rPr sz="1800" spc="155" dirty="0">
                <a:latin typeface="Arial"/>
                <a:cs typeface="Arial"/>
              </a:rPr>
              <a:t> </a:t>
            </a:r>
            <a:r>
              <a:rPr sz="1800" dirty="0">
                <a:latin typeface="Arial"/>
                <a:cs typeface="Arial"/>
              </a:rPr>
              <a:t>global</a:t>
            </a:r>
            <a:r>
              <a:rPr sz="1800" spc="145" dirty="0">
                <a:latin typeface="Arial"/>
                <a:cs typeface="Arial"/>
              </a:rPr>
              <a:t> </a:t>
            </a:r>
            <a:r>
              <a:rPr sz="1800" spc="25" dirty="0">
                <a:latin typeface="Arial"/>
                <a:cs typeface="Arial"/>
              </a:rPr>
              <a:t>ESG </a:t>
            </a:r>
            <a:r>
              <a:rPr sz="1800" dirty="0">
                <a:latin typeface="Arial"/>
                <a:cs typeface="Arial"/>
              </a:rPr>
              <a:t>strategies</a:t>
            </a:r>
            <a:r>
              <a:rPr sz="1800" spc="229" dirty="0">
                <a:latin typeface="Arial"/>
                <a:cs typeface="Arial"/>
              </a:rPr>
              <a:t> </a:t>
            </a:r>
            <a:r>
              <a:rPr sz="1800" dirty="0">
                <a:latin typeface="Arial"/>
                <a:cs typeface="Arial"/>
              </a:rPr>
              <a:t>and</a:t>
            </a:r>
            <a:r>
              <a:rPr sz="1800" spc="240" dirty="0">
                <a:latin typeface="Arial"/>
                <a:cs typeface="Arial"/>
              </a:rPr>
              <a:t> </a:t>
            </a:r>
            <a:r>
              <a:rPr sz="1800" spc="-10" dirty="0">
                <a:latin typeface="Arial"/>
                <a:cs typeface="Arial"/>
              </a:rPr>
              <a:t>policies.</a:t>
            </a:r>
            <a:endParaRPr sz="1800" dirty="0">
              <a:latin typeface="Arial"/>
              <a:cs typeface="Arial"/>
            </a:endParaRPr>
          </a:p>
          <a:p>
            <a:pPr marL="240665" indent="-227965">
              <a:lnSpc>
                <a:spcPct val="100000"/>
              </a:lnSpc>
              <a:spcBef>
                <a:spcPts val="1065"/>
              </a:spcBef>
              <a:buChar char="•"/>
              <a:tabLst>
                <a:tab pos="240665" algn="l"/>
              </a:tabLst>
            </a:pPr>
            <a:r>
              <a:rPr sz="1800" spc="-20" dirty="0">
                <a:latin typeface="Arial"/>
                <a:cs typeface="Arial"/>
              </a:rPr>
              <a:t>Develop</a:t>
            </a:r>
            <a:r>
              <a:rPr sz="1800" spc="-120" dirty="0">
                <a:latin typeface="Arial"/>
                <a:cs typeface="Arial"/>
              </a:rPr>
              <a:t> </a:t>
            </a:r>
            <a:r>
              <a:rPr lang="en-US" sz="1800" spc="-20" dirty="0">
                <a:latin typeface="Arial"/>
                <a:cs typeface="Arial"/>
              </a:rPr>
              <a:t>Technician</a:t>
            </a:r>
            <a:r>
              <a:rPr sz="1800" spc="-75" dirty="0">
                <a:latin typeface="Arial"/>
                <a:cs typeface="Arial"/>
              </a:rPr>
              <a:t> </a:t>
            </a:r>
            <a:r>
              <a:rPr sz="1800" spc="-10" dirty="0">
                <a:latin typeface="Arial"/>
                <a:cs typeface="Arial"/>
              </a:rPr>
              <a:t>Networks</a:t>
            </a:r>
            <a:r>
              <a:rPr sz="1800" spc="-25" dirty="0">
                <a:latin typeface="Arial"/>
                <a:cs typeface="Arial"/>
              </a:rPr>
              <a:t> </a:t>
            </a:r>
            <a:r>
              <a:rPr sz="1800" spc="-10" dirty="0">
                <a:latin typeface="Arial"/>
                <a:cs typeface="Arial"/>
              </a:rPr>
              <a:t>Ltdframework.</a:t>
            </a:r>
            <a:endParaRPr sz="1800" dirty="0">
              <a:latin typeface="Arial"/>
              <a:cs typeface="Arial"/>
            </a:endParaRPr>
          </a:p>
          <a:p>
            <a:pPr marL="241300" marR="692150" indent="-228600">
              <a:lnSpc>
                <a:spcPct val="105000"/>
              </a:lnSpc>
              <a:spcBef>
                <a:spcPts val="1045"/>
              </a:spcBef>
              <a:buChar char="•"/>
              <a:tabLst>
                <a:tab pos="241300" algn="l"/>
              </a:tabLst>
            </a:pPr>
            <a:r>
              <a:rPr sz="1800" dirty="0">
                <a:latin typeface="Arial"/>
                <a:cs typeface="Arial"/>
              </a:rPr>
              <a:t>Implement</a:t>
            </a:r>
            <a:r>
              <a:rPr sz="1800" spc="80" dirty="0">
                <a:latin typeface="Arial"/>
                <a:cs typeface="Arial"/>
              </a:rPr>
              <a:t> </a:t>
            </a:r>
            <a:r>
              <a:rPr sz="1800" dirty="0">
                <a:latin typeface="Arial"/>
                <a:cs typeface="Arial"/>
              </a:rPr>
              <a:t>and</a:t>
            </a:r>
            <a:r>
              <a:rPr sz="1800" spc="70" dirty="0">
                <a:latin typeface="Arial"/>
                <a:cs typeface="Arial"/>
              </a:rPr>
              <a:t> </a:t>
            </a:r>
            <a:r>
              <a:rPr sz="1800" dirty="0">
                <a:latin typeface="Arial"/>
                <a:cs typeface="Arial"/>
              </a:rPr>
              <a:t>monitor</a:t>
            </a:r>
            <a:r>
              <a:rPr sz="1800" spc="75" dirty="0">
                <a:latin typeface="Arial"/>
                <a:cs typeface="Arial"/>
              </a:rPr>
              <a:t> </a:t>
            </a:r>
            <a:r>
              <a:rPr sz="1800" spc="50" dirty="0">
                <a:latin typeface="Arial"/>
                <a:cs typeface="Arial"/>
              </a:rPr>
              <a:t>ESG</a:t>
            </a:r>
            <a:r>
              <a:rPr sz="1800" spc="85" dirty="0">
                <a:latin typeface="Arial"/>
                <a:cs typeface="Arial"/>
              </a:rPr>
              <a:t> </a:t>
            </a:r>
            <a:r>
              <a:rPr sz="1800" spc="-10" dirty="0">
                <a:latin typeface="Arial"/>
                <a:cs typeface="Arial"/>
              </a:rPr>
              <a:t>strategy </a:t>
            </a:r>
            <a:r>
              <a:rPr sz="1800" dirty="0">
                <a:latin typeface="Arial"/>
                <a:cs typeface="Arial"/>
              </a:rPr>
              <a:t>into</a:t>
            </a:r>
            <a:r>
              <a:rPr sz="1800" spc="434" dirty="0">
                <a:latin typeface="Arial"/>
                <a:cs typeface="Arial"/>
              </a:rPr>
              <a:t> </a:t>
            </a:r>
            <a:r>
              <a:rPr sz="1800" dirty="0">
                <a:latin typeface="Arial"/>
                <a:cs typeface="Arial"/>
              </a:rPr>
              <a:t>decision-</a:t>
            </a:r>
            <a:r>
              <a:rPr sz="1800" spc="-10" dirty="0">
                <a:latin typeface="Arial"/>
                <a:cs typeface="Arial"/>
              </a:rPr>
              <a:t>making.</a:t>
            </a:r>
            <a:endParaRPr sz="1800" dirty="0">
              <a:latin typeface="Arial"/>
              <a:cs typeface="Arial"/>
            </a:endParaRPr>
          </a:p>
        </p:txBody>
      </p:sp>
      <p:grpSp>
        <p:nvGrpSpPr>
          <p:cNvPr id="13" name="object 13"/>
          <p:cNvGrpSpPr/>
          <p:nvPr/>
        </p:nvGrpSpPr>
        <p:grpSpPr>
          <a:xfrm>
            <a:off x="746125" y="4031996"/>
            <a:ext cx="651510" cy="563880"/>
            <a:chOff x="746125" y="4031996"/>
            <a:chExt cx="651510" cy="563880"/>
          </a:xfrm>
        </p:grpSpPr>
        <p:sp>
          <p:nvSpPr>
            <p:cNvPr id="14" name="object 14"/>
            <p:cNvSpPr/>
            <p:nvPr/>
          </p:nvSpPr>
          <p:spPr>
            <a:xfrm>
              <a:off x="746125" y="4031996"/>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17294F"/>
            </a:solidFill>
          </p:spPr>
          <p:txBody>
            <a:bodyPr wrap="square" lIns="0" tIns="0" rIns="0" bIns="0" rtlCol="0"/>
            <a:lstStyle/>
            <a:p>
              <a:endParaRPr/>
            </a:p>
          </p:txBody>
        </p:sp>
        <p:pic>
          <p:nvPicPr>
            <p:cNvPr id="15" name="object 15"/>
            <p:cNvPicPr/>
            <p:nvPr/>
          </p:nvPicPr>
          <p:blipFill>
            <a:blip r:embed="rId7" cstate="print"/>
            <a:stretch>
              <a:fillRect/>
            </a:stretch>
          </p:blipFill>
          <p:spPr>
            <a:xfrm>
              <a:off x="886993" y="4201160"/>
              <a:ext cx="136410" cy="206375"/>
            </a:xfrm>
            <a:prstGeom prst="rect">
              <a:avLst/>
            </a:prstGeom>
          </p:spPr>
        </p:pic>
        <p:pic>
          <p:nvPicPr>
            <p:cNvPr id="16" name="object 16"/>
            <p:cNvPicPr/>
            <p:nvPr/>
          </p:nvPicPr>
          <p:blipFill>
            <a:blip r:embed="rId8" cstate="print"/>
            <a:stretch>
              <a:fillRect/>
            </a:stretch>
          </p:blipFill>
          <p:spPr>
            <a:xfrm>
              <a:off x="1061275" y="4203827"/>
              <a:ext cx="68389" cy="200278"/>
            </a:xfrm>
            <a:prstGeom prst="rect">
              <a:avLst/>
            </a:prstGeom>
          </p:spPr>
        </p:pic>
        <p:pic>
          <p:nvPicPr>
            <p:cNvPr id="17" name="object 17"/>
            <p:cNvPicPr/>
            <p:nvPr/>
          </p:nvPicPr>
          <p:blipFill>
            <a:blip r:embed="rId9" cstate="print"/>
            <a:stretch>
              <a:fillRect/>
            </a:stretch>
          </p:blipFill>
          <p:spPr>
            <a:xfrm>
              <a:off x="1187500" y="4200652"/>
              <a:ext cx="118313" cy="206121"/>
            </a:xfrm>
            <a:prstGeom prst="rect">
              <a:avLst/>
            </a:prstGeom>
          </p:spPr>
        </p:pic>
      </p:grpSp>
      <p:sp>
        <p:nvSpPr>
          <p:cNvPr id="60" name="object 60"/>
          <p:cNvSpPr txBox="1"/>
          <p:nvPr/>
        </p:nvSpPr>
        <p:spPr>
          <a:xfrm>
            <a:off x="746125" y="4773803"/>
            <a:ext cx="4182745" cy="723900"/>
          </a:xfrm>
          <a:prstGeom prst="rect">
            <a:avLst/>
          </a:prstGeom>
          <a:solidFill>
            <a:srgbClr val="17294F"/>
          </a:solidFill>
        </p:spPr>
        <p:txBody>
          <a:bodyPr vert="horz" wrap="square" lIns="0" tIns="199390" rIns="0" bIns="0" rtlCol="0">
            <a:spAutoFit/>
          </a:bodyPr>
          <a:lstStyle/>
          <a:p>
            <a:pPr marL="299085">
              <a:lnSpc>
                <a:spcPct val="100000"/>
              </a:lnSpc>
              <a:spcBef>
                <a:spcPts val="1570"/>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61" name="Group 60">
            <a:extLst>
              <a:ext uri="{FF2B5EF4-FFF2-40B4-BE49-F238E27FC236}">
                <a16:creationId xmlns:a16="http://schemas.microsoft.com/office/drawing/2014/main" id="{DD615261-91E2-E08C-C0CC-2C3630D59335}"/>
              </a:ext>
            </a:extLst>
          </p:cNvPr>
          <p:cNvGrpSpPr/>
          <p:nvPr/>
        </p:nvGrpSpPr>
        <p:grpSpPr>
          <a:xfrm>
            <a:off x="12117225" y="94718"/>
            <a:ext cx="2584422" cy="788694"/>
            <a:chOff x="12117225" y="94718"/>
            <a:chExt cx="2584422" cy="788694"/>
          </a:xfrm>
        </p:grpSpPr>
        <p:sp>
          <p:nvSpPr>
            <p:cNvPr id="62" name="object 2">
              <a:extLst>
                <a:ext uri="{FF2B5EF4-FFF2-40B4-BE49-F238E27FC236}">
                  <a16:creationId xmlns:a16="http://schemas.microsoft.com/office/drawing/2014/main" id="{C29488AD-C3F7-C541-4EFE-2C398B3E9BF8}"/>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63" name="Group 62">
              <a:extLst>
                <a:ext uri="{FF2B5EF4-FFF2-40B4-BE49-F238E27FC236}">
                  <a16:creationId xmlns:a16="http://schemas.microsoft.com/office/drawing/2014/main" id="{3E6FE0F1-D122-4CC2-D2D9-D46B8C39C6D1}"/>
                </a:ext>
              </a:extLst>
            </p:cNvPr>
            <p:cNvGrpSpPr/>
            <p:nvPr/>
          </p:nvGrpSpPr>
          <p:grpSpPr>
            <a:xfrm>
              <a:off x="12117225" y="94718"/>
              <a:ext cx="609600" cy="788694"/>
              <a:chOff x="0" y="0"/>
              <a:chExt cx="660000" cy="841294"/>
            </a:xfrm>
          </p:grpSpPr>
          <p:sp>
            <p:nvSpPr>
              <p:cNvPr id="64" name="Shape 9">
                <a:extLst>
                  <a:ext uri="{FF2B5EF4-FFF2-40B4-BE49-F238E27FC236}">
                    <a16:creationId xmlns:a16="http://schemas.microsoft.com/office/drawing/2014/main" id="{E05CBFD1-573A-183E-DE2F-219AEAEAD082}"/>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65" name="Shape 10">
                <a:extLst>
                  <a:ext uri="{FF2B5EF4-FFF2-40B4-BE49-F238E27FC236}">
                    <a16:creationId xmlns:a16="http://schemas.microsoft.com/office/drawing/2014/main" id="{460881A0-D680-A727-E673-5F9BA0B678C6}"/>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66" name="Shape 11">
                <a:extLst>
                  <a:ext uri="{FF2B5EF4-FFF2-40B4-BE49-F238E27FC236}">
                    <a16:creationId xmlns:a16="http://schemas.microsoft.com/office/drawing/2014/main" id="{04BFFCD4-F595-7DA1-BBFC-89FF16CBE699}"/>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67" name="object 11">
            <a:extLst>
              <a:ext uri="{FF2B5EF4-FFF2-40B4-BE49-F238E27FC236}">
                <a16:creationId xmlns:a16="http://schemas.microsoft.com/office/drawing/2014/main" id="{82810115-A130-EB1B-9983-8F7BA2E10DFA}"/>
              </a:ext>
            </a:extLst>
          </p:cNvPr>
          <p:cNvSpPr txBox="1"/>
          <p:nvPr/>
        </p:nvSpPr>
        <p:spPr>
          <a:xfrm>
            <a:off x="746125" y="5660262"/>
            <a:ext cx="4182745" cy="872226"/>
          </a:xfrm>
          <a:prstGeom prst="rect">
            <a:avLst/>
          </a:prstGeom>
          <a:ln w="28575">
            <a:solidFill>
              <a:schemeClr val="tx1"/>
            </a:solidFill>
          </a:ln>
        </p:spPr>
        <p:txBody>
          <a:bodyPr vert="horz" wrap="square" lIns="0" tIns="12065" rIns="0" bIns="0" rtlCol="0">
            <a:spAutoFit/>
          </a:bodyPr>
          <a:lstStyle/>
          <a:p>
            <a:pPr marL="12700" marR="5080">
              <a:lnSpc>
                <a:spcPct val="106300"/>
              </a:lnSpc>
              <a:spcBef>
                <a:spcPts val="95"/>
              </a:spcBef>
            </a:pPr>
            <a:r>
              <a:rPr lang="en-US" sz="1800" dirty="0">
                <a:latin typeface="Arial"/>
                <a:cs typeface="Arial"/>
              </a:rPr>
              <a:t>Integrate ESG targets into the business by incorporating ESG into our decision making by 2025</a:t>
            </a:r>
            <a:endParaRPr sz="1800" dirty="0">
              <a:latin typeface="Arial"/>
              <a:cs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2" action="ppaction://hlinksldjump"/>
              </a:rPr>
              <a:t>OVERVIEW</a:t>
            </a:r>
            <a:endParaRPr sz="1900">
              <a:latin typeface="Tahoma"/>
              <a:cs typeface="Tahoma"/>
            </a:endParaRPr>
          </a:p>
        </p:txBody>
      </p:sp>
      <p:sp>
        <p:nvSpPr>
          <p:cNvPr id="3" name="object 3"/>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3" action="ppaction://hlinksldjump"/>
              </a:rPr>
              <a:t>ENVIRONMENTAL</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8001127" y="383539"/>
            <a:ext cx="1510030" cy="314960"/>
          </a:xfrm>
          <a:prstGeom prst="rect">
            <a:avLst/>
          </a:prstGeom>
        </p:spPr>
        <p:txBody>
          <a:bodyPr vert="horz" wrap="square" lIns="0" tIns="12065" rIns="0" bIns="0" rtlCol="0">
            <a:spAutoFit/>
          </a:bodyPr>
          <a:lstStyle/>
          <a:p>
            <a:pPr marL="12700">
              <a:lnSpc>
                <a:spcPct val="100000"/>
              </a:lnSpc>
              <a:spcBef>
                <a:spcPts val="95"/>
              </a:spcBef>
            </a:pPr>
            <a:r>
              <a:rPr sz="1900" b="1" u="sng" spc="-30" dirty="0">
                <a:uFill>
                  <a:solidFill>
                    <a:srgbClr val="C0042D"/>
                  </a:solidFill>
                </a:uFill>
                <a:latin typeface="Trebuchet MS"/>
                <a:cs typeface="Trebuchet MS"/>
                <a:hlinkClick r:id="rId5" action="ppaction://hlinksldjump"/>
              </a:rPr>
              <a:t>GOVERNANCE</a:t>
            </a:r>
            <a:endParaRPr sz="1900">
              <a:latin typeface="Trebuchet MS"/>
              <a:cs typeface="Trebuchet MS"/>
            </a:endParaRPr>
          </a:p>
        </p:txBody>
      </p:sp>
      <p:sp>
        <p:nvSpPr>
          <p:cNvPr id="6" name="object 6"/>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17294F"/>
          </a:solidFill>
        </p:spPr>
        <p:txBody>
          <a:bodyPr wrap="square" lIns="0" tIns="0" rIns="0" bIns="0" rtlCol="0"/>
          <a:lstStyle/>
          <a:p>
            <a:endParaRPr/>
          </a:p>
        </p:txBody>
      </p:sp>
      <p:pic>
        <p:nvPicPr>
          <p:cNvPr id="7" name="object 7"/>
          <p:cNvPicPr/>
          <p:nvPr/>
        </p:nvPicPr>
        <p:blipFill>
          <a:blip r:embed="rId6" cstate="print"/>
          <a:stretch>
            <a:fillRect/>
          </a:stretch>
        </p:blipFill>
        <p:spPr>
          <a:xfrm>
            <a:off x="14376400" y="8978265"/>
            <a:ext cx="914400" cy="914400"/>
          </a:xfrm>
          <a:prstGeom prst="rect">
            <a:avLst/>
          </a:prstGeom>
        </p:spPr>
      </p:pic>
      <p:sp>
        <p:nvSpPr>
          <p:cNvPr id="8" name="object 8"/>
          <p:cNvSpPr txBox="1"/>
          <p:nvPr/>
        </p:nvSpPr>
        <p:spPr>
          <a:xfrm>
            <a:off x="1548130" y="3932047"/>
            <a:ext cx="2858770" cy="683260"/>
          </a:xfrm>
          <a:prstGeom prst="rect">
            <a:avLst/>
          </a:prstGeom>
        </p:spPr>
        <p:txBody>
          <a:bodyPr vert="horz" wrap="square" lIns="0" tIns="33020" rIns="0" bIns="0" rtlCol="0">
            <a:spAutoFit/>
          </a:bodyPr>
          <a:lstStyle/>
          <a:p>
            <a:pPr marL="12700" marR="5080">
              <a:lnSpc>
                <a:spcPts val="2540"/>
              </a:lnSpc>
              <a:spcBef>
                <a:spcPts val="260"/>
              </a:spcBef>
            </a:pPr>
            <a:r>
              <a:rPr sz="2200" b="1" spc="-45" dirty="0">
                <a:latin typeface="Trebuchet MS"/>
                <a:cs typeface="Trebuchet MS"/>
              </a:rPr>
              <a:t>ESG</a:t>
            </a:r>
            <a:r>
              <a:rPr sz="2200" b="1" spc="-210" dirty="0">
                <a:latin typeface="Trebuchet MS"/>
                <a:cs typeface="Trebuchet MS"/>
              </a:rPr>
              <a:t> </a:t>
            </a:r>
            <a:r>
              <a:rPr sz="2200" b="1" spc="-10" dirty="0">
                <a:latin typeface="Trebuchet MS"/>
                <a:cs typeface="Trebuchet MS"/>
              </a:rPr>
              <a:t>TARGET </a:t>
            </a:r>
            <a:r>
              <a:rPr sz="2200" b="1" spc="-200" dirty="0">
                <a:latin typeface="Trebuchet MS"/>
                <a:cs typeface="Trebuchet MS"/>
              </a:rPr>
              <a:t>ACCOUNTABILITY</a:t>
            </a:r>
            <a:r>
              <a:rPr sz="2200" b="1" spc="100" dirty="0">
                <a:latin typeface="Trebuchet MS"/>
                <a:cs typeface="Trebuchet MS"/>
              </a:rPr>
              <a:t> </a:t>
            </a:r>
            <a:r>
              <a:rPr sz="2200" b="1" spc="-185" dirty="0">
                <a:latin typeface="Trebuchet MS"/>
                <a:cs typeface="Trebuchet MS"/>
              </a:rPr>
              <a:t>TO</a:t>
            </a:r>
            <a:r>
              <a:rPr sz="2200" b="1" spc="60" dirty="0">
                <a:latin typeface="Trebuchet MS"/>
                <a:cs typeface="Trebuchet MS"/>
              </a:rPr>
              <a:t> </a:t>
            </a:r>
            <a:r>
              <a:rPr sz="2200" b="1" spc="-185" dirty="0">
                <a:latin typeface="Trebuchet MS"/>
                <a:cs typeface="Trebuchet MS"/>
              </a:rPr>
              <a:t>ELT</a:t>
            </a:r>
            <a:endParaRPr sz="2200">
              <a:latin typeface="Trebuchet MS"/>
              <a:cs typeface="Trebuchet MS"/>
            </a:endParaRPr>
          </a:p>
        </p:txBody>
      </p:sp>
      <p:sp>
        <p:nvSpPr>
          <p:cNvPr id="9" name="object 9"/>
          <p:cNvSpPr txBox="1"/>
          <p:nvPr/>
        </p:nvSpPr>
        <p:spPr>
          <a:xfrm>
            <a:off x="5538342" y="4249039"/>
            <a:ext cx="3558540" cy="360680"/>
          </a:xfrm>
          <a:prstGeom prst="rect">
            <a:avLst/>
          </a:prstGeom>
        </p:spPr>
        <p:txBody>
          <a:bodyPr vert="horz" wrap="square" lIns="0" tIns="12065" rIns="0" bIns="0" rtlCol="0">
            <a:spAutoFit/>
          </a:bodyPr>
          <a:lstStyle/>
          <a:p>
            <a:pPr marL="12700">
              <a:lnSpc>
                <a:spcPct val="100000"/>
              </a:lnSpc>
              <a:spcBef>
                <a:spcPts val="95"/>
              </a:spcBef>
              <a:tabLst>
                <a:tab pos="3545204" algn="l"/>
              </a:tabLst>
            </a:pPr>
            <a:r>
              <a:rPr sz="2200" b="1" u="sng" spc="-125" dirty="0">
                <a:uFill>
                  <a:solidFill>
                    <a:srgbClr val="000000"/>
                  </a:solidFill>
                </a:uFill>
                <a:latin typeface="Trebuchet MS"/>
                <a:cs typeface="Trebuchet MS"/>
              </a:rPr>
              <a:t>THE</a:t>
            </a:r>
            <a:r>
              <a:rPr sz="2200" b="1" u="sng" spc="-4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9685401" y="4249039"/>
            <a:ext cx="5266055" cy="360680"/>
          </a:xfrm>
          <a:prstGeom prst="rect">
            <a:avLst/>
          </a:prstGeom>
        </p:spPr>
        <p:txBody>
          <a:bodyPr vert="horz" wrap="square" lIns="0" tIns="12065" rIns="0" bIns="0" rtlCol="0">
            <a:spAutoFit/>
          </a:bodyPr>
          <a:lstStyle/>
          <a:p>
            <a:pPr marL="12700">
              <a:lnSpc>
                <a:spcPct val="100000"/>
              </a:lnSpc>
              <a:spcBef>
                <a:spcPts val="95"/>
              </a:spcBef>
              <a:tabLst>
                <a:tab pos="5252720" algn="l"/>
              </a:tabLst>
            </a:pPr>
            <a:r>
              <a:rPr sz="2200" b="1" u="sng" spc="-95" dirty="0">
                <a:uFill>
                  <a:solidFill>
                    <a:srgbClr val="000000"/>
                  </a:solidFill>
                </a:uFill>
                <a:latin typeface="Trebuchet MS"/>
                <a:cs typeface="Trebuchet MS"/>
              </a:rPr>
              <a:t>HOW</a:t>
            </a:r>
            <a:r>
              <a:rPr sz="2200" b="1" u="sng" spc="-75" dirty="0">
                <a:uFill>
                  <a:solidFill>
                    <a:srgbClr val="000000"/>
                  </a:solidFill>
                </a:uFill>
                <a:latin typeface="Trebuchet MS"/>
                <a:cs typeface="Trebuchet MS"/>
              </a:rPr>
              <a:t> </a:t>
            </a:r>
            <a:r>
              <a:rPr sz="2200" b="1" u="sng" spc="-55" dirty="0">
                <a:uFill>
                  <a:solidFill>
                    <a:srgbClr val="000000"/>
                  </a:solidFill>
                </a:uFill>
                <a:latin typeface="Trebuchet MS"/>
                <a:cs typeface="Trebuchet MS"/>
              </a:rPr>
              <a:t>WE</a:t>
            </a:r>
            <a:r>
              <a:rPr sz="2200" b="1" u="sng" spc="-110" dirty="0">
                <a:uFill>
                  <a:solidFill>
                    <a:srgbClr val="000000"/>
                  </a:solidFill>
                </a:uFill>
                <a:latin typeface="Trebuchet MS"/>
                <a:cs typeface="Trebuchet MS"/>
              </a:rPr>
              <a:t> </a:t>
            </a:r>
            <a:r>
              <a:rPr sz="2200" b="1" u="sng" spc="-60" dirty="0">
                <a:uFill>
                  <a:solidFill>
                    <a:srgbClr val="000000"/>
                  </a:solidFill>
                </a:uFill>
                <a:latin typeface="Trebuchet MS"/>
                <a:cs typeface="Trebuchet MS"/>
              </a:rPr>
              <a:t>PLAN</a:t>
            </a:r>
            <a:r>
              <a:rPr sz="2200" b="1" u="sng" spc="-95" dirty="0">
                <a:uFill>
                  <a:solidFill>
                    <a:srgbClr val="000000"/>
                  </a:solidFill>
                </a:uFill>
                <a:latin typeface="Trebuchet MS"/>
                <a:cs typeface="Trebuchet MS"/>
              </a:rPr>
              <a:t> </a:t>
            </a:r>
            <a:r>
              <a:rPr sz="2200" b="1" u="sng" spc="-50" dirty="0">
                <a:uFill>
                  <a:solidFill>
                    <a:srgbClr val="000000"/>
                  </a:solidFill>
                </a:uFill>
                <a:latin typeface="Trebuchet MS"/>
                <a:cs typeface="Trebuchet MS"/>
              </a:rPr>
              <a:t>TO</a:t>
            </a:r>
            <a:r>
              <a:rPr sz="2200" b="1" u="sng" spc="-75" dirty="0">
                <a:uFill>
                  <a:solidFill>
                    <a:srgbClr val="000000"/>
                  </a:solidFill>
                </a:uFill>
                <a:latin typeface="Trebuchet MS"/>
                <a:cs typeface="Trebuchet MS"/>
              </a:rPr>
              <a:t> </a:t>
            </a:r>
            <a:r>
              <a:rPr sz="2200" b="1" u="sng" spc="-65" dirty="0">
                <a:uFill>
                  <a:solidFill>
                    <a:srgbClr val="000000"/>
                  </a:solidFill>
                </a:uFill>
                <a:latin typeface="Trebuchet MS"/>
                <a:cs typeface="Trebuchet MS"/>
              </a:rPr>
              <a:t>DO</a:t>
            </a:r>
            <a:r>
              <a:rPr sz="2200" b="1" u="sng" spc="-10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1" name="object 11"/>
          <p:cNvSpPr txBox="1"/>
          <p:nvPr/>
        </p:nvSpPr>
        <p:spPr>
          <a:xfrm>
            <a:off x="5538342" y="4958969"/>
            <a:ext cx="3172460" cy="1774189"/>
          </a:xfrm>
          <a:prstGeom prst="rect">
            <a:avLst/>
          </a:prstGeom>
        </p:spPr>
        <p:txBody>
          <a:bodyPr vert="horz" wrap="square" lIns="0" tIns="12700" rIns="0" bIns="0" rtlCol="0">
            <a:spAutoFit/>
          </a:bodyPr>
          <a:lstStyle/>
          <a:p>
            <a:pPr marL="12700" marR="5080">
              <a:lnSpc>
                <a:spcPct val="106200"/>
              </a:lnSpc>
              <a:spcBef>
                <a:spcPts val="100"/>
              </a:spcBef>
            </a:pPr>
            <a:r>
              <a:rPr sz="1800" spc="50" dirty="0">
                <a:latin typeface="Arial"/>
                <a:cs typeface="Arial"/>
              </a:rPr>
              <a:t>We </a:t>
            </a:r>
            <a:r>
              <a:rPr sz="1800" dirty="0">
                <a:latin typeface="Arial"/>
                <a:cs typeface="Arial"/>
              </a:rPr>
              <a:t>are</a:t>
            </a:r>
            <a:r>
              <a:rPr sz="1800" spc="65" dirty="0">
                <a:latin typeface="Arial"/>
                <a:cs typeface="Arial"/>
              </a:rPr>
              <a:t> </a:t>
            </a:r>
            <a:r>
              <a:rPr sz="1800" dirty="0">
                <a:latin typeface="Arial"/>
                <a:cs typeface="Arial"/>
              </a:rPr>
              <a:t>committed</a:t>
            </a:r>
            <a:r>
              <a:rPr sz="1800" spc="25" dirty="0">
                <a:latin typeface="Arial"/>
                <a:cs typeface="Arial"/>
              </a:rPr>
              <a:t> </a:t>
            </a:r>
            <a:r>
              <a:rPr sz="1800" dirty="0">
                <a:latin typeface="Arial"/>
                <a:cs typeface="Arial"/>
              </a:rPr>
              <a:t>to</a:t>
            </a:r>
            <a:r>
              <a:rPr sz="1800" spc="55" dirty="0">
                <a:latin typeface="Arial"/>
                <a:cs typeface="Arial"/>
              </a:rPr>
              <a:t> </a:t>
            </a:r>
            <a:r>
              <a:rPr sz="1800" spc="-10" dirty="0">
                <a:latin typeface="Arial"/>
                <a:cs typeface="Arial"/>
              </a:rPr>
              <a:t>ensuring </a:t>
            </a:r>
            <a:r>
              <a:rPr sz="1800" dirty="0">
                <a:latin typeface="Arial"/>
                <a:cs typeface="Arial"/>
              </a:rPr>
              <a:t>a</a:t>
            </a:r>
            <a:r>
              <a:rPr sz="1800" spc="170" dirty="0">
                <a:latin typeface="Arial"/>
                <a:cs typeface="Arial"/>
              </a:rPr>
              <a:t> </a:t>
            </a:r>
            <a:r>
              <a:rPr sz="1800" dirty="0">
                <a:latin typeface="Arial"/>
                <a:cs typeface="Arial"/>
              </a:rPr>
              <a:t>proactive</a:t>
            </a:r>
            <a:r>
              <a:rPr sz="1800" spc="185" dirty="0">
                <a:latin typeface="Arial"/>
                <a:cs typeface="Arial"/>
              </a:rPr>
              <a:t> </a:t>
            </a:r>
            <a:r>
              <a:rPr sz="1800" dirty="0">
                <a:latin typeface="Arial"/>
                <a:cs typeface="Arial"/>
              </a:rPr>
              <a:t>and</a:t>
            </a:r>
            <a:r>
              <a:rPr sz="1800" spc="170" dirty="0">
                <a:latin typeface="Arial"/>
                <a:cs typeface="Arial"/>
              </a:rPr>
              <a:t> </a:t>
            </a:r>
            <a:r>
              <a:rPr sz="1800" spc="-10" dirty="0">
                <a:latin typeface="Arial"/>
                <a:cs typeface="Arial"/>
              </a:rPr>
              <a:t>collaborative </a:t>
            </a:r>
            <a:r>
              <a:rPr sz="1800" dirty="0">
                <a:latin typeface="Arial"/>
                <a:cs typeface="Arial"/>
              </a:rPr>
              <a:t>approach</a:t>
            </a:r>
            <a:r>
              <a:rPr sz="1800" spc="165" dirty="0">
                <a:latin typeface="Arial"/>
                <a:cs typeface="Arial"/>
              </a:rPr>
              <a:t> </a:t>
            </a:r>
            <a:r>
              <a:rPr sz="1800" dirty="0">
                <a:latin typeface="Arial"/>
                <a:cs typeface="Arial"/>
              </a:rPr>
              <a:t>is</a:t>
            </a:r>
            <a:r>
              <a:rPr sz="1800" spc="170" dirty="0">
                <a:latin typeface="Arial"/>
                <a:cs typeface="Arial"/>
              </a:rPr>
              <a:t> </a:t>
            </a:r>
            <a:r>
              <a:rPr sz="1800" dirty="0">
                <a:latin typeface="Arial"/>
                <a:cs typeface="Arial"/>
              </a:rPr>
              <a:t>taken</a:t>
            </a:r>
            <a:r>
              <a:rPr sz="1800" spc="170" dirty="0">
                <a:latin typeface="Arial"/>
                <a:cs typeface="Arial"/>
              </a:rPr>
              <a:t> </a:t>
            </a:r>
            <a:r>
              <a:rPr sz="1800" dirty="0">
                <a:latin typeface="Arial"/>
                <a:cs typeface="Arial"/>
              </a:rPr>
              <a:t>to</a:t>
            </a:r>
            <a:r>
              <a:rPr sz="1800" spc="175" dirty="0">
                <a:latin typeface="Arial"/>
                <a:cs typeface="Arial"/>
              </a:rPr>
              <a:t> </a:t>
            </a:r>
            <a:r>
              <a:rPr sz="1800" spc="-10" dirty="0">
                <a:latin typeface="Arial"/>
                <a:cs typeface="Arial"/>
              </a:rPr>
              <a:t>critical </a:t>
            </a:r>
            <a:r>
              <a:rPr sz="1800" dirty="0">
                <a:latin typeface="Arial"/>
                <a:cs typeface="Arial"/>
              </a:rPr>
              <a:t>environmental,</a:t>
            </a:r>
            <a:r>
              <a:rPr sz="1800" spc="340" dirty="0">
                <a:latin typeface="Arial"/>
                <a:cs typeface="Arial"/>
              </a:rPr>
              <a:t> </a:t>
            </a:r>
            <a:r>
              <a:rPr sz="1800" dirty="0">
                <a:latin typeface="Arial"/>
                <a:cs typeface="Arial"/>
              </a:rPr>
              <a:t>social</a:t>
            </a:r>
            <a:r>
              <a:rPr sz="1800" spc="355" dirty="0">
                <a:latin typeface="Arial"/>
                <a:cs typeface="Arial"/>
              </a:rPr>
              <a:t> </a:t>
            </a:r>
            <a:r>
              <a:rPr sz="1800" spc="-25" dirty="0">
                <a:latin typeface="Arial"/>
                <a:cs typeface="Arial"/>
              </a:rPr>
              <a:t>and </a:t>
            </a:r>
            <a:r>
              <a:rPr sz="1800" dirty="0">
                <a:latin typeface="Arial"/>
                <a:cs typeface="Arial"/>
              </a:rPr>
              <a:t>governance</a:t>
            </a:r>
            <a:r>
              <a:rPr sz="1800" spc="245" dirty="0">
                <a:latin typeface="Arial"/>
                <a:cs typeface="Arial"/>
              </a:rPr>
              <a:t> </a:t>
            </a:r>
            <a:r>
              <a:rPr sz="1800" dirty="0">
                <a:latin typeface="Arial"/>
                <a:cs typeface="Arial"/>
              </a:rPr>
              <a:t>issues,</a:t>
            </a:r>
            <a:r>
              <a:rPr sz="1800" spc="250" dirty="0">
                <a:latin typeface="Arial"/>
                <a:cs typeface="Arial"/>
              </a:rPr>
              <a:t> </a:t>
            </a:r>
            <a:r>
              <a:rPr sz="1800" dirty="0">
                <a:latin typeface="Arial"/>
                <a:cs typeface="Arial"/>
              </a:rPr>
              <a:t>to</a:t>
            </a:r>
            <a:r>
              <a:rPr sz="1800" spc="254" dirty="0">
                <a:latin typeface="Arial"/>
                <a:cs typeface="Arial"/>
              </a:rPr>
              <a:t> </a:t>
            </a:r>
            <a:r>
              <a:rPr sz="1800" spc="-10" dirty="0">
                <a:latin typeface="Arial"/>
                <a:cs typeface="Arial"/>
              </a:rPr>
              <a:t>create </a:t>
            </a:r>
            <a:r>
              <a:rPr sz="1800" dirty="0">
                <a:latin typeface="Arial"/>
                <a:cs typeface="Arial"/>
              </a:rPr>
              <a:t>lasting</a:t>
            </a:r>
            <a:r>
              <a:rPr sz="1800" spc="250" dirty="0">
                <a:latin typeface="Arial"/>
                <a:cs typeface="Arial"/>
              </a:rPr>
              <a:t> </a:t>
            </a:r>
            <a:r>
              <a:rPr sz="1800" dirty="0">
                <a:latin typeface="Arial"/>
                <a:cs typeface="Arial"/>
              </a:rPr>
              <a:t>positive</a:t>
            </a:r>
            <a:r>
              <a:rPr sz="1800" spc="240" dirty="0">
                <a:latin typeface="Arial"/>
                <a:cs typeface="Arial"/>
              </a:rPr>
              <a:t> </a:t>
            </a:r>
            <a:r>
              <a:rPr sz="1800" spc="-10" dirty="0">
                <a:latin typeface="Arial"/>
                <a:cs typeface="Arial"/>
              </a:rPr>
              <a:t>change.</a:t>
            </a:r>
            <a:endParaRPr sz="1800" dirty="0">
              <a:latin typeface="Arial"/>
              <a:cs typeface="Arial"/>
            </a:endParaRPr>
          </a:p>
        </p:txBody>
      </p:sp>
      <p:sp>
        <p:nvSpPr>
          <p:cNvPr id="12" name="object 12"/>
          <p:cNvSpPr txBox="1"/>
          <p:nvPr/>
        </p:nvSpPr>
        <p:spPr>
          <a:xfrm>
            <a:off x="9859136" y="4958969"/>
            <a:ext cx="5581650" cy="2897845"/>
          </a:xfrm>
          <a:prstGeom prst="rect">
            <a:avLst/>
          </a:prstGeom>
        </p:spPr>
        <p:txBody>
          <a:bodyPr vert="horz" wrap="square" lIns="0" tIns="12700" rIns="0" bIns="0" rtlCol="0">
            <a:spAutoFit/>
          </a:bodyPr>
          <a:lstStyle/>
          <a:p>
            <a:pPr marL="241300" marR="1975485" indent="-228600">
              <a:lnSpc>
                <a:spcPct val="106200"/>
              </a:lnSpc>
              <a:spcBef>
                <a:spcPts val="100"/>
              </a:spcBef>
              <a:buChar char="•"/>
              <a:tabLst>
                <a:tab pos="241300" algn="l"/>
              </a:tabLst>
            </a:pPr>
            <a:r>
              <a:rPr sz="1800" dirty="0">
                <a:latin typeface="Arial"/>
                <a:cs typeface="Arial"/>
              </a:rPr>
              <a:t>Align</a:t>
            </a:r>
            <a:r>
              <a:rPr sz="1800" spc="45" dirty="0">
                <a:latin typeface="Arial"/>
                <a:cs typeface="Arial"/>
              </a:rPr>
              <a:t> </a:t>
            </a:r>
            <a:r>
              <a:rPr sz="1800" dirty="0">
                <a:latin typeface="Arial"/>
                <a:cs typeface="Arial"/>
              </a:rPr>
              <a:t>with</a:t>
            </a:r>
            <a:r>
              <a:rPr sz="1800" spc="50" dirty="0">
                <a:latin typeface="Arial"/>
                <a:cs typeface="Arial"/>
              </a:rPr>
              <a:t> </a:t>
            </a:r>
            <a:r>
              <a:rPr lang="en-US" sz="1800" dirty="0">
                <a:latin typeface="Arial"/>
                <a:cs typeface="Arial"/>
              </a:rPr>
              <a:t>Technician</a:t>
            </a:r>
            <a:r>
              <a:rPr sz="1800" spc="70" dirty="0">
                <a:latin typeface="Arial"/>
                <a:cs typeface="Arial"/>
              </a:rPr>
              <a:t> </a:t>
            </a:r>
            <a:r>
              <a:rPr sz="1800" spc="-10" dirty="0">
                <a:latin typeface="Arial"/>
                <a:cs typeface="Arial"/>
              </a:rPr>
              <a:t>Networks </a:t>
            </a:r>
            <a:r>
              <a:rPr sz="1800" dirty="0">
                <a:latin typeface="Arial"/>
                <a:cs typeface="Arial"/>
              </a:rPr>
              <a:t>Ltdframeworks</a:t>
            </a:r>
            <a:r>
              <a:rPr sz="1800" spc="310" dirty="0">
                <a:latin typeface="Arial"/>
                <a:cs typeface="Arial"/>
              </a:rPr>
              <a:t> </a:t>
            </a:r>
            <a:r>
              <a:rPr sz="1800" dirty="0">
                <a:latin typeface="Arial"/>
                <a:cs typeface="Arial"/>
              </a:rPr>
              <a:t>for</a:t>
            </a:r>
            <a:r>
              <a:rPr sz="1800" spc="315" dirty="0">
                <a:latin typeface="Arial"/>
                <a:cs typeface="Arial"/>
              </a:rPr>
              <a:t> </a:t>
            </a:r>
            <a:r>
              <a:rPr sz="1800" spc="-10" dirty="0">
                <a:latin typeface="Arial"/>
                <a:cs typeface="Arial"/>
              </a:rPr>
              <a:t>leadership accountability.</a:t>
            </a:r>
            <a:endParaRPr sz="1800" dirty="0">
              <a:latin typeface="Arial"/>
              <a:cs typeface="Arial"/>
            </a:endParaRPr>
          </a:p>
          <a:p>
            <a:pPr marL="241300" marR="837565" indent="-228600">
              <a:lnSpc>
                <a:spcPct val="106100"/>
              </a:lnSpc>
              <a:spcBef>
                <a:spcPts val="960"/>
              </a:spcBef>
              <a:buChar char="•"/>
              <a:tabLst>
                <a:tab pos="241300" algn="l"/>
              </a:tabLst>
            </a:pPr>
            <a:r>
              <a:rPr sz="1800" dirty="0">
                <a:latin typeface="Arial"/>
                <a:cs typeface="Arial"/>
              </a:rPr>
              <a:t>Work</a:t>
            </a:r>
            <a:r>
              <a:rPr sz="1800" spc="180" dirty="0">
                <a:latin typeface="Arial"/>
                <a:cs typeface="Arial"/>
              </a:rPr>
              <a:t> </a:t>
            </a:r>
            <a:r>
              <a:rPr sz="1800" dirty="0">
                <a:latin typeface="Arial"/>
                <a:cs typeface="Arial"/>
              </a:rPr>
              <a:t>closely</a:t>
            </a:r>
            <a:r>
              <a:rPr sz="1800" spc="165" dirty="0">
                <a:latin typeface="Arial"/>
                <a:cs typeface="Arial"/>
              </a:rPr>
              <a:t> </a:t>
            </a:r>
            <a:r>
              <a:rPr sz="1800" dirty="0">
                <a:latin typeface="Arial"/>
                <a:cs typeface="Arial"/>
              </a:rPr>
              <a:t>with</a:t>
            </a:r>
            <a:r>
              <a:rPr sz="1800" spc="175" dirty="0">
                <a:latin typeface="Arial"/>
                <a:cs typeface="Arial"/>
              </a:rPr>
              <a:t> </a:t>
            </a:r>
            <a:r>
              <a:rPr sz="1800" dirty="0">
                <a:latin typeface="Arial"/>
                <a:cs typeface="Arial"/>
              </a:rPr>
              <a:t>leaders</a:t>
            </a:r>
            <a:r>
              <a:rPr sz="1800" spc="185" dirty="0">
                <a:latin typeface="Arial"/>
                <a:cs typeface="Arial"/>
              </a:rPr>
              <a:t> </a:t>
            </a:r>
            <a:r>
              <a:rPr sz="1800" dirty="0">
                <a:latin typeface="Arial"/>
                <a:cs typeface="Arial"/>
              </a:rPr>
              <a:t>of</a:t>
            </a:r>
            <a:r>
              <a:rPr sz="1800" spc="185" dirty="0">
                <a:latin typeface="Arial"/>
                <a:cs typeface="Arial"/>
              </a:rPr>
              <a:t> </a:t>
            </a:r>
            <a:r>
              <a:rPr sz="1800" dirty="0">
                <a:latin typeface="Arial"/>
                <a:cs typeface="Arial"/>
              </a:rPr>
              <a:t>the</a:t>
            </a:r>
            <a:r>
              <a:rPr sz="1800" spc="170" dirty="0">
                <a:latin typeface="Arial"/>
                <a:cs typeface="Arial"/>
              </a:rPr>
              <a:t> </a:t>
            </a:r>
            <a:r>
              <a:rPr sz="1800" spc="-10" dirty="0">
                <a:latin typeface="Arial"/>
                <a:cs typeface="Arial"/>
              </a:rPr>
              <a:t>program</a:t>
            </a:r>
            <a:r>
              <a:rPr sz="1800" spc="500" dirty="0">
                <a:latin typeface="Arial"/>
                <a:cs typeface="Arial"/>
              </a:rPr>
              <a:t> </a:t>
            </a:r>
            <a:r>
              <a:rPr sz="1800" dirty="0">
                <a:latin typeface="Arial"/>
                <a:cs typeface="Arial"/>
              </a:rPr>
              <a:t>to</a:t>
            </a:r>
            <a:r>
              <a:rPr sz="1800" spc="204" dirty="0">
                <a:latin typeface="Arial"/>
                <a:cs typeface="Arial"/>
              </a:rPr>
              <a:t> </a:t>
            </a:r>
            <a:r>
              <a:rPr sz="1800" dirty="0">
                <a:latin typeface="Arial"/>
                <a:cs typeface="Arial"/>
              </a:rPr>
              <a:t>adhere</a:t>
            </a:r>
            <a:r>
              <a:rPr sz="1800" spc="204" dirty="0">
                <a:latin typeface="Arial"/>
                <a:cs typeface="Arial"/>
              </a:rPr>
              <a:t> </a:t>
            </a:r>
            <a:r>
              <a:rPr sz="1800" dirty="0">
                <a:latin typeface="Arial"/>
                <a:cs typeface="Arial"/>
              </a:rPr>
              <a:t>to</a:t>
            </a:r>
            <a:r>
              <a:rPr sz="1800" spc="215" dirty="0">
                <a:latin typeface="Arial"/>
                <a:cs typeface="Arial"/>
              </a:rPr>
              <a:t> </a:t>
            </a:r>
            <a:r>
              <a:rPr sz="1800" dirty="0">
                <a:latin typeface="Arial"/>
                <a:cs typeface="Arial"/>
              </a:rPr>
              <a:t>established</a:t>
            </a:r>
            <a:r>
              <a:rPr sz="1800" spc="229" dirty="0">
                <a:latin typeface="Arial"/>
                <a:cs typeface="Arial"/>
              </a:rPr>
              <a:t> </a:t>
            </a:r>
            <a:r>
              <a:rPr sz="1800" dirty="0">
                <a:latin typeface="Arial"/>
                <a:cs typeface="Arial"/>
              </a:rPr>
              <a:t>commitments</a:t>
            </a:r>
            <a:r>
              <a:rPr sz="1800" spc="235" dirty="0">
                <a:latin typeface="Arial"/>
                <a:cs typeface="Arial"/>
              </a:rPr>
              <a:t> </a:t>
            </a:r>
            <a:r>
              <a:rPr sz="1800" spc="-25" dirty="0">
                <a:latin typeface="Arial"/>
                <a:cs typeface="Arial"/>
              </a:rPr>
              <a:t>and </a:t>
            </a:r>
            <a:r>
              <a:rPr sz="1800" dirty="0">
                <a:latin typeface="Arial"/>
                <a:cs typeface="Arial"/>
              </a:rPr>
              <a:t>timelines</a:t>
            </a:r>
            <a:r>
              <a:rPr sz="1800" spc="125" dirty="0">
                <a:latin typeface="Arial"/>
                <a:cs typeface="Arial"/>
              </a:rPr>
              <a:t> </a:t>
            </a:r>
            <a:r>
              <a:rPr sz="1800" dirty="0">
                <a:latin typeface="Arial"/>
                <a:cs typeface="Arial"/>
              </a:rPr>
              <a:t>and</a:t>
            </a:r>
            <a:r>
              <a:rPr sz="1800" spc="125" dirty="0">
                <a:latin typeface="Arial"/>
                <a:cs typeface="Arial"/>
              </a:rPr>
              <a:t> </a:t>
            </a:r>
            <a:r>
              <a:rPr sz="1800" dirty="0">
                <a:latin typeface="Arial"/>
                <a:cs typeface="Arial"/>
              </a:rPr>
              <a:t>the</a:t>
            </a:r>
            <a:r>
              <a:rPr sz="1800" spc="140" dirty="0">
                <a:latin typeface="Arial"/>
                <a:cs typeface="Arial"/>
              </a:rPr>
              <a:t> </a:t>
            </a:r>
            <a:r>
              <a:rPr sz="1800" dirty="0">
                <a:latin typeface="Arial"/>
                <a:cs typeface="Arial"/>
              </a:rPr>
              <a:t>associated</a:t>
            </a:r>
            <a:r>
              <a:rPr sz="1800" spc="155" dirty="0">
                <a:latin typeface="Arial"/>
                <a:cs typeface="Arial"/>
              </a:rPr>
              <a:t> </a:t>
            </a:r>
            <a:r>
              <a:rPr sz="1800" spc="-10" dirty="0">
                <a:latin typeface="Arial"/>
                <a:cs typeface="Arial"/>
              </a:rPr>
              <a:t>accountability</a:t>
            </a:r>
            <a:endParaRPr sz="1800" dirty="0">
              <a:latin typeface="Arial"/>
              <a:cs typeface="Arial"/>
            </a:endParaRPr>
          </a:p>
          <a:p>
            <a:pPr marL="241300" marR="5080">
              <a:lnSpc>
                <a:spcPts val="2060"/>
              </a:lnSpc>
              <a:spcBef>
                <a:spcPts val="270"/>
              </a:spcBef>
            </a:pPr>
            <a:r>
              <a:rPr sz="1800" spc="10" dirty="0">
                <a:latin typeface="Arial"/>
                <a:cs typeface="Arial"/>
              </a:rPr>
              <a:t>for</a:t>
            </a:r>
            <a:r>
              <a:rPr sz="1800" spc="85" dirty="0">
                <a:latin typeface="Arial"/>
                <a:cs typeface="Arial"/>
              </a:rPr>
              <a:t> </a:t>
            </a:r>
            <a:r>
              <a:rPr lang="en-US" sz="1800" spc="10" dirty="0">
                <a:latin typeface="Arial"/>
                <a:cs typeface="Arial"/>
              </a:rPr>
              <a:t>Technician</a:t>
            </a:r>
            <a:r>
              <a:rPr sz="1800" spc="105" dirty="0">
                <a:latin typeface="Arial"/>
                <a:cs typeface="Arial"/>
              </a:rPr>
              <a:t> </a:t>
            </a:r>
            <a:r>
              <a:rPr sz="1800" spc="10" dirty="0">
                <a:latin typeface="Arial"/>
                <a:cs typeface="Arial"/>
              </a:rPr>
              <a:t>Networks</a:t>
            </a:r>
            <a:r>
              <a:rPr sz="1800" spc="185" dirty="0">
                <a:latin typeface="Arial"/>
                <a:cs typeface="Arial"/>
              </a:rPr>
              <a:t> </a:t>
            </a:r>
            <a:r>
              <a:rPr sz="1800" spc="10" dirty="0">
                <a:latin typeface="Arial"/>
                <a:cs typeface="Arial"/>
              </a:rPr>
              <a:t>LtdExecutive</a:t>
            </a:r>
            <a:r>
              <a:rPr sz="1800" spc="114" dirty="0">
                <a:latin typeface="Arial"/>
                <a:cs typeface="Arial"/>
              </a:rPr>
              <a:t> </a:t>
            </a:r>
            <a:r>
              <a:rPr sz="1800" spc="-10" dirty="0">
                <a:latin typeface="Arial"/>
                <a:cs typeface="Arial"/>
              </a:rPr>
              <a:t>Leadership team.</a:t>
            </a:r>
            <a:endParaRPr sz="1800" dirty="0">
              <a:latin typeface="Arial"/>
              <a:cs typeface="Arial"/>
            </a:endParaRPr>
          </a:p>
          <a:p>
            <a:pPr marL="236220" indent="-223520">
              <a:lnSpc>
                <a:spcPct val="100000"/>
              </a:lnSpc>
              <a:spcBef>
                <a:spcPts val="1050"/>
              </a:spcBef>
              <a:buChar char="•"/>
              <a:tabLst>
                <a:tab pos="236220" algn="l"/>
              </a:tabLst>
            </a:pPr>
            <a:r>
              <a:rPr sz="1800" dirty="0">
                <a:latin typeface="Arial"/>
                <a:cs typeface="Arial"/>
              </a:rPr>
              <a:t>Monitor</a:t>
            </a:r>
            <a:r>
              <a:rPr sz="1800" spc="75" dirty="0">
                <a:latin typeface="Arial"/>
                <a:cs typeface="Arial"/>
              </a:rPr>
              <a:t> </a:t>
            </a:r>
            <a:r>
              <a:rPr sz="1800" dirty="0">
                <a:latin typeface="Arial"/>
                <a:cs typeface="Arial"/>
              </a:rPr>
              <a:t>and</a:t>
            </a:r>
            <a:r>
              <a:rPr sz="1800" spc="80" dirty="0">
                <a:latin typeface="Arial"/>
                <a:cs typeface="Arial"/>
              </a:rPr>
              <a:t> </a:t>
            </a:r>
            <a:r>
              <a:rPr sz="1800" dirty="0">
                <a:latin typeface="Arial"/>
                <a:cs typeface="Arial"/>
              </a:rPr>
              <a:t>report</a:t>
            </a:r>
            <a:r>
              <a:rPr sz="1800" spc="95" dirty="0">
                <a:latin typeface="Arial"/>
                <a:cs typeface="Arial"/>
              </a:rPr>
              <a:t> </a:t>
            </a:r>
            <a:r>
              <a:rPr sz="1800" dirty="0">
                <a:latin typeface="Arial"/>
                <a:cs typeface="Arial"/>
              </a:rPr>
              <a:t>on</a:t>
            </a:r>
            <a:r>
              <a:rPr sz="1800" spc="65" dirty="0">
                <a:latin typeface="Arial"/>
                <a:cs typeface="Arial"/>
              </a:rPr>
              <a:t> </a:t>
            </a:r>
            <a:r>
              <a:rPr sz="1800" spc="50" dirty="0">
                <a:latin typeface="Arial"/>
                <a:cs typeface="Arial"/>
              </a:rPr>
              <a:t>ESG</a:t>
            </a:r>
            <a:r>
              <a:rPr sz="1800" spc="80" dirty="0">
                <a:latin typeface="Arial"/>
                <a:cs typeface="Arial"/>
              </a:rPr>
              <a:t> </a:t>
            </a:r>
            <a:r>
              <a:rPr sz="1800" dirty="0">
                <a:latin typeface="Arial"/>
                <a:cs typeface="Arial"/>
              </a:rPr>
              <a:t>target</a:t>
            </a:r>
            <a:r>
              <a:rPr sz="1800" spc="110" dirty="0">
                <a:latin typeface="Arial"/>
                <a:cs typeface="Arial"/>
              </a:rPr>
              <a:t> </a:t>
            </a:r>
            <a:r>
              <a:rPr sz="1800" spc="-10" dirty="0">
                <a:latin typeface="Arial"/>
                <a:cs typeface="Arial"/>
              </a:rPr>
              <a:t>performance.</a:t>
            </a:r>
            <a:endParaRPr sz="1800" dirty="0">
              <a:latin typeface="Arial"/>
              <a:cs typeface="Arial"/>
            </a:endParaRPr>
          </a:p>
        </p:txBody>
      </p:sp>
      <p:grpSp>
        <p:nvGrpSpPr>
          <p:cNvPr id="13" name="object 13"/>
          <p:cNvGrpSpPr/>
          <p:nvPr/>
        </p:nvGrpSpPr>
        <p:grpSpPr>
          <a:xfrm>
            <a:off x="0" y="994092"/>
            <a:ext cx="15544800" cy="2519045"/>
            <a:chOff x="0" y="994092"/>
            <a:chExt cx="15544800" cy="2519045"/>
          </a:xfrm>
        </p:grpSpPr>
        <p:pic>
          <p:nvPicPr>
            <p:cNvPr id="14" name="object 14"/>
            <p:cNvPicPr/>
            <p:nvPr/>
          </p:nvPicPr>
          <p:blipFill>
            <a:blip r:embed="rId7" cstate="print"/>
            <a:stretch>
              <a:fillRect/>
            </a:stretch>
          </p:blipFill>
          <p:spPr>
            <a:xfrm>
              <a:off x="0" y="994156"/>
              <a:ext cx="15544799" cy="2468499"/>
            </a:xfrm>
            <a:prstGeom prst="rect">
              <a:avLst/>
            </a:prstGeom>
          </p:spPr>
        </p:pic>
        <p:sp>
          <p:nvSpPr>
            <p:cNvPr id="15" name="object 15"/>
            <p:cNvSpPr/>
            <p:nvPr/>
          </p:nvSpPr>
          <p:spPr>
            <a:xfrm>
              <a:off x="762000" y="2744850"/>
              <a:ext cx="8165465" cy="768350"/>
            </a:xfrm>
            <a:custGeom>
              <a:avLst/>
              <a:gdLst/>
              <a:ahLst/>
              <a:cxnLst/>
              <a:rect l="l" t="t" r="r" b="b"/>
              <a:pathLst>
                <a:path w="8165465" h="768350">
                  <a:moveTo>
                    <a:pt x="8165338" y="0"/>
                  </a:moveTo>
                  <a:lnTo>
                    <a:pt x="0" y="0"/>
                  </a:lnTo>
                  <a:lnTo>
                    <a:pt x="0" y="768096"/>
                  </a:lnTo>
                  <a:lnTo>
                    <a:pt x="8165338" y="768096"/>
                  </a:lnTo>
                  <a:lnTo>
                    <a:pt x="8165338" y="0"/>
                  </a:lnTo>
                  <a:close/>
                </a:path>
              </a:pathLst>
            </a:custGeom>
            <a:solidFill>
              <a:srgbClr val="FFFFFF">
                <a:alpha val="81175"/>
              </a:srgbClr>
            </a:solidFill>
          </p:spPr>
          <p:txBody>
            <a:bodyPr wrap="square" lIns="0" tIns="0" rIns="0" bIns="0" rtlCol="0"/>
            <a:lstStyle/>
            <a:p>
              <a:endParaRPr/>
            </a:p>
          </p:txBody>
        </p:sp>
        <p:sp>
          <p:nvSpPr>
            <p:cNvPr id="16" name="object 16"/>
            <p:cNvSpPr/>
            <p:nvPr/>
          </p:nvSpPr>
          <p:spPr>
            <a:xfrm>
              <a:off x="0" y="995680"/>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17" name="object 17"/>
          <p:cNvSpPr txBox="1"/>
          <p:nvPr/>
        </p:nvSpPr>
        <p:spPr>
          <a:xfrm>
            <a:off x="1034288" y="2740278"/>
            <a:ext cx="7614920" cy="635000"/>
          </a:xfrm>
          <a:prstGeom prst="rect">
            <a:avLst/>
          </a:prstGeom>
        </p:spPr>
        <p:txBody>
          <a:bodyPr vert="horz" wrap="square" lIns="0" tIns="12065" rIns="0" bIns="0" rtlCol="0">
            <a:spAutoFit/>
          </a:bodyPr>
          <a:lstStyle/>
          <a:p>
            <a:pPr marL="12700">
              <a:lnSpc>
                <a:spcPct val="100000"/>
              </a:lnSpc>
              <a:spcBef>
                <a:spcPts val="95"/>
              </a:spcBef>
            </a:pPr>
            <a:r>
              <a:rPr sz="4000" b="1" spc="125" dirty="0">
                <a:latin typeface="Trebuchet MS"/>
                <a:cs typeface="Trebuchet MS"/>
              </a:rPr>
              <a:t>SUSTAINABILITY</a:t>
            </a:r>
            <a:r>
              <a:rPr sz="4000" b="1" spc="15" dirty="0">
                <a:latin typeface="Trebuchet MS"/>
                <a:cs typeface="Trebuchet MS"/>
              </a:rPr>
              <a:t> </a:t>
            </a:r>
            <a:r>
              <a:rPr sz="4000" b="1" spc="105" dirty="0">
                <a:latin typeface="Trebuchet MS"/>
                <a:cs typeface="Trebuchet MS"/>
              </a:rPr>
              <a:t>GOVERNANCE</a:t>
            </a:r>
            <a:endParaRPr sz="4000">
              <a:latin typeface="Trebuchet MS"/>
              <a:cs typeface="Trebuchet MS"/>
            </a:endParaRPr>
          </a:p>
        </p:txBody>
      </p:sp>
      <p:grpSp>
        <p:nvGrpSpPr>
          <p:cNvPr id="18" name="object 18"/>
          <p:cNvGrpSpPr/>
          <p:nvPr/>
        </p:nvGrpSpPr>
        <p:grpSpPr>
          <a:xfrm>
            <a:off x="746125" y="4030090"/>
            <a:ext cx="651510" cy="563880"/>
            <a:chOff x="746125" y="4030090"/>
            <a:chExt cx="651510" cy="563880"/>
          </a:xfrm>
        </p:grpSpPr>
        <p:sp>
          <p:nvSpPr>
            <p:cNvPr id="19" name="object 19"/>
            <p:cNvSpPr/>
            <p:nvPr/>
          </p:nvSpPr>
          <p:spPr>
            <a:xfrm>
              <a:off x="746125" y="4030090"/>
              <a:ext cx="651510" cy="563880"/>
            </a:xfrm>
            <a:custGeom>
              <a:avLst/>
              <a:gdLst/>
              <a:ahLst/>
              <a:cxnLst/>
              <a:rect l="l" t="t" r="r" b="b"/>
              <a:pathLst>
                <a:path w="651510" h="563879">
                  <a:moveTo>
                    <a:pt x="488340" y="0"/>
                  </a:moveTo>
                  <a:lnTo>
                    <a:pt x="162788" y="0"/>
                  </a:lnTo>
                  <a:lnTo>
                    <a:pt x="0" y="281939"/>
                  </a:lnTo>
                  <a:lnTo>
                    <a:pt x="162788" y="563880"/>
                  </a:lnTo>
                  <a:lnTo>
                    <a:pt x="488340" y="563880"/>
                  </a:lnTo>
                  <a:lnTo>
                    <a:pt x="651129" y="281939"/>
                  </a:lnTo>
                  <a:lnTo>
                    <a:pt x="488340" y="0"/>
                  </a:lnTo>
                  <a:close/>
                </a:path>
              </a:pathLst>
            </a:custGeom>
            <a:solidFill>
              <a:srgbClr val="17294F"/>
            </a:solidFill>
          </p:spPr>
          <p:txBody>
            <a:bodyPr wrap="square" lIns="0" tIns="0" rIns="0" bIns="0" rtlCol="0"/>
            <a:lstStyle/>
            <a:p>
              <a:endParaRPr/>
            </a:p>
          </p:txBody>
        </p:sp>
        <p:pic>
          <p:nvPicPr>
            <p:cNvPr id="20" name="object 20"/>
            <p:cNvPicPr/>
            <p:nvPr/>
          </p:nvPicPr>
          <p:blipFill>
            <a:blip r:embed="rId8" cstate="print"/>
            <a:stretch>
              <a:fillRect/>
            </a:stretch>
          </p:blipFill>
          <p:spPr>
            <a:xfrm>
              <a:off x="894067" y="4199889"/>
              <a:ext cx="128828" cy="206375"/>
            </a:xfrm>
            <a:prstGeom prst="rect">
              <a:avLst/>
            </a:prstGeom>
          </p:spPr>
        </p:pic>
        <p:pic>
          <p:nvPicPr>
            <p:cNvPr id="21" name="object 21"/>
            <p:cNvPicPr/>
            <p:nvPr/>
          </p:nvPicPr>
          <p:blipFill>
            <a:blip r:embed="rId9" cstate="print"/>
            <a:stretch>
              <a:fillRect/>
            </a:stretch>
          </p:blipFill>
          <p:spPr>
            <a:xfrm>
              <a:off x="1057909" y="4202556"/>
              <a:ext cx="64592" cy="200278"/>
            </a:xfrm>
            <a:prstGeom prst="rect">
              <a:avLst/>
            </a:prstGeom>
          </p:spPr>
        </p:pic>
        <p:pic>
          <p:nvPicPr>
            <p:cNvPr id="22" name="object 22"/>
            <p:cNvPicPr/>
            <p:nvPr/>
          </p:nvPicPr>
          <p:blipFill>
            <a:blip r:embed="rId10" cstate="print"/>
            <a:stretch>
              <a:fillRect/>
            </a:stretch>
          </p:blipFill>
          <p:spPr>
            <a:xfrm>
              <a:off x="1178496" y="4202556"/>
              <a:ext cx="116903" cy="200278"/>
            </a:xfrm>
            <a:prstGeom prst="rect">
              <a:avLst/>
            </a:prstGeom>
          </p:spPr>
        </p:pic>
      </p:grpSp>
      <p:sp>
        <p:nvSpPr>
          <p:cNvPr id="32" name="object 32"/>
          <p:cNvSpPr txBox="1"/>
          <p:nvPr/>
        </p:nvSpPr>
        <p:spPr>
          <a:xfrm>
            <a:off x="746125" y="4772025"/>
            <a:ext cx="4182745" cy="723900"/>
          </a:xfrm>
          <a:prstGeom prst="rect">
            <a:avLst/>
          </a:prstGeom>
          <a:solidFill>
            <a:srgbClr val="17294F"/>
          </a:solidFill>
        </p:spPr>
        <p:txBody>
          <a:bodyPr vert="horz" wrap="square" lIns="0" tIns="199390" rIns="0" bIns="0" rtlCol="0">
            <a:spAutoFit/>
          </a:bodyPr>
          <a:lstStyle/>
          <a:p>
            <a:pPr marL="299085">
              <a:lnSpc>
                <a:spcPct val="100000"/>
              </a:lnSpc>
              <a:spcBef>
                <a:spcPts val="1570"/>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33" name="Group 32">
            <a:extLst>
              <a:ext uri="{FF2B5EF4-FFF2-40B4-BE49-F238E27FC236}">
                <a16:creationId xmlns:a16="http://schemas.microsoft.com/office/drawing/2014/main" id="{044170D2-64FF-4BC0-8E03-F1CC1A52FBF1}"/>
              </a:ext>
            </a:extLst>
          </p:cNvPr>
          <p:cNvGrpSpPr/>
          <p:nvPr/>
        </p:nvGrpSpPr>
        <p:grpSpPr>
          <a:xfrm>
            <a:off x="12117225" y="94718"/>
            <a:ext cx="2584422" cy="788694"/>
            <a:chOff x="12117225" y="94718"/>
            <a:chExt cx="2584422" cy="788694"/>
          </a:xfrm>
        </p:grpSpPr>
        <p:sp>
          <p:nvSpPr>
            <p:cNvPr id="34" name="object 2">
              <a:extLst>
                <a:ext uri="{FF2B5EF4-FFF2-40B4-BE49-F238E27FC236}">
                  <a16:creationId xmlns:a16="http://schemas.microsoft.com/office/drawing/2014/main" id="{82B3BBBF-4AE2-386B-0F57-C59CEA60D915}"/>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35" name="Group 34">
              <a:extLst>
                <a:ext uri="{FF2B5EF4-FFF2-40B4-BE49-F238E27FC236}">
                  <a16:creationId xmlns:a16="http://schemas.microsoft.com/office/drawing/2014/main" id="{A54C7523-5AA7-713B-23A7-8B3D02CEC972}"/>
                </a:ext>
              </a:extLst>
            </p:cNvPr>
            <p:cNvGrpSpPr/>
            <p:nvPr/>
          </p:nvGrpSpPr>
          <p:grpSpPr>
            <a:xfrm>
              <a:off x="12117225" y="94718"/>
              <a:ext cx="609600" cy="788694"/>
              <a:chOff x="0" y="0"/>
              <a:chExt cx="660000" cy="841294"/>
            </a:xfrm>
          </p:grpSpPr>
          <p:sp>
            <p:nvSpPr>
              <p:cNvPr id="36" name="Shape 9">
                <a:extLst>
                  <a:ext uri="{FF2B5EF4-FFF2-40B4-BE49-F238E27FC236}">
                    <a16:creationId xmlns:a16="http://schemas.microsoft.com/office/drawing/2014/main" id="{0CDA4D4A-F958-FBB6-E79B-7AA7860D4CD0}"/>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37" name="Shape 10">
                <a:extLst>
                  <a:ext uri="{FF2B5EF4-FFF2-40B4-BE49-F238E27FC236}">
                    <a16:creationId xmlns:a16="http://schemas.microsoft.com/office/drawing/2014/main" id="{2D68C3B7-4877-102E-4F7D-F9641180FF6D}"/>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38" name="Shape 11">
                <a:extLst>
                  <a:ext uri="{FF2B5EF4-FFF2-40B4-BE49-F238E27FC236}">
                    <a16:creationId xmlns:a16="http://schemas.microsoft.com/office/drawing/2014/main" id="{A5FE5BE0-FE3E-E658-BFF5-BFDCD5B4BF32}"/>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39" name="object 11">
            <a:extLst>
              <a:ext uri="{FF2B5EF4-FFF2-40B4-BE49-F238E27FC236}">
                <a16:creationId xmlns:a16="http://schemas.microsoft.com/office/drawing/2014/main" id="{95ED32BF-7436-86E2-F3AF-B6FB54F7CED5}"/>
              </a:ext>
            </a:extLst>
          </p:cNvPr>
          <p:cNvSpPr txBox="1"/>
          <p:nvPr/>
        </p:nvSpPr>
        <p:spPr>
          <a:xfrm>
            <a:off x="746124" y="5719485"/>
            <a:ext cx="4182745" cy="872868"/>
          </a:xfrm>
          <a:prstGeom prst="rect">
            <a:avLst/>
          </a:prstGeom>
          <a:ln w="28575">
            <a:solidFill>
              <a:schemeClr val="tx1"/>
            </a:solidFill>
          </a:ln>
        </p:spPr>
        <p:txBody>
          <a:bodyPr vert="horz" wrap="square" lIns="0" tIns="12700" rIns="0" bIns="0" rtlCol="0">
            <a:spAutoFit/>
          </a:bodyPr>
          <a:lstStyle/>
          <a:p>
            <a:pPr marL="12700" marR="5080">
              <a:lnSpc>
                <a:spcPct val="106200"/>
              </a:lnSpc>
              <a:spcBef>
                <a:spcPts val="100"/>
              </a:spcBef>
            </a:pPr>
            <a:r>
              <a:rPr lang="en-US" sz="1800" spc="50" dirty="0">
                <a:latin typeface="Arial"/>
                <a:cs typeface="Arial"/>
              </a:rPr>
              <a:t>Integrate ESG target accountability to Executive leadership team performance</a:t>
            </a:r>
            <a:r>
              <a:rPr sz="1800" spc="-10" dirty="0">
                <a:latin typeface="Arial"/>
                <a:cs typeface="Arial"/>
              </a:rPr>
              <a:t>.</a:t>
            </a:r>
            <a:endParaRPr sz="1800" dirty="0">
              <a:latin typeface="Arial"/>
              <a:cs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2" action="ppaction://hlinksldjump"/>
              </a:rPr>
              <a:t>OVERVIEW</a:t>
            </a:r>
            <a:endParaRPr sz="1900">
              <a:latin typeface="Tahoma"/>
              <a:cs typeface="Tahoma"/>
            </a:endParaRPr>
          </a:p>
        </p:txBody>
      </p:sp>
      <p:sp>
        <p:nvSpPr>
          <p:cNvPr id="3" name="object 3"/>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3" action="ppaction://hlinksldjump"/>
              </a:rPr>
              <a:t>ENVIRONMENTAL</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8001127" y="383539"/>
            <a:ext cx="1510030" cy="314960"/>
          </a:xfrm>
          <a:prstGeom prst="rect">
            <a:avLst/>
          </a:prstGeom>
        </p:spPr>
        <p:txBody>
          <a:bodyPr vert="horz" wrap="square" lIns="0" tIns="12065" rIns="0" bIns="0" rtlCol="0">
            <a:spAutoFit/>
          </a:bodyPr>
          <a:lstStyle/>
          <a:p>
            <a:pPr marL="12700">
              <a:lnSpc>
                <a:spcPct val="100000"/>
              </a:lnSpc>
              <a:spcBef>
                <a:spcPts val="95"/>
              </a:spcBef>
            </a:pPr>
            <a:r>
              <a:rPr sz="1900" b="1" u="sng" spc="-30" dirty="0">
                <a:uFill>
                  <a:solidFill>
                    <a:srgbClr val="C0042D"/>
                  </a:solidFill>
                </a:uFill>
                <a:latin typeface="Trebuchet MS"/>
                <a:cs typeface="Trebuchet MS"/>
                <a:hlinkClick r:id="rId5" action="ppaction://hlinksldjump"/>
              </a:rPr>
              <a:t>GOVERNANCE</a:t>
            </a:r>
            <a:endParaRPr sz="1900">
              <a:latin typeface="Trebuchet MS"/>
              <a:cs typeface="Trebuchet MS"/>
            </a:endParaRPr>
          </a:p>
        </p:txBody>
      </p:sp>
      <p:sp>
        <p:nvSpPr>
          <p:cNvPr id="6" name="object 6"/>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17294F"/>
          </a:solidFill>
        </p:spPr>
        <p:txBody>
          <a:bodyPr wrap="square" lIns="0" tIns="0" rIns="0" bIns="0" rtlCol="0"/>
          <a:lstStyle/>
          <a:p>
            <a:endParaRPr/>
          </a:p>
        </p:txBody>
      </p:sp>
      <p:pic>
        <p:nvPicPr>
          <p:cNvPr id="7" name="object 7"/>
          <p:cNvPicPr/>
          <p:nvPr/>
        </p:nvPicPr>
        <p:blipFill>
          <a:blip r:embed="rId6" cstate="print"/>
          <a:stretch>
            <a:fillRect/>
          </a:stretch>
        </p:blipFill>
        <p:spPr>
          <a:xfrm>
            <a:off x="14376400" y="8978265"/>
            <a:ext cx="914400" cy="914400"/>
          </a:xfrm>
          <a:prstGeom prst="rect">
            <a:avLst/>
          </a:prstGeom>
        </p:spPr>
      </p:pic>
      <p:sp>
        <p:nvSpPr>
          <p:cNvPr id="8" name="object 8"/>
          <p:cNvSpPr txBox="1"/>
          <p:nvPr/>
        </p:nvSpPr>
        <p:spPr>
          <a:xfrm>
            <a:off x="1548130" y="3932047"/>
            <a:ext cx="2465705" cy="683260"/>
          </a:xfrm>
          <a:prstGeom prst="rect">
            <a:avLst/>
          </a:prstGeom>
        </p:spPr>
        <p:txBody>
          <a:bodyPr vert="horz" wrap="square" lIns="0" tIns="33020" rIns="0" bIns="0" rtlCol="0">
            <a:spAutoFit/>
          </a:bodyPr>
          <a:lstStyle/>
          <a:p>
            <a:pPr marL="12700" marR="5080">
              <a:lnSpc>
                <a:spcPts val="2540"/>
              </a:lnSpc>
              <a:spcBef>
                <a:spcPts val="260"/>
              </a:spcBef>
            </a:pPr>
            <a:r>
              <a:rPr sz="2200" b="1" spc="-70" dirty="0">
                <a:latin typeface="Trebuchet MS"/>
                <a:cs typeface="Trebuchet MS"/>
              </a:rPr>
              <a:t>ESG</a:t>
            </a:r>
            <a:r>
              <a:rPr sz="2200" b="1" spc="-350" dirty="0">
                <a:latin typeface="Trebuchet MS"/>
                <a:cs typeface="Trebuchet MS"/>
              </a:rPr>
              <a:t> </a:t>
            </a:r>
            <a:r>
              <a:rPr sz="2200" b="1" spc="-10" dirty="0">
                <a:latin typeface="Trebuchet MS"/>
                <a:cs typeface="Trebuchet MS"/>
              </a:rPr>
              <a:t>PROCUREMENT PROCESS</a:t>
            </a:r>
            <a:endParaRPr sz="2200">
              <a:latin typeface="Trebuchet MS"/>
              <a:cs typeface="Trebuchet MS"/>
            </a:endParaRPr>
          </a:p>
        </p:txBody>
      </p:sp>
      <p:sp>
        <p:nvSpPr>
          <p:cNvPr id="9" name="object 9"/>
          <p:cNvSpPr txBox="1"/>
          <p:nvPr/>
        </p:nvSpPr>
        <p:spPr>
          <a:xfrm>
            <a:off x="5536819" y="4249039"/>
            <a:ext cx="3558540" cy="360680"/>
          </a:xfrm>
          <a:prstGeom prst="rect">
            <a:avLst/>
          </a:prstGeom>
        </p:spPr>
        <p:txBody>
          <a:bodyPr vert="horz" wrap="square" lIns="0" tIns="12065" rIns="0" bIns="0" rtlCol="0">
            <a:spAutoFit/>
          </a:bodyPr>
          <a:lstStyle/>
          <a:p>
            <a:pPr marL="12700">
              <a:lnSpc>
                <a:spcPct val="100000"/>
              </a:lnSpc>
              <a:spcBef>
                <a:spcPts val="95"/>
              </a:spcBef>
              <a:tabLst>
                <a:tab pos="3545204"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9685401" y="4249039"/>
            <a:ext cx="5264150" cy="360680"/>
          </a:xfrm>
          <a:prstGeom prst="rect">
            <a:avLst/>
          </a:prstGeom>
        </p:spPr>
        <p:txBody>
          <a:bodyPr vert="horz" wrap="square" lIns="0" tIns="12065" rIns="0" bIns="0" rtlCol="0">
            <a:spAutoFit/>
          </a:bodyPr>
          <a:lstStyle/>
          <a:p>
            <a:pPr marL="12700">
              <a:lnSpc>
                <a:spcPct val="100000"/>
              </a:lnSpc>
              <a:spcBef>
                <a:spcPts val="95"/>
              </a:spcBef>
              <a:tabLst>
                <a:tab pos="5250815" algn="l"/>
              </a:tabLst>
            </a:pPr>
            <a:r>
              <a:rPr sz="2200" b="1" u="sng" spc="-40" dirty="0">
                <a:uFill>
                  <a:solidFill>
                    <a:srgbClr val="000000"/>
                  </a:solidFill>
                </a:uFill>
                <a:latin typeface="Trebuchet MS"/>
                <a:cs typeface="Trebuchet MS"/>
              </a:rPr>
              <a:t>HOW</a:t>
            </a:r>
            <a:r>
              <a:rPr sz="2200" b="1" u="sng" spc="-19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WE</a:t>
            </a:r>
            <a:r>
              <a:rPr sz="2200" b="1" u="sng" spc="-16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PLAN</a:t>
            </a:r>
            <a:r>
              <a:rPr sz="2200" b="1" u="sng" spc="-175" dirty="0">
                <a:uFill>
                  <a:solidFill>
                    <a:srgbClr val="000000"/>
                  </a:solidFill>
                </a:uFill>
                <a:latin typeface="Trebuchet MS"/>
                <a:cs typeface="Trebuchet MS"/>
              </a:rPr>
              <a:t> </a:t>
            </a:r>
            <a:r>
              <a:rPr sz="2200" b="1" u="sng" spc="-40" dirty="0">
                <a:uFill>
                  <a:solidFill>
                    <a:srgbClr val="000000"/>
                  </a:solidFill>
                </a:uFill>
                <a:latin typeface="Trebuchet MS"/>
                <a:cs typeface="Trebuchet MS"/>
              </a:rPr>
              <a:t>TO</a:t>
            </a:r>
            <a:r>
              <a:rPr sz="2200" b="1" u="sng" spc="-15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8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1" name="object 11"/>
          <p:cNvSpPr txBox="1"/>
          <p:nvPr/>
        </p:nvSpPr>
        <p:spPr>
          <a:xfrm>
            <a:off x="5536819" y="4960492"/>
            <a:ext cx="3437890" cy="1775460"/>
          </a:xfrm>
          <a:prstGeom prst="rect">
            <a:avLst/>
          </a:prstGeom>
        </p:spPr>
        <p:txBody>
          <a:bodyPr vert="horz" wrap="square" lIns="0" tIns="10160" rIns="0" bIns="0" rtlCol="0">
            <a:spAutoFit/>
          </a:bodyPr>
          <a:lstStyle/>
          <a:p>
            <a:pPr marL="12700" marR="5080">
              <a:lnSpc>
                <a:spcPct val="106500"/>
              </a:lnSpc>
              <a:spcBef>
                <a:spcPts val="80"/>
              </a:spcBef>
            </a:pPr>
            <a:r>
              <a:rPr sz="1800" spc="50" dirty="0">
                <a:latin typeface="Arial"/>
                <a:cs typeface="Arial"/>
              </a:rPr>
              <a:t>We</a:t>
            </a:r>
            <a:r>
              <a:rPr sz="1800" spc="15" dirty="0">
                <a:latin typeface="Arial"/>
                <a:cs typeface="Arial"/>
              </a:rPr>
              <a:t> </a:t>
            </a:r>
            <a:r>
              <a:rPr sz="1800" dirty="0">
                <a:latin typeface="Arial"/>
                <a:cs typeface="Arial"/>
              </a:rPr>
              <a:t>are</a:t>
            </a:r>
            <a:r>
              <a:rPr sz="1800" spc="40" dirty="0">
                <a:latin typeface="Arial"/>
                <a:cs typeface="Arial"/>
              </a:rPr>
              <a:t> </a:t>
            </a:r>
            <a:r>
              <a:rPr sz="1800" dirty="0">
                <a:latin typeface="Arial"/>
                <a:cs typeface="Arial"/>
              </a:rPr>
              <a:t>committed</a:t>
            </a:r>
            <a:r>
              <a:rPr sz="1800" spc="25" dirty="0">
                <a:latin typeface="Arial"/>
                <a:cs typeface="Arial"/>
              </a:rPr>
              <a:t> </a:t>
            </a:r>
            <a:r>
              <a:rPr sz="1800" dirty="0">
                <a:latin typeface="Arial"/>
                <a:cs typeface="Arial"/>
              </a:rPr>
              <a:t>to</a:t>
            </a:r>
            <a:r>
              <a:rPr sz="1800" spc="15" dirty="0">
                <a:latin typeface="Arial"/>
                <a:cs typeface="Arial"/>
              </a:rPr>
              <a:t> </a:t>
            </a:r>
            <a:r>
              <a:rPr sz="1800" spc="-10" dirty="0">
                <a:latin typeface="Arial"/>
                <a:cs typeface="Arial"/>
              </a:rPr>
              <a:t>maximizing </a:t>
            </a:r>
            <a:r>
              <a:rPr sz="1800" dirty="0">
                <a:latin typeface="Arial"/>
                <a:cs typeface="Arial"/>
              </a:rPr>
              <a:t>local</a:t>
            </a:r>
            <a:r>
              <a:rPr sz="1800" spc="70" dirty="0">
                <a:latin typeface="Arial"/>
                <a:cs typeface="Arial"/>
              </a:rPr>
              <a:t> </a:t>
            </a:r>
            <a:r>
              <a:rPr sz="1800" dirty="0">
                <a:latin typeface="Arial"/>
                <a:cs typeface="Arial"/>
              </a:rPr>
              <a:t>participation</a:t>
            </a:r>
            <a:r>
              <a:rPr sz="1800" spc="75" dirty="0">
                <a:latin typeface="Arial"/>
                <a:cs typeface="Arial"/>
              </a:rPr>
              <a:t> </a:t>
            </a:r>
            <a:r>
              <a:rPr sz="1800" dirty="0">
                <a:latin typeface="Arial"/>
                <a:cs typeface="Arial"/>
              </a:rPr>
              <a:t>in</a:t>
            </a:r>
            <a:r>
              <a:rPr sz="1800" spc="65" dirty="0">
                <a:latin typeface="Arial"/>
                <a:cs typeface="Arial"/>
              </a:rPr>
              <a:t> </a:t>
            </a:r>
            <a:r>
              <a:rPr sz="1800" dirty="0">
                <a:latin typeface="Arial"/>
                <a:cs typeface="Arial"/>
              </a:rPr>
              <a:t>our</a:t>
            </a:r>
            <a:r>
              <a:rPr sz="1800" spc="65" dirty="0">
                <a:latin typeface="Arial"/>
                <a:cs typeface="Arial"/>
              </a:rPr>
              <a:t> </a:t>
            </a:r>
            <a:r>
              <a:rPr sz="1800" spc="-10" dirty="0">
                <a:latin typeface="Arial"/>
                <a:cs typeface="Arial"/>
              </a:rPr>
              <a:t>projects </a:t>
            </a:r>
            <a:r>
              <a:rPr sz="1800" dirty="0">
                <a:latin typeface="Arial"/>
                <a:cs typeface="Arial"/>
              </a:rPr>
              <a:t>and</a:t>
            </a:r>
            <a:r>
              <a:rPr sz="1800" spc="225" dirty="0">
                <a:latin typeface="Arial"/>
                <a:cs typeface="Arial"/>
              </a:rPr>
              <a:t> </a:t>
            </a:r>
            <a:r>
              <a:rPr sz="1800" dirty="0">
                <a:latin typeface="Arial"/>
                <a:cs typeface="Arial"/>
              </a:rPr>
              <a:t>providing</a:t>
            </a:r>
            <a:r>
              <a:rPr sz="1800" spc="245" dirty="0">
                <a:latin typeface="Arial"/>
                <a:cs typeface="Arial"/>
              </a:rPr>
              <a:t> </a:t>
            </a:r>
            <a:r>
              <a:rPr sz="1800" spc="-10" dirty="0">
                <a:latin typeface="Arial"/>
                <a:cs typeface="Arial"/>
              </a:rPr>
              <a:t>meaningful </a:t>
            </a:r>
            <a:r>
              <a:rPr sz="1800" dirty="0">
                <a:latin typeface="Tahoma"/>
                <a:cs typeface="Tahoma"/>
              </a:rPr>
              <a:t>benefits</a:t>
            </a:r>
            <a:r>
              <a:rPr sz="1800" spc="155" dirty="0">
                <a:latin typeface="Tahoma"/>
                <a:cs typeface="Tahoma"/>
              </a:rPr>
              <a:t> </a:t>
            </a:r>
            <a:r>
              <a:rPr sz="1800" dirty="0">
                <a:latin typeface="Tahoma"/>
                <a:cs typeface="Tahoma"/>
              </a:rPr>
              <a:t>to</a:t>
            </a:r>
            <a:r>
              <a:rPr sz="1800" spc="165" dirty="0">
                <a:latin typeface="Tahoma"/>
                <a:cs typeface="Tahoma"/>
              </a:rPr>
              <a:t> </a:t>
            </a:r>
            <a:r>
              <a:rPr sz="1800" dirty="0">
                <a:latin typeface="Tahoma"/>
                <a:cs typeface="Tahoma"/>
              </a:rPr>
              <a:t>the</a:t>
            </a:r>
            <a:r>
              <a:rPr sz="1800" spc="165" dirty="0">
                <a:latin typeface="Tahoma"/>
                <a:cs typeface="Tahoma"/>
              </a:rPr>
              <a:t> </a:t>
            </a:r>
            <a:r>
              <a:rPr sz="1800" spc="-10" dirty="0">
                <a:latin typeface="Tahoma"/>
                <a:cs typeface="Tahoma"/>
              </a:rPr>
              <a:t>communities </a:t>
            </a:r>
            <a:r>
              <a:rPr sz="1800" dirty="0">
                <a:latin typeface="Arial"/>
                <a:cs typeface="Arial"/>
              </a:rPr>
              <a:t>where</a:t>
            </a:r>
            <a:r>
              <a:rPr sz="1800" spc="165" dirty="0">
                <a:latin typeface="Arial"/>
                <a:cs typeface="Arial"/>
              </a:rPr>
              <a:t> </a:t>
            </a:r>
            <a:r>
              <a:rPr sz="1800" dirty="0">
                <a:latin typeface="Arial"/>
                <a:cs typeface="Arial"/>
              </a:rPr>
              <a:t>we</a:t>
            </a:r>
            <a:r>
              <a:rPr sz="1800" spc="185" dirty="0">
                <a:latin typeface="Arial"/>
                <a:cs typeface="Arial"/>
              </a:rPr>
              <a:t> </a:t>
            </a:r>
            <a:r>
              <a:rPr sz="1800" dirty="0">
                <a:latin typeface="Arial"/>
                <a:cs typeface="Arial"/>
              </a:rPr>
              <a:t>work</a:t>
            </a:r>
            <a:r>
              <a:rPr sz="1800" spc="170" dirty="0">
                <a:latin typeface="Arial"/>
                <a:cs typeface="Arial"/>
              </a:rPr>
              <a:t> </a:t>
            </a:r>
            <a:r>
              <a:rPr sz="1800" dirty="0">
                <a:latin typeface="Arial"/>
                <a:cs typeface="Arial"/>
              </a:rPr>
              <a:t>along</a:t>
            </a:r>
            <a:r>
              <a:rPr sz="1800" spc="165" dirty="0">
                <a:latin typeface="Arial"/>
                <a:cs typeface="Arial"/>
              </a:rPr>
              <a:t> </a:t>
            </a:r>
            <a:r>
              <a:rPr sz="1800" dirty="0">
                <a:latin typeface="Arial"/>
                <a:cs typeface="Arial"/>
              </a:rPr>
              <a:t>the</a:t>
            </a:r>
            <a:r>
              <a:rPr sz="1800" spc="170" dirty="0">
                <a:latin typeface="Arial"/>
                <a:cs typeface="Arial"/>
              </a:rPr>
              <a:t> </a:t>
            </a:r>
            <a:r>
              <a:rPr sz="1800" spc="-10" dirty="0">
                <a:latin typeface="Arial"/>
                <a:cs typeface="Arial"/>
              </a:rPr>
              <a:t>entire </a:t>
            </a:r>
            <a:r>
              <a:rPr sz="1800" dirty="0">
                <a:latin typeface="Arial"/>
                <a:cs typeface="Arial"/>
              </a:rPr>
              <a:t>supply</a:t>
            </a:r>
            <a:r>
              <a:rPr sz="1800" spc="235" dirty="0">
                <a:latin typeface="Arial"/>
                <a:cs typeface="Arial"/>
              </a:rPr>
              <a:t> </a:t>
            </a:r>
            <a:r>
              <a:rPr sz="1800" spc="-10" dirty="0">
                <a:latin typeface="Arial"/>
                <a:cs typeface="Arial"/>
              </a:rPr>
              <a:t>chain.</a:t>
            </a:r>
            <a:endParaRPr sz="1800" dirty="0">
              <a:latin typeface="Arial"/>
              <a:cs typeface="Arial"/>
            </a:endParaRPr>
          </a:p>
        </p:txBody>
      </p:sp>
      <p:sp>
        <p:nvSpPr>
          <p:cNvPr id="12" name="object 12"/>
          <p:cNvSpPr txBox="1"/>
          <p:nvPr/>
        </p:nvSpPr>
        <p:spPr>
          <a:xfrm>
            <a:off x="9859136" y="4958969"/>
            <a:ext cx="4868545" cy="3306445"/>
          </a:xfrm>
          <a:prstGeom prst="rect">
            <a:avLst/>
          </a:prstGeom>
        </p:spPr>
        <p:txBody>
          <a:bodyPr vert="horz" wrap="square" lIns="0" tIns="12700" rIns="0" bIns="0" rtlCol="0">
            <a:spAutoFit/>
          </a:bodyPr>
          <a:lstStyle/>
          <a:p>
            <a:pPr marL="241300" marR="273050" indent="-228600">
              <a:lnSpc>
                <a:spcPct val="106200"/>
              </a:lnSpc>
              <a:spcBef>
                <a:spcPts val="100"/>
              </a:spcBef>
              <a:buChar char="•"/>
              <a:tabLst>
                <a:tab pos="241300" algn="l"/>
              </a:tabLst>
            </a:pPr>
            <a:r>
              <a:rPr sz="1800" dirty="0">
                <a:latin typeface="Arial"/>
                <a:cs typeface="Arial"/>
              </a:rPr>
              <a:t>Align</a:t>
            </a:r>
            <a:r>
              <a:rPr sz="1800" spc="185" dirty="0">
                <a:latin typeface="Arial"/>
                <a:cs typeface="Arial"/>
              </a:rPr>
              <a:t> </a:t>
            </a:r>
            <a:r>
              <a:rPr sz="1800" dirty="0">
                <a:latin typeface="Arial"/>
                <a:cs typeface="Arial"/>
              </a:rPr>
              <a:t>where</a:t>
            </a:r>
            <a:r>
              <a:rPr sz="1800" spc="170" dirty="0">
                <a:latin typeface="Arial"/>
                <a:cs typeface="Arial"/>
              </a:rPr>
              <a:t> </a:t>
            </a:r>
            <a:r>
              <a:rPr sz="1800" dirty="0">
                <a:latin typeface="Arial"/>
                <a:cs typeface="Arial"/>
              </a:rPr>
              <a:t>appropriate</a:t>
            </a:r>
            <a:r>
              <a:rPr sz="1800" spc="200" dirty="0">
                <a:latin typeface="Arial"/>
                <a:cs typeface="Arial"/>
              </a:rPr>
              <a:t> </a:t>
            </a:r>
            <a:r>
              <a:rPr sz="1800" dirty="0">
                <a:latin typeface="Arial"/>
                <a:cs typeface="Arial"/>
              </a:rPr>
              <a:t>with</a:t>
            </a:r>
            <a:r>
              <a:rPr sz="1800" spc="185" dirty="0">
                <a:latin typeface="Arial"/>
                <a:cs typeface="Arial"/>
              </a:rPr>
              <a:t> </a:t>
            </a:r>
            <a:r>
              <a:rPr lang="en-US" sz="1800" spc="-10" dirty="0">
                <a:latin typeface="Arial"/>
                <a:cs typeface="Arial"/>
              </a:rPr>
              <a:t>Technician</a:t>
            </a:r>
            <a:r>
              <a:rPr sz="1800" spc="-10" dirty="0">
                <a:latin typeface="Arial"/>
                <a:cs typeface="Arial"/>
              </a:rPr>
              <a:t> </a:t>
            </a:r>
            <a:r>
              <a:rPr sz="1800" dirty="0">
                <a:latin typeface="Arial"/>
                <a:cs typeface="Arial"/>
              </a:rPr>
              <a:t>Networks</a:t>
            </a:r>
            <a:r>
              <a:rPr sz="1800" spc="280" dirty="0">
                <a:latin typeface="Arial"/>
                <a:cs typeface="Arial"/>
              </a:rPr>
              <a:t> </a:t>
            </a:r>
            <a:r>
              <a:rPr sz="1800" dirty="0">
                <a:latin typeface="Arial"/>
                <a:cs typeface="Arial"/>
              </a:rPr>
              <a:t>Ltddata</a:t>
            </a:r>
            <a:r>
              <a:rPr sz="1800" spc="275" dirty="0">
                <a:latin typeface="Arial"/>
                <a:cs typeface="Arial"/>
              </a:rPr>
              <a:t> </a:t>
            </a:r>
            <a:r>
              <a:rPr sz="1800" dirty="0">
                <a:latin typeface="Arial"/>
                <a:cs typeface="Arial"/>
              </a:rPr>
              <a:t>collection</a:t>
            </a:r>
            <a:r>
              <a:rPr sz="1800" spc="285" dirty="0">
                <a:latin typeface="Arial"/>
                <a:cs typeface="Arial"/>
              </a:rPr>
              <a:t> </a:t>
            </a:r>
            <a:r>
              <a:rPr sz="1800" dirty="0">
                <a:latin typeface="Arial"/>
                <a:cs typeface="Arial"/>
              </a:rPr>
              <a:t>policy</a:t>
            </a:r>
            <a:r>
              <a:rPr sz="1800" spc="275" dirty="0">
                <a:latin typeface="Arial"/>
                <a:cs typeface="Arial"/>
              </a:rPr>
              <a:t> </a:t>
            </a:r>
            <a:r>
              <a:rPr sz="1800" spc="-25" dirty="0">
                <a:latin typeface="Arial"/>
                <a:cs typeface="Arial"/>
              </a:rPr>
              <a:t>and </a:t>
            </a:r>
            <a:r>
              <a:rPr sz="1800" spc="-10" dirty="0">
                <a:latin typeface="Arial"/>
                <a:cs typeface="Arial"/>
              </a:rPr>
              <a:t>criteria.</a:t>
            </a:r>
            <a:endParaRPr sz="1800" dirty="0">
              <a:latin typeface="Arial"/>
              <a:cs typeface="Arial"/>
            </a:endParaRPr>
          </a:p>
          <a:p>
            <a:pPr marL="236220" indent="-223520">
              <a:lnSpc>
                <a:spcPct val="100000"/>
              </a:lnSpc>
              <a:spcBef>
                <a:spcPts val="1065"/>
              </a:spcBef>
              <a:buChar char="•"/>
              <a:tabLst>
                <a:tab pos="236220" algn="l"/>
              </a:tabLst>
            </a:pPr>
            <a:r>
              <a:rPr sz="1800" dirty="0">
                <a:latin typeface="Arial"/>
                <a:cs typeface="Arial"/>
              </a:rPr>
              <a:t>Integrate</a:t>
            </a:r>
            <a:r>
              <a:rPr sz="1800" spc="85" dirty="0">
                <a:latin typeface="Arial"/>
                <a:cs typeface="Arial"/>
              </a:rPr>
              <a:t> </a:t>
            </a:r>
            <a:r>
              <a:rPr sz="1800" dirty="0">
                <a:latin typeface="Arial"/>
                <a:cs typeface="Arial"/>
              </a:rPr>
              <a:t>formalized</a:t>
            </a:r>
            <a:r>
              <a:rPr sz="1800" spc="100" dirty="0">
                <a:latin typeface="Arial"/>
                <a:cs typeface="Arial"/>
              </a:rPr>
              <a:t> </a:t>
            </a:r>
            <a:r>
              <a:rPr sz="1800" dirty="0">
                <a:latin typeface="Arial"/>
                <a:cs typeface="Arial"/>
              </a:rPr>
              <a:t>ESG</a:t>
            </a:r>
            <a:r>
              <a:rPr sz="1800" spc="130" dirty="0">
                <a:latin typeface="Arial"/>
                <a:cs typeface="Arial"/>
              </a:rPr>
              <a:t> </a:t>
            </a:r>
            <a:r>
              <a:rPr sz="1800" dirty="0">
                <a:latin typeface="Arial"/>
                <a:cs typeface="Arial"/>
              </a:rPr>
              <a:t>data</a:t>
            </a:r>
            <a:r>
              <a:rPr sz="1800" spc="114" dirty="0">
                <a:latin typeface="Arial"/>
                <a:cs typeface="Arial"/>
              </a:rPr>
              <a:t> </a:t>
            </a:r>
            <a:r>
              <a:rPr sz="1800" dirty="0">
                <a:latin typeface="Arial"/>
                <a:cs typeface="Arial"/>
              </a:rPr>
              <a:t>collection</a:t>
            </a:r>
            <a:r>
              <a:rPr sz="1800" spc="120" dirty="0">
                <a:latin typeface="Arial"/>
                <a:cs typeface="Arial"/>
              </a:rPr>
              <a:t> </a:t>
            </a:r>
            <a:r>
              <a:rPr sz="1800" spc="-25" dirty="0">
                <a:latin typeface="Arial"/>
                <a:cs typeface="Arial"/>
              </a:rPr>
              <a:t>and</a:t>
            </a:r>
            <a:endParaRPr sz="1800" dirty="0">
              <a:latin typeface="Arial"/>
              <a:cs typeface="Arial"/>
            </a:endParaRPr>
          </a:p>
          <a:p>
            <a:pPr marL="292735">
              <a:lnSpc>
                <a:spcPct val="100000"/>
              </a:lnSpc>
              <a:spcBef>
                <a:spcPts val="160"/>
              </a:spcBef>
            </a:pPr>
            <a:r>
              <a:rPr sz="1800" dirty="0">
                <a:latin typeface="Tahoma"/>
                <a:cs typeface="Tahoma"/>
              </a:rPr>
              <a:t>criteria</a:t>
            </a:r>
            <a:r>
              <a:rPr sz="1800" spc="290" dirty="0">
                <a:latin typeface="Tahoma"/>
                <a:cs typeface="Tahoma"/>
              </a:rPr>
              <a:t> </a:t>
            </a:r>
            <a:r>
              <a:rPr sz="1800" dirty="0">
                <a:latin typeface="Tahoma"/>
                <a:cs typeface="Tahoma"/>
              </a:rPr>
              <a:t>into</a:t>
            </a:r>
            <a:r>
              <a:rPr sz="1800" spc="320" dirty="0">
                <a:latin typeface="Tahoma"/>
                <a:cs typeface="Tahoma"/>
              </a:rPr>
              <a:t> </a:t>
            </a:r>
            <a:r>
              <a:rPr sz="1800" dirty="0">
                <a:latin typeface="Tahoma"/>
                <a:cs typeface="Tahoma"/>
              </a:rPr>
              <a:t>our</a:t>
            </a:r>
            <a:r>
              <a:rPr sz="1800" spc="320" dirty="0">
                <a:latin typeface="Tahoma"/>
                <a:cs typeface="Tahoma"/>
              </a:rPr>
              <a:t> </a:t>
            </a:r>
            <a:r>
              <a:rPr sz="1800" dirty="0">
                <a:latin typeface="Tahoma"/>
                <a:cs typeface="Tahoma"/>
              </a:rPr>
              <a:t>prequalification</a:t>
            </a:r>
            <a:r>
              <a:rPr sz="1800" spc="335" dirty="0">
                <a:latin typeface="Tahoma"/>
                <a:cs typeface="Tahoma"/>
              </a:rPr>
              <a:t> </a:t>
            </a:r>
            <a:r>
              <a:rPr sz="1800" spc="-10" dirty="0">
                <a:latin typeface="Tahoma"/>
                <a:cs typeface="Tahoma"/>
              </a:rPr>
              <a:t>process.</a:t>
            </a:r>
            <a:endParaRPr sz="1800" dirty="0">
              <a:latin typeface="Tahoma"/>
              <a:cs typeface="Tahoma"/>
            </a:endParaRPr>
          </a:p>
          <a:p>
            <a:pPr marL="241300" marR="967105" indent="-228600">
              <a:lnSpc>
                <a:spcPct val="106500"/>
              </a:lnSpc>
              <a:spcBef>
                <a:spcPts val="960"/>
              </a:spcBef>
              <a:buChar char="•"/>
              <a:tabLst>
                <a:tab pos="241300" algn="l"/>
              </a:tabLst>
            </a:pPr>
            <a:r>
              <a:rPr sz="1800" spc="10" dirty="0">
                <a:latin typeface="Arial"/>
                <a:cs typeface="Arial"/>
              </a:rPr>
              <a:t>Communicate</a:t>
            </a:r>
            <a:r>
              <a:rPr sz="1800" spc="80" dirty="0">
                <a:latin typeface="Arial"/>
                <a:cs typeface="Arial"/>
              </a:rPr>
              <a:t> </a:t>
            </a:r>
            <a:r>
              <a:rPr sz="1800" spc="10" dirty="0">
                <a:latin typeface="Arial"/>
                <a:cs typeface="Arial"/>
              </a:rPr>
              <a:t>and</a:t>
            </a:r>
            <a:r>
              <a:rPr sz="1800" spc="60" dirty="0">
                <a:latin typeface="Arial"/>
                <a:cs typeface="Arial"/>
              </a:rPr>
              <a:t> </a:t>
            </a:r>
            <a:r>
              <a:rPr sz="1800" spc="10" dirty="0">
                <a:latin typeface="Arial"/>
                <a:cs typeface="Arial"/>
              </a:rPr>
              <a:t>issue</a:t>
            </a:r>
            <a:r>
              <a:rPr sz="1800" spc="60" dirty="0">
                <a:latin typeface="Arial"/>
                <a:cs typeface="Arial"/>
              </a:rPr>
              <a:t> </a:t>
            </a:r>
            <a:r>
              <a:rPr sz="1800" spc="10" dirty="0">
                <a:latin typeface="Arial"/>
                <a:cs typeface="Arial"/>
              </a:rPr>
              <a:t>roll</a:t>
            </a:r>
            <a:r>
              <a:rPr sz="1800" spc="110" dirty="0">
                <a:latin typeface="Arial"/>
                <a:cs typeface="Arial"/>
              </a:rPr>
              <a:t> </a:t>
            </a:r>
            <a:r>
              <a:rPr sz="1800" spc="10" dirty="0">
                <a:latin typeface="Arial"/>
                <a:cs typeface="Arial"/>
              </a:rPr>
              <a:t>out</a:t>
            </a:r>
            <a:r>
              <a:rPr sz="1800" spc="65" dirty="0">
                <a:latin typeface="Arial"/>
                <a:cs typeface="Arial"/>
              </a:rPr>
              <a:t> </a:t>
            </a:r>
            <a:r>
              <a:rPr sz="1800" spc="-25" dirty="0">
                <a:latin typeface="Arial"/>
                <a:cs typeface="Arial"/>
              </a:rPr>
              <a:t>for </a:t>
            </a:r>
            <a:r>
              <a:rPr lang="en-US" sz="1800" dirty="0">
                <a:latin typeface="Arial"/>
                <a:cs typeface="Arial"/>
              </a:rPr>
              <a:t>Technician</a:t>
            </a:r>
            <a:r>
              <a:rPr sz="1800" spc="400" dirty="0">
                <a:latin typeface="Arial"/>
                <a:cs typeface="Arial"/>
              </a:rPr>
              <a:t> </a:t>
            </a:r>
            <a:r>
              <a:rPr sz="1800" spc="-10" dirty="0">
                <a:latin typeface="Arial"/>
                <a:cs typeface="Arial"/>
              </a:rPr>
              <a:t>Networks Ltdsubcontracts.</a:t>
            </a:r>
            <a:endParaRPr sz="1800" dirty="0">
              <a:latin typeface="Arial"/>
              <a:cs typeface="Arial"/>
            </a:endParaRPr>
          </a:p>
          <a:p>
            <a:pPr marL="241300" marR="1012825" indent="-228600">
              <a:lnSpc>
                <a:spcPct val="106100"/>
              </a:lnSpc>
              <a:spcBef>
                <a:spcPts val="960"/>
              </a:spcBef>
              <a:buChar char="•"/>
              <a:tabLst>
                <a:tab pos="241300" algn="l"/>
              </a:tabLst>
            </a:pPr>
            <a:r>
              <a:rPr sz="1800" dirty="0">
                <a:latin typeface="Arial"/>
                <a:cs typeface="Arial"/>
              </a:rPr>
              <a:t>Implement</a:t>
            </a:r>
            <a:r>
              <a:rPr sz="1800" spc="-75" dirty="0">
                <a:latin typeface="Arial"/>
                <a:cs typeface="Arial"/>
              </a:rPr>
              <a:t> </a:t>
            </a:r>
            <a:r>
              <a:rPr sz="1800" dirty="0">
                <a:latin typeface="Arial"/>
                <a:cs typeface="Arial"/>
              </a:rPr>
              <a:t>all</a:t>
            </a:r>
            <a:r>
              <a:rPr sz="1800" spc="-75" dirty="0">
                <a:latin typeface="Arial"/>
                <a:cs typeface="Arial"/>
              </a:rPr>
              <a:t> </a:t>
            </a:r>
            <a:r>
              <a:rPr sz="1800" dirty="0">
                <a:latin typeface="Arial"/>
                <a:cs typeface="Arial"/>
              </a:rPr>
              <a:t>required</a:t>
            </a:r>
            <a:r>
              <a:rPr sz="1800" spc="-80" dirty="0">
                <a:latin typeface="Arial"/>
                <a:cs typeface="Arial"/>
              </a:rPr>
              <a:t> </a:t>
            </a:r>
            <a:r>
              <a:rPr sz="1800" dirty="0">
                <a:latin typeface="Arial"/>
                <a:cs typeface="Arial"/>
              </a:rPr>
              <a:t>software</a:t>
            </a:r>
            <a:r>
              <a:rPr sz="1800" spc="-75" dirty="0">
                <a:latin typeface="Arial"/>
                <a:cs typeface="Arial"/>
              </a:rPr>
              <a:t> </a:t>
            </a:r>
            <a:r>
              <a:rPr sz="1800" spc="-25" dirty="0">
                <a:latin typeface="Arial"/>
                <a:cs typeface="Arial"/>
              </a:rPr>
              <a:t>and </a:t>
            </a:r>
            <a:r>
              <a:rPr sz="1800" dirty="0">
                <a:latin typeface="Arial"/>
                <a:cs typeface="Arial"/>
              </a:rPr>
              <a:t>programs</a:t>
            </a:r>
            <a:r>
              <a:rPr sz="1800" spc="190" dirty="0">
                <a:latin typeface="Arial"/>
                <a:cs typeface="Arial"/>
              </a:rPr>
              <a:t> </a:t>
            </a:r>
            <a:r>
              <a:rPr sz="1800" dirty="0">
                <a:latin typeface="Arial"/>
                <a:cs typeface="Arial"/>
              </a:rPr>
              <a:t>to</a:t>
            </a:r>
            <a:r>
              <a:rPr sz="1800" spc="190" dirty="0">
                <a:latin typeface="Arial"/>
                <a:cs typeface="Arial"/>
              </a:rPr>
              <a:t> </a:t>
            </a:r>
            <a:r>
              <a:rPr sz="1800" dirty="0">
                <a:latin typeface="Arial"/>
                <a:cs typeface="Arial"/>
              </a:rPr>
              <a:t>track</a:t>
            </a:r>
            <a:r>
              <a:rPr sz="1800" spc="185" dirty="0">
                <a:latin typeface="Arial"/>
                <a:cs typeface="Arial"/>
              </a:rPr>
              <a:t> </a:t>
            </a:r>
            <a:r>
              <a:rPr sz="1800" dirty="0">
                <a:latin typeface="Arial"/>
                <a:cs typeface="Arial"/>
              </a:rPr>
              <a:t>and</a:t>
            </a:r>
            <a:r>
              <a:rPr sz="1800" spc="185" dirty="0">
                <a:latin typeface="Arial"/>
                <a:cs typeface="Arial"/>
              </a:rPr>
              <a:t> </a:t>
            </a:r>
            <a:r>
              <a:rPr sz="1800" spc="-10" dirty="0">
                <a:latin typeface="Arial"/>
                <a:cs typeface="Arial"/>
              </a:rPr>
              <a:t>measure.</a:t>
            </a:r>
            <a:endParaRPr sz="1800" dirty="0">
              <a:latin typeface="Arial"/>
              <a:cs typeface="Arial"/>
            </a:endParaRPr>
          </a:p>
        </p:txBody>
      </p:sp>
      <p:grpSp>
        <p:nvGrpSpPr>
          <p:cNvPr id="13" name="object 13"/>
          <p:cNvGrpSpPr/>
          <p:nvPr/>
        </p:nvGrpSpPr>
        <p:grpSpPr>
          <a:xfrm>
            <a:off x="0" y="995425"/>
            <a:ext cx="15544800" cy="2546350"/>
            <a:chOff x="0" y="995425"/>
            <a:chExt cx="15544800" cy="2546350"/>
          </a:xfrm>
        </p:grpSpPr>
        <p:pic>
          <p:nvPicPr>
            <p:cNvPr id="14" name="object 14"/>
            <p:cNvPicPr/>
            <p:nvPr/>
          </p:nvPicPr>
          <p:blipFill>
            <a:blip r:embed="rId7" cstate="print"/>
            <a:stretch>
              <a:fillRect/>
            </a:stretch>
          </p:blipFill>
          <p:spPr>
            <a:xfrm>
              <a:off x="0" y="995425"/>
              <a:ext cx="15544799" cy="2478658"/>
            </a:xfrm>
            <a:prstGeom prst="rect">
              <a:avLst/>
            </a:prstGeom>
          </p:spPr>
        </p:pic>
        <p:sp>
          <p:nvSpPr>
            <p:cNvPr id="15" name="object 15"/>
            <p:cNvSpPr/>
            <p:nvPr/>
          </p:nvSpPr>
          <p:spPr>
            <a:xfrm>
              <a:off x="761999" y="2746108"/>
              <a:ext cx="7824470" cy="795655"/>
            </a:xfrm>
            <a:custGeom>
              <a:avLst/>
              <a:gdLst/>
              <a:ahLst/>
              <a:cxnLst/>
              <a:rect l="l" t="t" r="r" b="b"/>
              <a:pathLst>
                <a:path w="7824470" h="795654">
                  <a:moveTo>
                    <a:pt x="7824216" y="0"/>
                  </a:moveTo>
                  <a:lnTo>
                    <a:pt x="0" y="0"/>
                  </a:lnTo>
                  <a:lnTo>
                    <a:pt x="0" y="795540"/>
                  </a:lnTo>
                  <a:lnTo>
                    <a:pt x="7824216" y="795540"/>
                  </a:lnTo>
                  <a:lnTo>
                    <a:pt x="7824216" y="0"/>
                  </a:lnTo>
                  <a:close/>
                </a:path>
              </a:pathLst>
            </a:custGeom>
            <a:solidFill>
              <a:srgbClr val="FFFFFF">
                <a:alpha val="81175"/>
              </a:srgbClr>
            </a:solidFill>
          </p:spPr>
          <p:txBody>
            <a:bodyPr wrap="square" lIns="0" tIns="0" rIns="0" bIns="0" rtlCol="0"/>
            <a:lstStyle/>
            <a:p>
              <a:endParaRPr/>
            </a:p>
          </p:txBody>
        </p:sp>
      </p:grpSp>
      <p:sp>
        <p:nvSpPr>
          <p:cNvPr id="16" name="object 16"/>
          <p:cNvSpPr txBox="1"/>
          <p:nvPr/>
        </p:nvSpPr>
        <p:spPr>
          <a:xfrm>
            <a:off x="1034288" y="2761614"/>
            <a:ext cx="7071995" cy="635000"/>
          </a:xfrm>
          <a:prstGeom prst="rect">
            <a:avLst/>
          </a:prstGeom>
        </p:spPr>
        <p:txBody>
          <a:bodyPr vert="horz" wrap="square" lIns="0" tIns="12065" rIns="0" bIns="0" rtlCol="0">
            <a:spAutoFit/>
          </a:bodyPr>
          <a:lstStyle/>
          <a:p>
            <a:pPr marL="12700">
              <a:lnSpc>
                <a:spcPct val="100000"/>
              </a:lnSpc>
              <a:spcBef>
                <a:spcPts val="95"/>
              </a:spcBef>
            </a:pPr>
            <a:r>
              <a:rPr sz="4000" b="1" spc="150" dirty="0">
                <a:latin typeface="Trebuchet MS"/>
                <a:cs typeface="Trebuchet MS"/>
              </a:rPr>
              <a:t>RESPONSIBLE</a:t>
            </a:r>
            <a:r>
              <a:rPr sz="4000" b="1" spc="75" dirty="0">
                <a:latin typeface="Trebuchet MS"/>
                <a:cs typeface="Trebuchet MS"/>
              </a:rPr>
              <a:t> SUPPLY</a:t>
            </a:r>
            <a:r>
              <a:rPr sz="4000" b="1" spc="-105" dirty="0">
                <a:latin typeface="Trebuchet MS"/>
                <a:cs typeface="Trebuchet MS"/>
              </a:rPr>
              <a:t> </a:t>
            </a:r>
            <a:r>
              <a:rPr sz="4000" b="1" spc="55" dirty="0">
                <a:latin typeface="Trebuchet MS"/>
                <a:cs typeface="Trebuchet MS"/>
              </a:rPr>
              <a:t>CHAIN</a:t>
            </a:r>
            <a:endParaRPr sz="4000">
              <a:latin typeface="Trebuchet MS"/>
              <a:cs typeface="Trebuchet MS"/>
            </a:endParaRPr>
          </a:p>
        </p:txBody>
      </p:sp>
      <p:grpSp>
        <p:nvGrpSpPr>
          <p:cNvPr id="17" name="object 17"/>
          <p:cNvGrpSpPr/>
          <p:nvPr/>
        </p:nvGrpSpPr>
        <p:grpSpPr>
          <a:xfrm>
            <a:off x="746125" y="4030090"/>
            <a:ext cx="651510" cy="563880"/>
            <a:chOff x="746125" y="4030090"/>
            <a:chExt cx="651510" cy="563880"/>
          </a:xfrm>
        </p:grpSpPr>
        <p:sp>
          <p:nvSpPr>
            <p:cNvPr id="18" name="object 18"/>
            <p:cNvSpPr/>
            <p:nvPr/>
          </p:nvSpPr>
          <p:spPr>
            <a:xfrm>
              <a:off x="746125" y="4030090"/>
              <a:ext cx="651510" cy="563880"/>
            </a:xfrm>
            <a:custGeom>
              <a:avLst/>
              <a:gdLst/>
              <a:ahLst/>
              <a:cxnLst/>
              <a:rect l="l" t="t" r="r" b="b"/>
              <a:pathLst>
                <a:path w="651510" h="563879">
                  <a:moveTo>
                    <a:pt x="488340" y="0"/>
                  </a:moveTo>
                  <a:lnTo>
                    <a:pt x="162788" y="0"/>
                  </a:lnTo>
                  <a:lnTo>
                    <a:pt x="0" y="281939"/>
                  </a:lnTo>
                  <a:lnTo>
                    <a:pt x="162788" y="563880"/>
                  </a:lnTo>
                  <a:lnTo>
                    <a:pt x="488340" y="563880"/>
                  </a:lnTo>
                  <a:lnTo>
                    <a:pt x="651129" y="281939"/>
                  </a:lnTo>
                  <a:lnTo>
                    <a:pt x="488340" y="0"/>
                  </a:lnTo>
                  <a:close/>
                </a:path>
              </a:pathLst>
            </a:custGeom>
            <a:solidFill>
              <a:srgbClr val="17294F"/>
            </a:solidFill>
          </p:spPr>
          <p:txBody>
            <a:bodyPr wrap="square" lIns="0" tIns="0" rIns="0" bIns="0" rtlCol="0"/>
            <a:lstStyle/>
            <a:p>
              <a:endParaRPr/>
            </a:p>
          </p:txBody>
        </p:sp>
        <p:pic>
          <p:nvPicPr>
            <p:cNvPr id="19" name="object 19"/>
            <p:cNvPicPr/>
            <p:nvPr/>
          </p:nvPicPr>
          <p:blipFill>
            <a:blip r:embed="rId8" cstate="print"/>
            <a:stretch>
              <a:fillRect/>
            </a:stretch>
          </p:blipFill>
          <p:spPr>
            <a:xfrm>
              <a:off x="885469" y="4199889"/>
              <a:ext cx="136410" cy="206375"/>
            </a:xfrm>
            <a:prstGeom prst="rect">
              <a:avLst/>
            </a:prstGeom>
          </p:spPr>
        </p:pic>
        <p:pic>
          <p:nvPicPr>
            <p:cNvPr id="20" name="object 20"/>
            <p:cNvPicPr/>
            <p:nvPr/>
          </p:nvPicPr>
          <p:blipFill>
            <a:blip r:embed="rId9" cstate="print"/>
            <a:stretch>
              <a:fillRect/>
            </a:stretch>
          </p:blipFill>
          <p:spPr>
            <a:xfrm>
              <a:off x="1059751" y="4202556"/>
              <a:ext cx="68389" cy="200278"/>
            </a:xfrm>
            <a:prstGeom prst="rect">
              <a:avLst/>
            </a:prstGeom>
          </p:spPr>
        </p:pic>
        <p:pic>
          <p:nvPicPr>
            <p:cNvPr id="21" name="object 21"/>
            <p:cNvPicPr/>
            <p:nvPr/>
          </p:nvPicPr>
          <p:blipFill>
            <a:blip r:embed="rId10" cstate="print"/>
            <a:stretch>
              <a:fillRect/>
            </a:stretch>
          </p:blipFill>
          <p:spPr>
            <a:xfrm>
              <a:off x="1184135" y="4199762"/>
              <a:ext cx="117740" cy="205739"/>
            </a:xfrm>
            <a:prstGeom prst="rect">
              <a:avLst/>
            </a:prstGeom>
          </p:spPr>
        </p:pic>
      </p:grpSp>
      <p:sp>
        <p:nvSpPr>
          <p:cNvPr id="26" name="object 26"/>
          <p:cNvSpPr txBox="1"/>
          <p:nvPr/>
        </p:nvSpPr>
        <p:spPr>
          <a:xfrm>
            <a:off x="746125" y="4772025"/>
            <a:ext cx="4182745" cy="723900"/>
          </a:xfrm>
          <a:prstGeom prst="rect">
            <a:avLst/>
          </a:prstGeom>
          <a:solidFill>
            <a:srgbClr val="17294F"/>
          </a:solidFill>
        </p:spPr>
        <p:txBody>
          <a:bodyPr vert="horz" wrap="square" lIns="0" tIns="199390" rIns="0" bIns="0" rtlCol="0">
            <a:spAutoFit/>
          </a:bodyPr>
          <a:lstStyle/>
          <a:p>
            <a:pPr marL="299085">
              <a:lnSpc>
                <a:spcPct val="100000"/>
              </a:lnSpc>
              <a:spcBef>
                <a:spcPts val="1570"/>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27" name="Group 26">
            <a:extLst>
              <a:ext uri="{FF2B5EF4-FFF2-40B4-BE49-F238E27FC236}">
                <a16:creationId xmlns:a16="http://schemas.microsoft.com/office/drawing/2014/main" id="{6B5E241E-0C2A-5A12-5246-71707897A2F2}"/>
              </a:ext>
            </a:extLst>
          </p:cNvPr>
          <p:cNvGrpSpPr/>
          <p:nvPr/>
        </p:nvGrpSpPr>
        <p:grpSpPr>
          <a:xfrm>
            <a:off x="12117225" y="94718"/>
            <a:ext cx="2584422" cy="788694"/>
            <a:chOff x="12117225" y="94718"/>
            <a:chExt cx="2584422" cy="788694"/>
          </a:xfrm>
        </p:grpSpPr>
        <p:sp>
          <p:nvSpPr>
            <p:cNvPr id="28" name="object 2">
              <a:extLst>
                <a:ext uri="{FF2B5EF4-FFF2-40B4-BE49-F238E27FC236}">
                  <a16:creationId xmlns:a16="http://schemas.microsoft.com/office/drawing/2014/main" id="{8DD338F8-C775-F71A-5831-74751EA236E0}"/>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29" name="Group 28">
              <a:extLst>
                <a:ext uri="{FF2B5EF4-FFF2-40B4-BE49-F238E27FC236}">
                  <a16:creationId xmlns:a16="http://schemas.microsoft.com/office/drawing/2014/main" id="{7F6FA9B7-E436-7451-5201-901DD14FB8D3}"/>
                </a:ext>
              </a:extLst>
            </p:cNvPr>
            <p:cNvGrpSpPr/>
            <p:nvPr/>
          </p:nvGrpSpPr>
          <p:grpSpPr>
            <a:xfrm>
              <a:off x="12117225" y="94718"/>
              <a:ext cx="609600" cy="788694"/>
              <a:chOff x="0" y="0"/>
              <a:chExt cx="660000" cy="841294"/>
            </a:xfrm>
          </p:grpSpPr>
          <p:sp>
            <p:nvSpPr>
              <p:cNvPr id="30" name="Shape 9">
                <a:extLst>
                  <a:ext uri="{FF2B5EF4-FFF2-40B4-BE49-F238E27FC236}">
                    <a16:creationId xmlns:a16="http://schemas.microsoft.com/office/drawing/2014/main" id="{64D9693F-B42A-FF69-B48A-7B209943487A}"/>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31" name="Shape 10">
                <a:extLst>
                  <a:ext uri="{FF2B5EF4-FFF2-40B4-BE49-F238E27FC236}">
                    <a16:creationId xmlns:a16="http://schemas.microsoft.com/office/drawing/2014/main" id="{2BBB88B9-2253-791B-764E-33E0D35E0FE9}"/>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32" name="Shape 11">
                <a:extLst>
                  <a:ext uri="{FF2B5EF4-FFF2-40B4-BE49-F238E27FC236}">
                    <a16:creationId xmlns:a16="http://schemas.microsoft.com/office/drawing/2014/main" id="{A3A609C2-1C3C-066E-F6B5-B2156319FF87}"/>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33" name="object 11">
            <a:extLst>
              <a:ext uri="{FF2B5EF4-FFF2-40B4-BE49-F238E27FC236}">
                <a16:creationId xmlns:a16="http://schemas.microsoft.com/office/drawing/2014/main" id="{695A7223-2E2D-6C64-E9A1-D726CB16A8D9}"/>
              </a:ext>
            </a:extLst>
          </p:cNvPr>
          <p:cNvSpPr txBox="1"/>
          <p:nvPr/>
        </p:nvSpPr>
        <p:spPr>
          <a:xfrm>
            <a:off x="746124" y="5633096"/>
            <a:ext cx="4182745" cy="877869"/>
          </a:xfrm>
          <a:prstGeom prst="rect">
            <a:avLst/>
          </a:prstGeom>
          <a:ln w="28575">
            <a:solidFill>
              <a:schemeClr val="tx1"/>
            </a:solidFill>
          </a:ln>
        </p:spPr>
        <p:txBody>
          <a:bodyPr vert="horz" wrap="square" lIns="0" tIns="10160" rIns="0" bIns="0" rtlCol="0">
            <a:spAutoFit/>
          </a:bodyPr>
          <a:lstStyle/>
          <a:p>
            <a:pPr marL="12700" marR="5080">
              <a:lnSpc>
                <a:spcPct val="106500"/>
              </a:lnSpc>
              <a:spcBef>
                <a:spcPts val="80"/>
              </a:spcBef>
            </a:pPr>
            <a:r>
              <a:rPr lang="en-US" sz="1800" spc="50" dirty="0">
                <a:latin typeface="Arial"/>
                <a:cs typeface="Arial"/>
              </a:rPr>
              <a:t>Include ESG data collection and defining criteria in the procurement process of 50% of projects by 2025</a:t>
            </a:r>
            <a:endParaRPr sz="1800" dirty="0">
              <a:latin typeface="Arial"/>
              <a:cs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2" action="ppaction://hlinksldjump"/>
              </a:rPr>
              <a:t>OVERVIEW</a:t>
            </a:r>
            <a:endParaRPr sz="1900">
              <a:latin typeface="Tahoma"/>
              <a:cs typeface="Tahoma"/>
            </a:endParaRPr>
          </a:p>
        </p:txBody>
      </p:sp>
      <p:sp>
        <p:nvSpPr>
          <p:cNvPr id="3" name="object 3"/>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3" action="ppaction://hlinksldjump"/>
              </a:rPr>
              <a:t>ENVIRONMENTAL</a:t>
            </a:r>
            <a:endParaRPr sz="190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8001127" y="383539"/>
            <a:ext cx="1510030" cy="314960"/>
          </a:xfrm>
          <a:prstGeom prst="rect">
            <a:avLst/>
          </a:prstGeom>
        </p:spPr>
        <p:txBody>
          <a:bodyPr vert="horz" wrap="square" lIns="0" tIns="12065" rIns="0" bIns="0" rtlCol="0">
            <a:spAutoFit/>
          </a:bodyPr>
          <a:lstStyle/>
          <a:p>
            <a:pPr marL="12700">
              <a:lnSpc>
                <a:spcPct val="100000"/>
              </a:lnSpc>
              <a:spcBef>
                <a:spcPts val="95"/>
              </a:spcBef>
            </a:pPr>
            <a:r>
              <a:rPr sz="1900" b="1" u="sng" spc="-30" dirty="0">
                <a:uFill>
                  <a:solidFill>
                    <a:srgbClr val="C0042D"/>
                  </a:solidFill>
                </a:uFill>
                <a:latin typeface="Trebuchet MS"/>
                <a:cs typeface="Trebuchet MS"/>
                <a:hlinkClick r:id="rId5" action="ppaction://hlinksldjump"/>
              </a:rPr>
              <a:t>GOVERNANCE</a:t>
            </a:r>
            <a:endParaRPr sz="1900">
              <a:latin typeface="Trebuchet MS"/>
              <a:cs typeface="Trebuchet MS"/>
            </a:endParaRPr>
          </a:p>
        </p:txBody>
      </p:sp>
      <p:sp>
        <p:nvSpPr>
          <p:cNvPr id="6" name="object 6"/>
          <p:cNvSpPr txBox="1"/>
          <p:nvPr/>
        </p:nvSpPr>
        <p:spPr>
          <a:xfrm>
            <a:off x="1144016" y="2227833"/>
            <a:ext cx="5122545" cy="1165225"/>
          </a:xfrm>
          <a:prstGeom prst="rect">
            <a:avLst/>
          </a:prstGeom>
        </p:spPr>
        <p:txBody>
          <a:bodyPr vert="horz" wrap="square" lIns="0" tIns="95250" rIns="0" bIns="0" rtlCol="0">
            <a:spAutoFit/>
          </a:bodyPr>
          <a:lstStyle/>
          <a:p>
            <a:pPr marL="12700" marR="5080">
              <a:lnSpc>
                <a:spcPts val="4180"/>
              </a:lnSpc>
              <a:spcBef>
                <a:spcPts val="750"/>
              </a:spcBef>
            </a:pPr>
            <a:r>
              <a:rPr sz="4000" b="1" spc="120" dirty="0">
                <a:latin typeface="Trebuchet MS"/>
                <a:cs typeface="Trebuchet MS"/>
              </a:rPr>
              <a:t>ANTI-</a:t>
            </a:r>
            <a:r>
              <a:rPr sz="4000" b="1" spc="75" dirty="0">
                <a:latin typeface="Trebuchet MS"/>
                <a:cs typeface="Trebuchet MS"/>
              </a:rPr>
              <a:t>CORRUPTION</a:t>
            </a:r>
            <a:r>
              <a:rPr sz="4000" b="1" spc="-30" dirty="0">
                <a:latin typeface="Trebuchet MS"/>
                <a:cs typeface="Trebuchet MS"/>
              </a:rPr>
              <a:t> </a:t>
            </a:r>
            <a:r>
              <a:rPr sz="4000" b="1" spc="-50" dirty="0">
                <a:latin typeface="Trebuchet MS"/>
                <a:cs typeface="Trebuchet MS"/>
              </a:rPr>
              <a:t>&amp; </a:t>
            </a:r>
            <a:r>
              <a:rPr sz="4000" b="1" spc="225" dirty="0">
                <a:latin typeface="Trebuchet MS"/>
                <a:cs typeface="Trebuchet MS"/>
              </a:rPr>
              <a:t>ANTI-</a:t>
            </a:r>
            <a:r>
              <a:rPr sz="4000" b="1" spc="110" dirty="0">
                <a:latin typeface="Trebuchet MS"/>
                <a:cs typeface="Trebuchet MS"/>
              </a:rPr>
              <a:t>BRIBERY</a:t>
            </a:r>
            <a:endParaRPr sz="4000">
              <a:latin typeface="Trebuchet MS"/>
              <a:cs typeface="Trebuchet MS"/>
            </a:endParaRPr>
          </a:p>
        </p:txBody>
      </p:sp>
      <p:sp>
        <p:nvSpPr>
          <p:cNvPr id="7" name="object 7"/>
          <p:cNvSpPr txBox="1"/>
          <p:nvPr/>
        </p:nvSpPr>
        <p:spPr>
          <a:xfrm>
            <a:off x="1548130" y="3932047"/>
            <a:ext cx="2351405" cy="683260"/>
          </a:xfrm>
          <a:prstGeom prst="rect">
            <a:avLst/>
          </a:prstGeom>
        </p:spPr>
        <p:txBody>
          <a:bodyPr vert="horz" wrap="square" lIns="0" tIns="33020" rIns="0" bIns="0" rtlCol="0">
            <a:spAutoFit/>
          </a:bodyPr>
          <a:lstStyle/>
          <a:p>
            <a:pPr marL="12700" marR="5080">
              <a:lnSpc>
                <a:spcPts val="2540"/>
              </a:lnSpc>
              <a:spcBef>
                <a:spcPts val="260"/>
              </a:spcBef>
            </a:pPr>
            <a:r>
              <a:rPr sz="2200" b="1" spc="-125" dirty="0">
                <a:latin typeface="Trebuchet MS"/>
                <a:cs typeface="Trebuchet MS"/>
              </a:rPr>
              <a:t>ANTI-</a:t>
            </a:r>
            <a:r>
              <a:rPr sz="2200" b="1" spc="-20" dirty="0">
                <a:latin typeface="Trebuchet MS"/>
                <a:cs typeface="Trebuchet MS"/>
              </a:rPr>
              <a:t>CORRUPTION </a:t>
            </a:r>
            <a:r>
              <a:rPr sz="2200" b="1" dirty="0">
                <a:latin typeface="Trebuchet MS"/>
                <a:cs typeface="Trebuchet MS"/>
              </a:rPr>
              <a:t>&amp;</a:t>
            </a:r>
            <a:r>
              <a:rPr sz="2200" b="1" spc="-95" dirty="0">
                <a:latin typeface="Trebuchet MS"/>
                <a:cs typeface="Trebuchet MS"/>
              </a:rPr>
              <a:t> </a:t>
            </a:r>
            <a:r>
              <a:rPr sz="2200" b="1" spc="-25" dirty="0">
                <a:latin typeface="Trebuchet MS"/>
                <a:cs typeface="Trebuchet MS"/>
              </a:rPr>
              <a:t>ANTI-</a:t>
            </a:r>
            <a:r>
              <a:rPr sz="2200" b="1" spc="-10" dirty="0">
                <a:latin typeface="Trebuchet MS"/>
                <a:cs typeface="Trebuchet MS"/>
              </a:rPr>
              <a:t>BRIBERY</a:t>
            </a:r>
            <a:endParaRPr sz="2200">
              <a:latin typeface="Trebuchet MS"/>
              <a:cs typeface="Trebuchet MS"/>
            </a:endParaRPr>
          </a:p>
        </p:txBody>
      </p:sp>
      <p:sp>
        <p:nvSpPr>
          <p:cNvPr id="8" name="object 8"/>
          <p:cNvSpPr txBox="1"/>
          <p:nvPr/>
        </p:nvSpPr>
        <p:spPr>
          <a:xfrm>
            <a:off x="5538342" y="4249039"/>
            <a:ext cx="3558540" cy="360680"/>
          </a:xfrm>
          <a:prstGeom prst="rect">
            <a:avLst/>
          </a:prstGeom>
        </p:spPr>
        <p:txBody>
          <a:bodyPr vert="horz" wrap="square" lIns="0" tIns="12065" rIns="0" bIns="0" rtlCol="0">
            <a:spAutoFit/>
          </a:bodyPr>
          <a:lstStyle/>
          <a:p>
            <a:pPr marL="12700">
              <a:lnSpc>
                <a:spcPct val="100000"/>
              </a:lnSpc>
              <a:spcBef>
                <a:spcPts val="95"/>
              </a:spcBef>
              <a:tabLst>
                <a:tab pos="3545204"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9" name="object 9"/>
          <p:cNvSpPr txBox="1"/>
          <p:nvPr/>
        </p:nvSpPr>
        <p:spPr>
          <a:xfrm>
            <a:off x="9686925" y="4249039"/>
            <a:ext cx="5264150" cy="360680"/>
          </a:xfrm>
          <a:prstGeom prst="rect">
            <a:avLst/>
          </a:prstGeom>
        </p:spPr>
        <p:txBody>
          <a:bodyPr vert="horz" wrap="square" lIns="0" tIns="12065" rIns="0" bIns="0" rtlCol="0">
            <a:spAutoFit/>
          </a:bodyPr>
          <a:lstStyle/>
          <a:p>
            <a:pPr marL="12700">
              <a:lnSpc>
                <a:spcPct val="100000"/>
              </a:lnSpc>
              <a:spcBef>
                <a:spcPts val="95"/>
              </a:spcBef>
              <a:tabLst>
                <a:tab pos="5250815" algn="l"/>
              </a:tabLst>
            </a:pPr>
            <a:r>
              <a:rPr sz="2200" b="1" u="sng" spc="-40" dirty="0">
                <a:uFill>
                  <a:solidFill>
                    <a:srgbClr val="000000"/>
                  </a:solidFill>
                </a:uFill>
                <a:latin typeface="Trebuchet MS"/>
                <a:cs typeface="Trebuchet MS"/>
              </a:rPr>
              <a:t>HOW</a:t>
            </a:r>
            <a:r>
              <a:rPr sz="2200" b="1" u="sng" spc="-19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WE</a:t>
            </a:r>
            <a:r>
              <a:rPr sz="2200" b="1" u="sng" spc="-16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PLAN</a:t>
            </a:r>
            <a:r>
              <a:rPr sz="2200" b="1" u="sng" spc="-175" dirty="0">
                <a:uFill>
                  <a:solidFill>
                    <a:srgbClr val="000000"/>
                  </a:solidFill>
                </a:uFill>
                <a:latin typeface="Trebuchet MS"/>
                <a:cs typeface="Trebuchet MS"/>
              </a:rPr>
              <a:t> </a:t>
            </a:r>
            <a:r>
              <a:rPr sz="2200" b="1" u="sng" spc="-40" dirty="0">
                <a:uFill>
                  <a:solidFill>
                    <a:srgbClr val="000000"/>
                  </a:solidFill>
                </a:uFill>
                <a:latin typeface="Trebuchet MS"/>
                <a:cs typeface="Trebuchet MS"/>
              </a:rPr>
              <a:t>TO</a:t>
            </a:r>
            <a:r>
              <a:rPr sz="2200" b="1" u="sng" spc="-15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8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5538342" y="4958969"/>
            <a:ext cx="3507104" cy="1481455"/>
          </a:xfrm>
          <a:prstGeom prst="rect">
            <a:avLst/>
          </a:prstGeom>
        </p:spPr>
        <p:txBody>
          <a:bodyPr vert="horz" wrap="square" lIns="0" tIns="12700" rIns="0" bIns="0" rtlCol="0">
            <a:spAutoFit/>
          </a:bodyPr>
          <a:lstStyle/>
          <a:p>
            <a:pPr marL="12700" marR="5080">
              <a:lnSpc>
                <a:spcPct val="106100"/>
              </a:lnSpc>
              <a:spcBef>
                <a:spcPts val="100"/>
              </a:spcBef>
            </a:pPr>
            <a:r>
              <a:rPr sz="1800" dirty="0">
                <a:latin typeface="Arial"/>
                <a:cs typeface="Arial"/>
              </a:rPr>
              <a:t>Through</a:t>
            </a:r>
            <a:r>
              <a:rPr sz="1800" spc="-25" dirty="0">
                <a:latin typeface="Arial"/>
                <a:cs typeface="Arial"/>
              </a:rPr>
              <a:t> </a:t>
            </a:r>
            <a:r>
              <a:rPr sz="1800" dirty="0">
                <a:latin typeface="Arial"/>
                <a:cs typeface="Arial"/>
              </a:rPr>
              <a:t>established</a:t>
            </a:r>
            <a:r>
              <a:rPr sz="1800" spc="-25" dirty="0">
                <a:latin typeface="Arial"/>
                <a:cs typeface="Arial"/>
              </a:rPr>
              <a:t> </a:t>
            </a:r>
            <a:r>
              <a:rPr sz="1800" dirty="0">
                <a:latin typeface="Arial"/>
                <a:cs typeface="Arial"/>
              </a:rPr>
              <a:t>and</a:t>
            </a:r>
            <a:r>
              <a:rPr sz="1800" spc="-20" dirty="0">
                <a:latin typeface="Arial"/>
                <a:cs typeface="Arial"/>
              </a:rPr>
              <a:t> </a:t>
            </a:r>
            <a:r>
              <a:rPr sz="1800" spc="-10" dirty="0">
                <a:latin typeface="Arial"/>
                <a:cs typeface="Arial"/>
              </a:rPr>
              <a:t>available </a:t>
            </a:r>
            <a:r>
              <a:rPr sz="1800" dirty="0">
                <a:latin typeface="Arial"/>
                <a:cs typeface="Arial"/>
              </a:rPr>
              <a:t>compliance</a:t>
            </a:r>
            <a:r>
              <a:rPr sz="1800" spc="280" dirty="0">
                <a:latin typeface="Arial"/>
                <a:cs typeface="Arial"/>
              </a:rPr>
              <a:t> </a:t>
            </a:r>
            <a:r>
              <a:rPr sz="1800" dirty="0">
                <a:latin typeface="Arial"/>
                <a:cs typeface="Arial"/>
              </a:rPr>
              <a:t>measures</a:t>
            </a:r>
            <a:r>
              <a:rPr sz="1800" spc="300" dirty="0">
                <a:latin typeface="Arial"/>
                <a:cs typeface="Arial"/>
              </a:rPr>
              <a:t> </a:t>
            </a:r>
            <a:r>
              <a:rPr sz="1800" dirty="0">
                <a:latin typeface="Arial"/>
                <a:cs typeface="Arial"/>
              </a:rPr>
              <a:t>we</a:t>
            </a:r>
            <a:r>
              <a:rPr sz="1800" spc="300" dirty="0">
                <a:latin typeface="Arial"/>
                <a:cs typeface="Arial"/>
              </a:rPr>
              <a:t> </a:t>
            </a:r>
            <a:r>
              <a:rPr sz="1800" spc="-20" dirty="0">
                <a:latin typeface="Arial"/>
                <a:cs typeface="Arial"/>
              </a:rPr>
              <a:t>work </a:t>
            </a:r>
            <a:r>
              <a:rPr sz="1800" dirty="0">
                <a:latin typeface="Arial"/>
                <a:cs typeface="Arial"/>
              </a:rPr>
              <a:t>diligently</a:t>
            </a:r>
            <a:r>
              <a:rPr sz="1800" spc="204" dirty="0">
                <a:latin typeface="Arial"/>
                <a:cs typeface="Arial"/>
              </a:rPr>
              <a:t> </a:t>
            </a:r>
            <a:r>
              <a:rPr sz="1800" dirty="0">
                <a:latin typeface="Arial"/>
                <a:cs typeface="Arial"/>
              </a:rPr>
              <a:t>to</a:t>
            </a:r>
            <a:r>
              <a:rPr sz="1800" spc="215" dirty="0">
                <a:latin typeface="Arial"/>
                <a:cs typeface="Arial"/>
              </a:rPr>
              <a:t> </a:t>
            </a:r>
            <a:r>
              <a:rPr sz="1800" dirty="0">
                <a:latin typeface="Arial"/>
                <a:cs typeface="Arial"/>
              </a:rPr>
              <a:t>prevent</a:t>
            </a:r>
            <a:r>
              <a:rPr sz="1800" spc="220" dirty="0">
                <a:latin typeface="Arial"/>
                <a:cs typeface="Arial"/>
              </a:rPr>
              <a:t> </a:t>
            </a:r>
            <a:r>
              <a:rPr sz="1800" spc="-10" dirty="0">
                <a:latin typeface="Arial"/>
                <a:cs typeface="Arial"/>
              </a:rPr>
              <a:t>violations </a:t>
            </a:r>
            <a:r>
              <a:rPr sz="1800" dirty="0">
                <a:latin typeface="Arial"/>
                <a:cs typeface="Arial"/>
              </a:rPr>
              <a:t>against</a:t>
            </a:r>
            <a:r>
              <a:rPr sz="1800" spc="229" dirty="0">
                <a:latin typeface="Arial"/>
                <a:cs typeface="Arial"/>
              </a:rPr>
              <a:t> </a:t>
            </a:r>
            <a:r>
              <a:rPr sz="1800" dirty="0">
                <a:latin typeface="Arial"/>
                <a:cs typeface="Arial"/>
              </a:rPr>
              <a:t>our</a:t>
            </a:r>
            <a:r>
              <a:rPr sz="1800" spc="250" dirty="0">
                <a:latin typeface="Arial"/>
                <a:cs typeface="Arial"/>
              </a:rPr>
              <a:t> </a:t>
            </a:r>
            <a:r>
              <a:rPr sz="1800" dirty="0">
                <a:latin typeface="Arial"/>
                <a:cs typeface="Arial"/>
              </a:rPr>
              <a:t>company</a:t>
            </a:r>
            <a:r>
              <a:rPr sz="1800" spc="229" dirty="0">
                <a:latin typeface="Arial"/>
                <a:cs typeface="Arial"/>
              </a:rPr>
              <a:t> </a:t>
            </a:r>
            <a:r>
              <a:rPr sz="1800" spc="-10" dirty="0">
                <a:latin typeface="Arial"/>
                <a:cs typeface="Arial"/>
              </a:rPr>
              <a:t>regulations </a:t>
            </a:r>
            <a:r>
              <a:rPr sz="1800" dirty="0">
                <a:latin typeface="Arial"/>
                <a:cs typeface="Arial"/>
              </a:rPr>
              <a:t>with</a:t>
            </a:r>
            <a:r>
              <a:rPr sz="1800" spc="175" dirty="0">
                <a:latin typeface="Arial"/>
                <a:cs typeface="Arial"/>
              </a:rPr>
              <a:t> </a:t>
            </a:r>
            <a:r>
              <a:rPr sz="1800" dirty="0">
                <a:latin typeface="Arial"/>
                <a:cs typeface="Arial"/>
              </a:rPr>
              <a:t>bribery</a:t>
            </a:r>
            <a:r>
              <a:rPr sz="1800" spc="180" dirty="0">
                <a:latin typeface="Arial"/>
                <a:cs typeface="Arial"/>
              </a:rPr>
              <a:t> </a:t>
            </a:r>
            <a:r>
              <a:rPr sz="1800" dirty="0">
                <a:latin typeface="Arial"/>
                <a:cs typeface="Arial"/>
              </a:rPr>
              <a:t>and</a:t>
            </a:r>
            <a:r>
              <a:rPr sz="1800" spc="185" dirty="0">
                <a:latin typeface="Arial"/>
                <a:cs typeface="Arial"/>
              </a:rPr>
              <a:t> </a:t>
            </a:r>
            <a:r>
              <a:rPr sz="1800" spc="-10" dirty="0">
                <a:latin typeface="Arial"/>
                <a:cs typeface="Arial"/>
              </a:rPr>
              <a:t>corruption.</a:t>
            </a:r>
            <a:endParaRPr sz="1800" dirty="0">
              <a:latin typeface="Arial"/>
              <a:cs typeface="Arial"/>
            </a:endParaRPr>
          </a:p>
        </p:txBody>
      </p:sp>
      <p:sp>
        <p:nvSpPr>
          <p:cNvPr id="11" name="object 11"/>
          <p:cNvSpPr txBox="1"/>
          <p:nvPr/>
        </p:nvSpPr>
        <p:spPr>
          <a:xfrm>
            <a:off x="9856089" y="4958969"/>
            <a:ext cx="4784090" cy="2016760"/>
          </a:xfrm>
          <a:prstGeom prst="rect">
            <a:avLst/>
          </a:prstGeom>
        </p:spPr>
        <p:txBody>
          <a:bodyPr vert="horz" wrap="square" lIns="0" tIns="12700" rIns="0" bIns="0" rtlCol="0">
            <a:spAutoFit/>
          </a:bodyPr>
          <a:lstStyle/>
          <a:p>
            <a:pPr marL="241300" marR="758825" indent="-228600">
              <a:lnSpc>
                <a:spcPct val="106200"/>
              </a:lnSpc>
              <a:spcBef>
                <a:spcPts val="100"/>
              </a:spcBef>
              <a:buChar char="•"/>
              <a:tabLst>
                <a:tab pos="241300" algn="l"/>
              </a:tabLst>
            </a:pPr>
            <a:r>
              <a:rPr sz="1800" dirty="0">
                <a:latin typeface="Arial"/>
                <a:cs typeface="Arial"/>
              </a:rPr>
              <a:t>Continue</a:t>
            </a:r>
            <a:r>
              <a:rPr sz="1800" spc="345" dirty="0">
                <a:latin typeface="Arial"/>
                <a:cs typeface="Arial"/>
              </a:rPr>
              <a:t> </a:t>
            </a:r>
            <a:r>
              <a:rPr sz="1800" dirty="0">
                <a:latin typeface="Arial"/>
                <a:cs typeface="Arial"/>
              </a:rPr>
              <a:t>annual</a:t>
            </a:r>
            <a:r>
              <a:rPr sz="1800" spc="370" dirty="0">
                <a:latin typeface="Arial"/>
                <a:cs typeface="Arial"/>
              </a:rPr>
              <a:t> </a:t>
            </a:r>
            <a:r>
              <a:rPr sz="1800" dirty="0">
                <a:latin typeface="Arial"/>
                <a:cs typeface="Arial"/>
              </a:rPr>
              <a:t>communication</a:t>
            </a:r>
            <a:r>
              <a:rPr sz="1800" spc="345" dirty="0">
                <a:latin typeface="Arial"/>
                <a:cs typeface="Arial"/>
              </a:rPr>
              <a:t> </a:t>
            </a:r>
            <a:r>
              <a:rPr sz="1800" spc="-25" dirty="0">
                <a:latin typeface="Arial"/>
                <a:cs typeface="Arial"/>
              </a:rPr>
              <a:t>of </a:t>
            </a:r>
            <a:r>
              <a:rPr sz="1800" dirty="0">
                <a:latin typeface="Arial"/>
                <a:cs typeface="Arial"/>
              </a:rPr>
              <a:t>regulations</a:t>
            </a:r>
            <a:r>
              <a:rPr sz="1800" spc="265" dirty="0">
                <a:latin typeface="Arial"/>
                <a:cs typeface="Arial"/>
              </a:rPr>
              <a:t> </a:t>
            </a:r>
            <a:r>
              <a:rPr sz="1800" dirty="0">
                <a:latin typeface="Arial"/>
                <a:cs typeface="Arial"/>
              </a:rPr>
              <a:t>and</a:t>
            </a:r>
            <a:r>
              <a:rPr sz="1800" spc="265" dirty="0">
                <a:latin typeface="Arial"/>
                <a:cs typeface="Arial"/>
              </a:rPr>
              <a:t> </a:t>
            </a:r>
            <a:r>
              <a:rPr sz="1800" dirty="0">
                <a:latin typeface="Arial"/>
                <a:cs typeface="Arial"/>
              </a:rPr>
              <a:t>conducting</a:t>
            </a:r>
            <a:r>
              <a:rPr sz="1800" spc="270" dirty="0">
                <a:latin typeface="Arial"/>
                <a:cs typeface="Arial"/>
              </a:rPr>
              <a:t> </a:t>
            </a:r>
            <a:r>
              <a:rPr sz="1800" spc="-10" dirty="0">
                <a:latin typeface="Arial"/>
                <a:cs typeface="Arial"/>
              </a:rPr>
              <a:t>training.</a:t>
            </a:r>
            <a:endParaRPr sz="1800" dirty="0">
              <a:latin typeface="Arial"/>
              <a:cs typeface="Arial"/>
            </a:endParaRPr>
          </a:p>
          <a:p>
            <a:pPr marL="241300" marR="1344930" indent="-228600">
              <a:lnSpc>
                <a:spcPct val="106100"/>
              </a:lnSpc>
              <a:spcBef>
                <a:spcPts val="944"/>
              </a:spcBef>
              <a:buChar char="•"/>
              <a:tabLst>
                <a:tab pos="241300" algn="l"/>
              </a:tabLst>
            </a:pPr>
            <a:r>
              <a:rPr sz="1800" spc="-10" dirty="0">
                <a:latin typeface="Arial"/>
                <a:cs typeface="Arial"/>
              </a:rPr>
              <a:t>Incorporate</a:t>
            </a:r>
            <a:r>
              <a:rPr sz="1800" spc="-110" dirty="0">
                <a:latin typeface="Arial"/>
                <a:cs typeface="Arial"/>
              </a:rPr>
              <a:t> </a:t>
            </a:r>
            <a:r>
              <a:rPr sz="1800" dirty="0">
                <a:latin typeface="Arial"/>
                <a:cs typeface="Arial"/>
              </a:rPr>
              <a:t>training</a:t>
            </a:r>
            <a:r>
              <a:rPr sz="1800" spc="-80" dirty="0">
                <a:latin typeface="Arial"/>
                <a:cs typeface="Arial"/>
              </a:rPr>
              <a:t> </a:t>
            </a:r>
            <a:r>
              <a:rPr sz="1800" dirty="0">
                <a:latin typeface="Arial"/>
                <a:cs typeface="Arial"/>
              </a:rPr>
              <a:t>for</a:t>
            </a:r>
            <a:r>
              <a:rPr sz="1800" spc="-90" dirty="0">
                <a:latin typeface="Arial"/>
                <a:cs typeface="Arial"/>
              </a:rPr>
              <a:t> </a:t>
            </a:r>
            <a:r>
              <a:rPr sz="1800" dirty="0">
                <a:latin typeface="Arial"/>
                <a:cs typeface="Arial"/>
              </a:rPr>
              <a:t>all</a:t>
            </a:r>
            <a:r>
              <a:rPr sz="1800" spc="-95" dirty="0">
                <a:latin typeface="Arial"/>
                <a:cs typeface="Arial"/>
              </a:rPr>
              <a:t> </a:t>
            </a:r>
            <a:r>
              <a:rPr sz="1800" spc="-20" dirty="0">
                <a:latin typeface="Arial"/>
                <a:cs typeface="Arial"/>
              </a:rPr>
              <a:t>newly </a:t>
            </a:r>
            <a:r>
              <a:rPr sz="1800" dirty="0">
                <a:latin typeface="Arial"/>
                <a:cs typeface="Arial"/>
              </a:rPr>
              <a:t>hired</a:t>
            </a:r>
            <a:r>
              <a:rPr sz="1800" spc="190" dirty="0">
                <a:latin typeface="Arial"/>
                <a:cs typeface="Arial"/>
              </a:rPr>
              <a:t> </a:t>
            </a:r>
            <a:r>
              <a:rPr sz="1800" spc="-10" dirty="0">
                <a:latin typeface="Arial"/>
                <a:cs typeface="Arial"/>
              </a:rPr>
              <a:t>employees.</a:t>
            </a:r>
            <a:endParaRPr sz="1800" dirty="0">
              <a:latin typeface="Arial"/>
              <a:cs typeface="Arial"/>
            </a:endParaRPr>
          </a:p>
          <a:p>
            <a:pPr marL="241300" marR="5080" indent="-228600">
              <a:lnSpc>
                <a:spcPct val="106100"/>
              </a:lnSpc>
              <a:spcBef>
                <a:spcPts val="975"/>
              </a:spcBef>
              <a:buChar char="•"/>
              <a:tabLst>
                <a:tab pos="241300" algn="l"/>
              </a:tabLst>
            </a:pPr>
            <a:r>
              <a:rPr sz="1800" dirty="0">
                <a:latin typeface="Arial"/>
                <a:cs typeface="Arial"/>
              </a:rPr>
              <a:t>Establish</a:t>
            </a:r>
            <a:r>
              <a:rPr sz="1800" spc="240" dirty="0">
                <a:latin typeface="Arial"/>
                <a:cs typeface="Arial"/>
              </a:rPr>
              <a:t> </a:t>
            </a:r>
            <a:r>
              <a:rPr sz="1800" dirty="0">
                <a:latin typeface="Arial"/>
                <a:cs typeface="Arial"/>
              </a:rPr>
              <a:t>software</a:t>
            </a:r>
            <a:r>
              <a:rPr sz="1800" spc="220" dirty="0">
                <a:latin typeface="Arial"/>
                <a:cs typeface="Arial"/>
              </a:rPr>
              <a:t> </a:t>
            </a:r>
            <a:r>
              <a:rPr sz="1800" dirty="0">
                <a:latin typeface="Arial"/>
                <a:cs typeface="Arial"/>
              </a:rPr>
              <a:t>to</a:t>
            </a:r>
            <a:r>
              <a:rPr sz="1800" spc="240" dirty="0">
                <a:latin typeface="Arial"/>
                <a:cs typeface="Arial"/>
              </a:rPr>
              <a:t> </a:t>
            </a:r>
            <a:r>
              <a:rPr sz="1800" dirty="0">
                <a:latin typeface="Arial"/>
                <a:cs typeface="Arial"/>
              </a:rPr>
              <a:t>record,</a:t>
            </a:r>
            <a:r>
              <a:rPr sz="1800" spc="235" dirty="0">
                <a:latin typeface="Arial"/>
                <a:cs typeface="Arial"/>
              </a:rPr>
              <a:t> </a:t>
            </a:r>
            <a:r>
              <a:rPr sz="1800" dirty="0">
                <a:latin typeface="Arial"/>
                <a:cs typeface="Arial"/>
              </a:rPr>
              <a:t>track</a:t>
            </a:r>
            <a:r>
              <a:rPr sz="1800" spc="220" dirty="0">
                <a:latin typeface="Arial"/>
                <a:cs typeface="Arial"/>
              </a:rPr>
              <a:t> </a:t>
            </a:r>
            <a:r>
              <a:rPr sz="1800" spc="-25" dirty="0">
                <a:latin typeface="Arial"/>
                <a:cs typeface="Arial"/>
              </a:rPr>
              <a:t>and </a:t>
            </a:r>
            <a:r>
              <a:rPr sz="1800" dirty="0">
                <a:latin typeface="Arial"/>
                <a:cs typeface="Arial"/>
              </a:rPr>
              <a:t>report</a:t>
            </a:r>
            <a:r>
              <a:rPr sz="1800" spc="125" dirty="0">
                <a:latin typeface="Arial"/>
                <a:cs typeface="Arial"/>
              </a:rPr>
              <a:t> </a:t>
            </a:r>
            <a:r>
              <a:rPr sz="1800" dirty="0">
                <a:latin typeface="Arial"/>
                <a:cs typeface="Arial"/>
              </a:rPr>
              <a:t>on</a:t>
            </a:r>
            <a:r>
              <a:rPr sz="1800" spc="130" dirty="0">
                <a:latin typeface="Arial"/>
                <a:cs typeface="Arial"/>
              </a:rPr>
              <a:t> </a:t>
            </a:r>
            <a:r>
              <a:rPr sz="1800" dirty="0">
                <a:latin typeface="Arial"/>
                <a:cs typeface="Arial"/>
              </a:rPr>
              <a:t>employees</a:t>
            </a:r>
            <a:r>
              <a:rPr sz="1800" spc="105" dirty="0">
                <a:latin typeface="Arial"/>
                <a:cs typeface="Arial"/>
              </a:rPr>
              <a:t> </a:t>
            </a:r>
            <a:r>
              <a:rPr sz="1800" dirty="0">
                <a:latin typeface="Arial"/>
                <a:cs typeface="Arial"/>
              </a:rPr>
              <a:t>trained</a:t>
            </a:r>
            <a:r>
              <a:rPr sz="1800" spc="114" dirty="0">
                <a:latin typeface="Arial"/>
                <a:cs typeface="Arial"/>
              </a:rPr>
              <a:t> </a:t>
            </a:r>
            <a:r>
              <a:rPr sz="1800" dirty="0">
                <a:latin typeface="Arial"/>
                <a:cs typeface="Arial"/>
              </a:rPr>
              <a:t>in</a:t>
            </a:r>
            <a:r>
              <a:rPr sz="1800" spc="100" dirty="0">
                <a:latin typeface="Arial"/>
                <a:cs typeface="Arial"/>
              </a:rPr>
              <a:t> </a:t>
            </a:r>
            <a:r>
              <a:rPr sz="1800" spc="-10" dirty="0">
                <a:latin typeface="Arial"/>
                <a:cs typeface="Arial"/>
              </a:rPr>
              <a:t>compliance.</a:t>
            </a:r>
            <a:endParaRPr sz="1800" dirty="0">
              <a:latin typeface="Arial"/>
              <a:cs typeface="Arial"/>
            </a:endParaRPr>
          </a:p>
        </p:txBody>
      </p:sp>
      <p:pic>
        <p:nvPicPr>
          <p:cNvPr id="12" name="object 12"/>
          <p:cNvPicPr/>
          <p:nvPr/>
        </p:nvPicPr>
        <p:blipFill>
          <a:blip r:embed="rId6" cstate="print"/>
          <a:stretch>
            <a:fillRect/>
          </a:stretch>
        </p:blipFill>
        <p:spPr>
          <a:xfrm>
            <a:off x="14376400" y="8949601"/>
            <a:ext cx="920115" cy="918298"/>
          </a:xfrm>
          <a:prstGeom prst="rect">
            <a:avLst/>
          </a:prstGeom>
        </p:spPr>
      </p:pic>
      <p:sp>
        <p:nvSpPr>
          <p:cNvPr id="13" name="object 13"/>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17294F"/>
          </a:solidFill>
        </p:spPr>
        <p:txBody>
          <a:bodyPr wrap="square" lIns="0" tIns="0" rIns="0" bIns="0" rtlCol="0"/>
          <a:lstStyle/>
          <a:p>
            <a:endParaRPr/>
          </a:p>
        </p:txBody>
      </p:sp>
      <p:sp>
        <p:nvSpPr>
          <p:cNvPr id="14" name="object 14"/>
          <p:cNvSpPr/>
          <p:nvPr/>
        </p:nvSpPr>
        <p:spPr>
          <a:xfrm>
            <a:off x="0" y="1024255"/>
            <a:ext cx="15544800" cy="0"/>
          </a:xfrm>
          <a:custGeom>
            <a:avLst/>
            <a:gdLst/>
            <a:ahLst/>
            <a:cxnLst/>
            <a:rect l="l" t="t" r="r" b="b"/>
            <a:pathLst>
              <a:path w="15544800">
                <a:moveTo>
                  <a:pt x="0" y="0"/>
                </a:moveTo>
                <a:lnTo>
                  <a:pt x="15544292" y="0"/>
                </a:lnTo>
              </a:path>
            </a:pathLst>
          </a:custGeom>
          <a:ln w="3175">
            <a:solidFill>
              <a:srgbClr val="A7A9AC"/>
            </a:solidFill>
          </a:ln>
        </p:spPr>
        <p:txBody>
          <a:bodyPr wrap="square" lIns="0" tIns="0" rIns="0" bIns="0" rtlCol="0"/>
          <a:lstStyle/>
          <a:p>
            <a:endParaRPr/>
          </a:p>
        </p:txBody>
      </p:sp>
      <p:grpSp>
        <p:nvGrpSpPr>
          <p:cNvPr id="15" name="object 15"/>
          <p:cNvGrpSpPr/>
          <p:nvPr/>
        </p:nvGrpSpPr>
        <p:grpSpPr>
          <a:xfrm>
            <a:off x="746125" y="4029583"/>
            <a:ext cx="651510" cy="563880"/>
            <a:chOff x="746125" y="4029583"/>
            <a:chExt cx="651510" cy="563880"/>
          </a:xfrm>
        </p:grpSpPr>
        <p:sp>
          <p:nvSpPr>
            <p:cNvPr id="16" name="object 16"/>
            <p:cNvSpPr/>
            <p:nvPr/>
          </p:nvSpPr>
          <p:spPr>
            <a:xfrm>
              <a:off x="746125" y="4029583"/>
              <a:ext cx="651510" cy="563880"/>
            </a:xfrm>
            <a:custGeom>
              <a:avLst/>
              <a:gdLst/>
              <a:ahLst/>
              <a:cxnLst/>
              <a:rect l="l" t="t" r="r" b="b"/>
              <a:pathLst>
                <a:path w="651510" h="563879">
                  <a:moveTo>
                    <a:pt x="488340" y="0"/>
                  </a:moveTo>
                  <a:lnTo>
                    <a:pt x="162788" y="0"/>
                  </a:lnTo>
                  <a:lnTo>
                    <a:pt x="0" y="281939"/>
                  </a:lnTo>
                  <a:lnTo>
                    <a:pt x="162788" y="563879"/>
                  </a:lnTo>
                  <a:lnTo>
                    <a:pt x="488340" y="563879"/>
                  </a:lnTo>
                  <a:lnTo>
                    <a:pt x="651129" y="281939"/>
                  </a:lnTo>
                  <a:lnTo>
                    <a:pt x="488340" y="0"/>
                  </a:lnTo>
                  <a:close/>
                </a:path>
              </a:pathLst>
            </a:custGeom>
            <a:solidFill>
              <a:srgbClr val="17294F"/>
            </a:solidFill>
          </p:spPr>
          <p:txBody>
            <a:bodyPr wrap="square" lIns="0" tIns="0" rIns="0" bIns="0" rtlCol="0"/>
            <a:lstStyle/>
            <a:p>
              <a:endParaRPr/>
            </a:p>
          </p:txBody>
        </p:sp>
        <p:pic>
          <p:nvPicPr>
            <p:cNvPr id="17" name="object 17"/>
            <p:cNvPicPr/>
            <p:nvPr/>
          </p:nvPicPr>
          <p:blipFill>
            <a:blip r:embed="rId7" cstate="print"/>
            <a:stretch>
              <a:fillRect/>
            </a:stretch>
          </p:blipFill>
          <p:spPr>
            <a:xfrm>
              <a:off x="888517" y="4199382"/>
              <a:ext cx="136410" cy="206375"/>
            </a:xfrm>
            <a:prstGeom prst="rect">
              <a:avLst/>
            </a:prstGeom>
          </p:spPr>
        </p:pic>
        <p:pic>
          <p:nvPicPr>
            <p:cNvPr id="18" name="object 18"/>
            <p:cNvPicPr/>
            <p:nvPr/>
          </p:nvPicPr>
          <p:blipFill>
            <a:blip r:embed="rId8" cstate="print"/>
            <a:stretch>
              <a:fillRect/>
            </a:stretch>
          </p:blipFill>
          <p:spPr>
            <a:xfrm>
              <a:off x="1062799" y="4202049"/>
              <a:ext cx="68389" cy="200278"/>
            </a:xfrm>
            <a:prstGeom prst="rect">
              <a:avLst/>
            </a:prstGeom>
          </p:spPr>
        </p:pic>
        <p:pic>
          <p:nvPicPr>
            <p:cNvPr id="19" name="object 19"/>
            <p:cNvPicPr/>
            <p:nvPr/>
          </p:nvPicPr>
          <p:blipFill>
            <a:blip r:embed="rId9" cstate="print"/>
            <a:stretch>
              <a:fillRect/>
            </a:stretch>
          </p:blipFill>
          <p:spPr>
            <a:xfrm>
              <a:off x="1187094" y="4199255"/>
              <a:ext cx="118210" cy="206883"/>
            </a:xfrm>
            <a:prstGeom prst="rect">
              <a:avLst/>
            </a:prstGeom>
          </p:spPr>
        </p:pic>
      </p:grpSp>
      <p:sp>
        <p:nvSpPr>
          <p:cNvPr id="23" name="object 23"/>
          <p:cNvSpPr txBox="1"/>
          <p:nvPr/>
        </p:nvSpPr>
        <p:spPr>
          <a:xfrm>
            <a:off x="758824" y="5591284"/>
            <a:ext cx="4157345" cy="752129"/>
          </a:xfrm>
          <a:prstGeom prst="rect">
            <a:avLst/>
          </a:prstGeom>
          <a:ln w="25400">
            <a:solidFill>
              <a:srgbClr val="17294F"/>
            </a:solidFill>
          </a:ln>
        </p:spPr>
        <p:txBody>
          <a:bodyPr vert="horz" wrap="square" lIns="0" tIns="196215" rIns="0" bIns="0" rtlCol="0">
            <a:spAutoFit/>
          </a:bodyPr>
          <a:lstStyle/>
          <a:p>
            <a:pPr marL="286385">
              <a:lnSpc>
                <a:spcPct val="100000"/>
              </a:lnSpc>
              <a:spcBef>
                <a:spcPts val="1545"/>
              </a:spcBef>
            </a:pPr>
            <a:r>
              <a:rPr dirty="0">
                <a:latin typeface="Arial" panose="020B0604020202020204" pitchFamily="34" charset="0"/>
                <a:cs typeface="Arial" panose="020B0604020202020204" pitchFamily="34" charset="0"/>
              </a:rPr>
              <a:t>Train</a:t>
            </a:r>
            <a:r>
              <a:rPr spc="-7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100%</a:t>
            </a:r>
            <a:r>
              <a:rPr spc="-85" dirty="0">
                <a:latin typeface="Arial" panose="020B0604020202020204" pitchFamily="34" charset="0"/>
                <a:cs typeface="Arial" panose="020B0604020202020204" pitchFamily="34" charset="0"/>
              </a:rPr>
              <a:t> </a:t>
            </a:r>
            <a:r>
              <a:rPr dirty="0">
                <a:latin typeface="Arial" panose="020B0604020202020204" pitchFamily="34" charset="0"/>
                <a:cs typeface="Arial" panose="020B0604020202020204" pitchFamily="34" charset="0"/>
              </a:rPr>
              <a:t>of</a:t>
            </a:r>
            <a:r>
              <a:rPr spc="-70" dirty="0">
                <a:latin typeface="Arial" panose="020B0604020202020204" pitchFamily="34" charset="0"/>
                <a:cs typeface="Arial" panose="020B0604020202020204" pitchFamily="34" charset="0"/>
              </a:rPr>
              <a:t> </a:t>
            </a:r>
            <a:r>
              <a:rPr spc="-10" dirty="0">
                <a:latin typeface="Arial" panose="020B0604020202020204" pitchFamily="34" charset="0"/>
                <a:cs typeface="Arial" panose="020B0604020202020204" pitchFamily="34" charset="0"/>
              </a:rPr>
              <a:t>identified</a:t>
            </a:r>
            <a:r>
              <a:rPr lang="en-US" spc="-10" dirty="0">
                <a:latin typeface="Arial" panose="020B0604020202020204" pitchFamily="34" charset="0"/>
                <a:cs typeface="Arial" panose="020B0604020202020204" pitchFamily="34" charset="0"/>
              </a:rPr>
              <a:t> employees in compliance</a:t>
            </a:r>
            <a:endParaRPr dirty="0">
              <a:latin typeface="Arial" panose="020B0604020202020204" pitchFamily="34" charset="0"/>
              <a:cs typeface="Arial" panose="020B0604020202020204" pitchFamily="34" charset="0"/>
            </a:endParaRPr>
          </a:p>
        </p:txBody>
      </p:sp>
      <p:sp>
        <p:nvSpPr>
          <p:cNvPr id="24" name="object 24"/>
          <p:cNvSpPr txBox="1"/>
          <p:nvPr/>
        </p:nvSpPr>
        <p:spPr>
          <a:xfrm>
            <a:off x="746125" y="4772152"/>
            <a:ext cx="4182745" cy="723900"/>
          </a:xfrm>
          <a:prstGeom prst="rect">
            <a:avLst/>
          </a:prstGeom>
          <a:solidFill>
            <a:srgbClr val="17294F"/>
          </a:solidFill>
        </p:spPr>
        <p:txBody>
          <a:bodyPr vert="horz" wrap="square" lIns="0" tIns="199390" rIns="0" bIns="0" rtlCol="0">
            <a:spAutoFit/>
          </a:bodyPr>
          <a:lstStyle/>
          <a:p>
            <a:pPr marL="299085">
              <a:lnSpc>
                <a:spcPct val="100000"/>
              </a:lnSpc>
              <a:spcBef>
                <a:spcPts val="1570"/>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25" name="Group 24">
            <a:extLst>
              <a:ext uri="{FF2B5EF4-FFF2-40B4-BE49-F238E27FC236}">
                <a16:creationId xmlns:a16="http://schemas.microsoft.com/office/drawing/2014/main" id="{2EFAA309-903C-4E02-984D-813103B5AB82}"/>
              </a:ext>
            </a:extLst>
          </p:cNvPr>
          <p:cNvGrpSpPr/>
          <p:nvPr/>
        </p:nvGrpSpPr>
        <p:grpSpPr>
          <a:xfrm>
            <a:off x="12117225" y="94718"/>
            <a:ext cx="2584422" cy="788694"/>
            <a:chOff x="12117225" y="94718"/>
            <a:chExt cx="2584422" cy="788694"/>
          </a:xfrm>
        </p:grpSpPr>
        <p:sp>
          <p:nvSpPr>
            <p:cNvPr id="26" name="object 2">
              <a:extLst>
                <a:ext uri="{FF2B5EF4-FFF2-40B4-BE49-F238E27FC236}">
                  <a16:creationId xmlns:a16="http://schemas.microsoft.com/office/drawing/2014/main" id="{C089384F-62D8-ADEA-052B-6A5F47E441DB}"/>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27" name="Group 26">
              <a:extLst>
                <a:ext uri="{FF2B5EF4-FFF2-40B4-BE49-F238E27FC236}">
                  <a16:creationId xmlns:a16="http://schemas.microsoft.com/office/drawing/2014/main" id="{B0C01C9F-3CA9-6987-B14A-1FADF4CEDD21}"/>
                </a:ext>
              </a:extLst>
            </p:cNvPr>
            <p:cNvGrpSpPr/>
            <p:nvPr/>
          </p:nvGrpSpPr>
          <p:grpSpPr>
            <a:xfrm>
              <a:off x="12117225" y="94718"/>
              <a:ext cx="609600" cy="788694"/>
              <a:chOff x="0" y="0"/>
              <a:chExt cx="660000" cy="841294"/>
            </a:xfrm>
          </p:grpSpPr>
          <p:sp>
            <p:nvSpPr>
              <p:cNvPr id="28" name="Shape 9">
                <a:extLst>
                  <a:ext uri="{FF2B5EF4-FFF2-40B4-BE49-F238E27FC236}">
                    <a16:creationId xmlns:a16="http://schemas.microsoft.com/office/drawing/2014/main" id="{AEC0F795-1094-B079-0E86-95D53EC54128}"/>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29" name="Shape 10">
                <a:extLst>
                  <a:ext uri="{FF2B5EF4-FFF2-40B4-BE49-F238E27FC236}">
                    <a16:creationId xmlns:a16="http://schemas.microsoft.com/office/drawing/2014/main" id="{9E9047F6-7A35-3897-BD83-82B7A18AF228}"/>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30" name="Shape 11">
                <a:extLst>
                  <a:ext uri="{FF2B5EF4-FFF2-40B4-BE49-F238E27FC236}">
                    <a16:creationId xmlns:a16="http://schemas.microsoft.com/office/drawing/2014/main" id="{199FFDE6-8284-3E85-71EF-FD6FADD10D44}"/>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593850" y="395731"/>
            <a:ext cx="1179830" cy="314960"/>
          </a:xfrm>
          <a:prstGeom prst="rect">
            <a:avLst/>
          </a:prstGeom>
        </p:spPr>
        <p:txBody>
          <a:bodyPr vert="horz" wrap="square" lIns="0" tIns="12065" rIns="0" bIns="0" rtlCol="0">
            <a:spAutoFit/>
          </a:bodyPr>
          <a:lstStyle/>
          <a:p>
            <a:pPr marL="12700">
              <a:lnSpc>
                <a:spcPct val="100000"/>
              </a:lnSpc>
              <a:spcBef>
                <a:spcPts val="95"/>
              </a:spcBef>
            </a:pPr>
            <a:r>
              <a:rPr sz="1900" spc="-35" dirty="0">
                <a:solidFill>
                  <a:srgbClr val="A7A9AC"/>
                </a:solidFill>
                <a:latin typeface="Tahoma"/>
                <a:cs typeface="Tahoma"/>
                <a:hlinkClick r:id="rId2" action="ppaction://hlinksldjump"/>
              </a:rPr>
              <a:t>OVERVIEW</a:t>
            </a:r>
            <a:endParaRPr sz="1900">
              <a:latin typeface="Tahoma"/>
              <a:cs typeface="Tahoma"/>
            </a:endParaRPr>
          </a:p>
        </p:txBody>
      </p:sp>
      <p:sp>
        <p:nvSpPr>
          <p:cNvPr id="3" name="object 3"/>
          <p:cNvSpPr txBox="1"/>
          <p:nvPr/>
        </p:nvSpPr>
        <p:spPr>
          <a:xfrm>
            <a:off x="3538473" y="395731"/>
            <a:ext cx="1887855" cy="314960"/>
          </a:xfrm>
          <a:prstGeom prst="rect">
            <a:avLst/>
          </a:prstGeom>
        </p:spPr>
        <p:txBody>
          <a:bodyPr vert="horz" wrap="square" lIns="0" tIns="12065" rIns="0" bIns="0" rtlCol="0">
            <a:spAutoFit/>
          </a:bodyPr>
          <a:lstStyle/>
          <a:p>
            <a:pPr marL="12700">
              <a:lnSpc>
                <a:spcPct val="100000"/>
              </a:lnSpc>
              <a:spcBef>
                <a:spcPts val="95"/>
              </a:spcBef>
            </a:pPr>
            <a:r>
              <a:rPr sz="1900" spc="-25" dirty="0">
                <a:solidFill>
                  <a:srgbClr val="A7A9AC"/>
                </a:solidFill>
                <a:latin typeface="Tahoma"/>
                <a:cs typeface="Tahoma"/>
                <a:hlinkClick r:id="rId3" action="ppaction://hlinksldjump"/>
              </a:rPr>
              <a:t>ENVIRONMENTAL</a:t>
            </a:r>
            <a:endParaRPr sz="1900" dirty="0">
              <a:latin typeface="Tahoma"/>
              <a:cs typeface="Tahoma"/>
            </a:endParaRPr>
          </a:p>
        </p:txBody>
      </p:sp>
      <p:sp>
        <p:nvSpPr>
          <p:cNvPr id="4" name="object 4"/>
          <p:cNvSpPr txBox="1"/>
          <p:nvPr/>
        </p:nvSpPr>
        <p:spPr>
          <a:xfrm>
            <a:off x="6314059" y="395731"/>
            <a:ext cx="744220" cy="314960"/>
          </a:xfrm>
          <a:prstGeom prst="rect">
            <a:avLst/>
          </a:prstGeom>
        </p:spPr>
        <p:txBody>
          <a:bodyPr vert="horz" wrap="square" lIns="0" tIns="12065" rIns="0" bIns="0" rtlCol="0">
            <a:spAutoFit/>
          </a:bodyPr>
          <a:lstStyle/>
          <a:p>
            <a:pPr marL="12700">
              <a:lnSpc>
                <a:spcPct val="100000"/>
              </a:lnSpc>
              <a:spcBef>
                <a:spcPts val="95"/>
              </a:spcBef>
            </a:pPr>
            <a:r>
              <a:rPr sz="1900" spc="-114" dirty="0">
                <a:solidFill>
                  <a:srgbClr val="A7A9AC"/>
                </a:solidFill>
                <a:latin typeface="Tahoma"/>
                <a:cs typeface="Tahoma"/>
                <a:hlinkClick r:id="rId4" action="ppaction://hlinksldjump"/>
              </a:rPr>
              <a:t>SOCIAL</a:t>
            </a:r>
            <a:endParaRPr sz="1900">
              <a:latin typeface="Tahoma"/>
              <a:cs typeface="Tahoma"/>
            </a:endParaRPr>
          </a:p>
        </p:txBody>
      </p:sp>
      <p:sp>
        <p:nvSpPr>
          <p:cNvPr id="5" name="object 5"/>
          <p:cNvSpPr txBox="1"/>
          <p:nvPr/>
        </p:nvSpPr>
        <p:spPr>
          <a:xfrm>
            <a:off x="8001127" y="383539"/>
            <a:ext cx="1510030" cy="314960"/>
          </a:xfrm>
          <a:prstGeom prst="rect">
            <a:avLst/>
          </a:prstGeom>
        </p:spPr>
        <p:txBody>
          <a:bodyPr vert="horz" wrap="square" lIns="0" tIns="12065" rIns="0" bIns="0" rtlCol="0">
            <a:spAutoFit/>
          </a:bodyPr>
          <a:lstStyle/>
          <a:p>
            <a:pPr marL="12700">
              <a:lnSpc>
                <a:spcPct val="100000"/>
              </a:lnSpc>
              <a:spcBef>
                <a:spcPts val="95"/>
              </a:spcBef>
            </a:pPr>
            <a:r>
              <a:rPr sz="1900" b="1" u="sng" spc="-30" dirty="0">
                <a:uFill>
                  <a:solidFill>
                    <a:srgbClr val="C0042D"/>
                  </a:solidFill>
                </a:uFill>
                <a:latin typeface="Trebuchet MS"/>
                <a:cs typeface="Trebuchet MS"/>
                <a:hlinkClick r:id="rId5" action="ppaction://hlinksldjump"/>
              </a:rPr>
              <a:t>GOVERNANCE</a:t>
            </a:r>
            <a:endParaRPr sz="1900">
              <a:latin typeface="Trebuchet MS"/>
              <a:cs typeface="Trebuchet MS"/>
            </a:endParaRPr>
          </a:p>
        </p:txBody>
      </p:sp>
      <p:sp>
        <p:nvSpPr>
          <p:cNvPr id="6" name="object 6"/>
          <p:cNvSpPr/>
          <p:nvPr/>
        </p:nvSpPr>
        <p:spPr>
          <a:xfrm>
            <a:off x="0" y="9340850"/>
            <a:ext cx="467995" cy="717550"/>
          </a:xfrm>
          <a:custGeom>
            <a:avLst/>
            <a:gdLst/>
            <a:ahLst/>
            <a:cxnLst/>
            <a:rect l="l" t="t" r="r" b="b"/>
            <a:pathLst>
              <a:path w="467995" h="717550">
                <a:moveTo>
                  <a:pt x="0" y="0"/>
                </a:moveTo>
                <a:lnTo>
                  <a:pt x="0" y="717212"/>
                </a:lnTo>
                <a:lnTo>
                  <a:pt x="217551" y="717212"/>
                </a:lnTo>
                <a:lnTo>
                  <a:pt x="467385" y="467385"/>
                </a:lnTo>
                <a:lnTo>
                  <a:pt x="0" y="0"/>
                </a:lnTo>
                <a:close/>
              </a:path>
            </a:pathLst>
          </a:custGeom>
          <a:solidFill>
            <a:srgbClr val="17294F"/>
          </a:solidFill>
        </p:spPr>
        <p:txBody>
          <a:bodyPr wrap="square" lIns="0" tIns="0" rIns="0" bIns="0" rtlCol="0"/>
          <a:lstStyle/>
          <a:p>
            <a:endParaRPr/>
          </a:p>
        </p:txBody>
      </p:sp>
      <p:pic>
        <p:nvPicPr>
          <p:cNvPr id="7" name="object 7"/>
          <p:cNvPicPr/>
          <p:nvPr/>
        </p:nvPicPr>
        <p:blipFill>
          <a:blip r:embed="rId6" cstate="print"/>
          <a:stretch>
            <a:fillRect/>
          </a:stretch>
        </p:blipFill>
        <p:spPr>
          <a:xfrm>
            <a:off x="14376400" y="8978265"/>
            <a:ext cx="914400" cy="914400"/>
          </a:xfrm>
          <a:prstGeom prst="rect">
            <a:avLst/>
          </a:prstGeom>
        </p:spPr>
      </p:pic>
      <p:sp>
        <p:nvSpPr>
          <p:cNvPr id="8" name="object 8"/>
          <p:cNvSpPr txBox="1"/>
          <p:nvPr/>
        </p:nvSpPr>
        <p:spPr>
          <a:xfrm>
            <a:off x="1548130" y="3953383"/>
            <a:ext cx="3228975" cy="665480"/>
          </a:xfrm>
          <a:prstGeom prst="rect">
            <a:avLst/>
          </a:prstGeom>
        </p:spPr>
        <p:txBody>
          <a:bodyPr vert="horz" wrap="square" lIns="0" tIns="47625" rIns="0" bIns="0" rtlCol="0">
            <a:spAutoFit/>
          </a:bodyPr>
          <a:lstStyle/>
          <a:p>
            <a:pPr marL="12700" marR="5080">
              <a:lnSpc>
                <a:spcPts val="2400"/>
              </a:lnSpc>
              <a:spcBef>
                <a:spcPts val="375"/>
              </a:spcBef>
            </a:pPr>
            <a:r>
              <a:rPr sz="2200" b="1" spc="-145" dirty="0">
                <a:latin typeface="Trebuchet MS"/>
                <a:cs typeface="Trebuchet MS"/>
              </a:rPr>
              <a:t>SECURITY,</a:t>
            </a:r>
            <a:r>
              <a:rPr sz="2200" b="1" spc="-120" dirty="0">
                <a:latin typeface="Trebuchet MS"/>
                <a:cs typeface="Trebuchet MS"/>
              </a:rPr>
              <a:t> </a:t>
            </a:r>
            <a:r>
              <a:rPr sz="2200" b="1" spc="-155" dirty="0">
                <a:latin typeface="Trebuchet MS"/>
                <a:cs typeface="Trebuchet MS"/>
              </a:rPr>
              <a:t>CYBER</a:t>
            </a:r>
            <a:r>
              <a:rPr sz="2200" b="1" spc="-125" dirty="0">
                <a:latin typeface="Trebuchet MS"/>
                <a:cs typeface="Trebuchet MS"/>
              </a:rPr>
              <a:t> </a:t>
            </a:r>
            <a:r>
              <a:rPr sz="2200" b="1" spc="-130" dirty="0">
                <a:latin typeface="Trebuchet MS"/>
                <a:cs typeface="Trebuchet MS"/>
              </a:rPr>
              <a:t>SECURITY </a:t>
            </a:r>
            <a:r>
              <a:rPr sz="2200" b="1" dirty="0">
                <a:latin typeface="Trebuchet MS"/>
                <a:cs typeface="Trebuchet MS"/>
              </a:rPr>
              <a:t>&amp;</a:t>
            </a:r>
            <a:r>
              <a:rPr sz="2200" b="1" spc="-45" dirty="0">
                <a:latin typeface="Trebuchet MS"/>
                <a:cs typeface="Trebuchet MS"/>
              </a:rPr>
              <a:t> </a:t>
            </a:r>
            <a:r>
              <a:rPr sz="2200" b="1" dirty="0">
                <a:latin typeface="Trebuchet MS"/>
                <a:cs typeface="Trebuchet MS"/>
              </a:rPr>
              <a:t>DISASTER</a:t>
            </a:r>
            <a:r>
              <a:rPr sz="2200" b="1" spc="-35" dirty="0">
                <a:latin typeface="Trebuchet MS"/>
                <a:cs typeface="Trebuchet MS"/>
              </a:rPr>
              <a:t> </a:t>
            </a:r>
            <a:r>
              <a:rPr sz="2200" b="1" spc="-10" dirty="0">
                <a:latin typeface="Trebuchet MS"/>
                <a:cs typeface="Trebuchet MS"/>
              </a:rPr>
              <a:t>RECOVERY</a:t>
            </a:r>
            <a:endParaRPr sz="2200" dirty="0">
              <a:latin typeface="Trebuchet MS"/>
              <a:cs typeface="Trebuchet MS"/>
            </a:endParaRPr>
          </a:p>
        </p:txBody>
      </p:sp>
      <p:sp>
        <p:nvSpPr>
          <p:cNvPr id="9" name="object 9"/>
          <p:cNvSpPr txBox="1"/>
          <p:nvPr/>
        </p:nvSpPr>
        <p:spPr>
          <a:xfrm>
            <a:off x="5538342" y="4250563"/>
            <a:ext cx="3558540" cy="360680"/>
          </a:xfrm>
          <a:prstGeom prst="rect">
            <a:avLst/>
          </a:prstGeom>
        </p:spPr>
        <p:txBody>
          <a:bodyPr vert="horz" wrap="square" lIns="0" tIns="12065" rIns="0" bIns="0" rtlCol="0">
            <a:spAutoFit/>
          </a:bodyPr>
          <a:lstStyle/>
          <a:p>
            <a:pPr marL="12700">
              <a:lnSpc>
                <a:spcPct val="100000"/>
              </a:lnSpc>
              <a:spcBef>
                <a:spcPts val="95"/>
              </a:spcBef>
              <a:tabLst>
                <a:tab pos="3545204" algn="l"/>
              </a:tabLst>
            </a:pPr>
            <a:r>
              <a:rPr sz="2200" b="1" u="sng" spc="-75" dirty="0">
                <a:uFill>
                  <a:solidFill>
                    <a:srgbClr val="000000"/>
                  </a:solidFill>
                </a:uFill>
                <a:latin typeface="Trebuchet MS"/>
                <a:cs typeface="Trebuchet MS"/>
              </a:rPr>
              <a:t>THE</a:t>
            </a:r>
            <a:r>
              <a:rPr sz="2200" b="1" u="sng" spc="-210" dirty="0">
                <a:uFill>
                  <a:solidFill>
                    <a:srgbClr val="000000"/>
                  </a:solidFill>
                </a:uFill>
                <a:latin typeface="Trebuchet MS"/>
                <a:cs typeface="Trebuchet MS"/>
              </a:rPr>
              <a:t> </a:t>
            </a:r>
            <a:r>
              <a:rPr sz="2200" b="1" u="sng" spc="-20" dirty="0">
                <a:uFill>
                  <a:solidFill>
                    <a:srgbClr val="000000"/>
                  </a:solidFill>
                </a:uFill>
                <a:latin typeface="Trebuchet MS"/>
                <a:cs typeface="Trebuchet MS"/>
              </a:rPr>
              <a:t>WHY:</a:t>
            </a:r>
            <a:r>
              <a:rPr sz="2200" b="1" u="sng" dirty="0">
                <a:uFill>
                  <a:solidFill>
                    <a:srgbClr val="000000"/>
                  </a:solidFill>
                </a:uFill>
                <a:latin typeface="Trebuchet MS"/>
                <a:cs typeface="Trebuchet MS"/>
              </a:rPr>
              <a:t>	</a:t>
            </a:r>
            <a:endParaRPr sz="2200">
              <a:latin typeface="Trebuchet MS"/>
              <a:cs typeface="Trebuchet MS"/>
            </a:endParaRPr>
          </a:p>
        </p:txBody>
      </p:sp>
      <p:sp>
        <p:nvSpPr>
          <p:cNvPr id="10" name="object 10"/>
          <p:cNvSpPr txBox="1"/>
          <p:nvPr/>
        </p:nvSpPr>
        <p:spPr>
          <a:xfrm>
            <a:off x="9685401" y="4250563"/>
            <a:ext cx="5262880" cy="360680"/>
          </a:xfrm>
          <a:prstGeom prst="rect">
            <a:avLst/>
          </a:prstGeom>
        </p:spPr>
        <p:txBody>
          <a:bodyPr vert="horz" wrap="square" lIns="0" tIns="12065" rIns="0" bIns="0" rtlCol="0">
            <a:spAutoFit/>
          </a:bodyPr>
          <a:lstStyle/>
          <a:p>
            <a:pPr marL="12700">
              <a:lnSpc>
                <a:spcPct val="100000"/>
              </a:lnSpc>
              <a:spcBef>
                <a:spcPts val="95"/>
              </a:spcBef>
              <a:tabLst>
                <a:tab pos="5249545" algn="l"/>
              </a:tabLst>
            </a:pPr>
            <a:r>
              <a:rPr sz="2200" b="1" u="sng" spc="-40" dirty="0">
                <a:uFill>
                  <a:solidFill>
                    <a:srgbClr val="000000"/>
                  </a:solidFill>
                </a:uFill>
                <a:latin typeface="Trebuchet MS"/>
                <a:cs typeface="Trebuchet MS"/>
              </a:rPr>
              <a:t>HOW</a:t>
            </a:r>
            <a:r>
              <a:rPr sz="2200" b="1" u="sng" spc="-19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WE</a:t>
            </a:r>
            <a:r>
              <a:rPr sz="2200" b="1" u="sng" spc="-16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PLAN</a:t>
            </a:r>
            <a:r>
              <a:rPr sz="2200" b="1" u="sng" spc="-175" dirty="0">
                <a:uFill>
                  <a:solidFill>
                    <a:srgbClr val="000000"/>
                  </a:solidFill>
                </a:uFill>
                <a:latin typeface="Trebuchet MS"/>
                <a:cs typeface="Trebuchet MS"/>
              </a:rPr>
              <a:t> </a:t>
            </a:r>
            <a:r>
              <a:rPr sz="2200" b="1" u="sng" spc="-40" dirty="0">
                <a:uFill>
                  <a:solidFill>
                    <a:srgbClr val="000000"/>
                  </a:solidFill>
                </a:uFill>
                <a:latin typeface="Trebuchet MS"/>
                <a:cs typeface="Trebuchet MS"/>
              </a:rPr>
              <a:t>TO</a:t>
            </a:r>
            <a:r>
              <a:rPr sz="2200" b="1" u="sng" spc="-155" dirty="0">
                <a:uFill>
                  <a:solidFill>
                    <a:srgbClr val="000000"/>
                  </a:solidFill>
                </a:uFill>
                <a:latin typeface="Trebuchet MS"/>
                <a:cs typeface="Trebuchet MS"/>
              </a:rPr>
              <a:t> </a:t>
            </a:r>
            <a:r>
              <a:rPr sz="2200" b="1" u="sng" spc="-35" dirty="0">
                <a:uFill>
                  <a:solidFill>
                    <a:srgbClr val="000000"/>
                  </a:solidFill>
                </a:uFill>
                <a:latin typeface="Trebuchet MS"/>
                <a:cs typeface="Trebuchet MS"/>
              </a:rPr>
              <a:t>DO</a:t>
            </a:r>
            <a:r>
              <a:rPr sz="2200" b="1" u="sng" spc="-180" dirty="0">
                <a:uFill>
                  <a:solidFill>
                    <a:srgbClr val="000000"/>
                  </a:solidFill>
                </a:uFill>
                <a:latin typeface="Trebuchet MS"/>
                <a:cs typeface="Trebuchet MS"/>
              </a:rPr>
              <a:t> </a:t>
            </a:r>
            <a:r>
              <a:rPr sz="2200" b="1" u="sng" spc="-25" dirty="0">
                <a:uFill>
                  <a:solidFill>
                    <a:srgbClr val="000000"/>
                  </a:solidFill>
                </a:uFill>
                <a:latin typeface="Trebuchet MS"/>
                <a:cs typeface="Trebuchet MS"/>
              </a:rPr>
              <a:t>IT:</a:t>
            </a:r>
            <a:r>
              <a:rPr sz="2200" b="1" u="sng" dirty="0">
                <a:uFill>
                  <a:solidFill>
                    <a:srgbClr val="000000"/>
                  </a:solidFill>
                </a:uFill>
                <a:latin typeface="Trebuchet MS"/>
                <a:cs typeface="Trebuchet MS"/>
              </a:rPr>
              <a:t>	</a:t>
            </a:r>
            <a:endParaRPr sz="2200">
              <a:latin typeface="Trebuchet MS"/>
              <a:cs typeface="Trebuchet MS"/>
            </a:endParaRPr>
          </a:p>
        </p:txBody>
      </p:sp>
      <p:sp>
        <p:nvSpPr>
          <p:cNvPr id="11" name="object 11"/>
          <p:cNvSpPr txBox="1"/>
          <p:nvPr/>
        </p:nvSpPr>
        <p:spPr>
          <a:xfrm>
            <a:off x="5536819" y="4955921"/>
            <a:ext cx="3294379" cy="2065020"/>
          </a:xfrm>
          <a:prstGeom prst="rect">
            <a:avLst/>
          </a:prstGeom>
        </p:spPr>
        <p:txBody>
          <a:bodyPr vert="horz" wrap="square" lIns="0" tIns="12700" rIns="0" bIns="0" rtlCol="0">
            <a:spAutoFit/>
          </a:bodyPr>
          <a:lstStyle/>
          <a:p>
            <a:pPr marL="12700" marR="5080">
              <a:lnSpc>
                <a:spcPct val="106200"/>
              </a:lnSpc>
              <a:spcBef>
                <a:spcPts val="100"/>
              </a:spcBef>
            </a:pPr>
            <a:r>
              <a:rPr sz="1800" dirty="0">
                <a:latin typeface="Arial"/>
                <a:cs typeface="Arial"/>
              </a:rPr>
              <a:t>Through</a:t>
            </a:r>
            <a:r>
              <a:rPr sz="1800" spc="335" dirty="0">
                <a:latin typeface="Arial"/>
                <a:cs typeface="Arial"/>
              </a:rPr>
              <a:t> </a:t>
            </a:r>
            <a:r>
              <a:rPr sz="1800" dirty="0">
                <a:latin typeface="Arial"/>
                <a:cs typeface="Arial"/>
              </a:rPr>
              <a:t>formalized</a:t>
            </a:r>
            <a:r>
              <a:rPr sz="1800" spc="335" dirty="0">
                <a:latin typeface="Arial"/>
                <a:cs typeface="Arial"/>
              </a:rPr>
              <a:t> </a:t>
            </a:r>
            <a:r>
              <a:rPr sz="1800" spc="-10" dirty="0">
                <a:latin typeface="Arial"/>
                <a:cs typeface="Arial"/>
              </a:rPr>
              <a:t>policies </a:t>
            </a:r>
            <a:r>
              <a:rPr sz="1800" dirty="0">
                <a:latin typeface="Arial"/>
                <a:cs typeface="Arial"/>
              </a:rPr>
              <a:t>and</a:t>
            </a:r>
            <a:r>
              <a:rPr sz="1800" spc="135" dirty="0">
                <a:latin typeface="Arial"/>
                <a:cs typeface="Arial"/>
              </a:rPr>
              <a:t> </a:t>
            </a:r>
            <a:r>
              <a:rPr sz="1800" dirty="0">
                <a:latin typeface="Arial"/>
                <a:cs typeface="Arial"/>
              </a:rPr>
              <a:t>plans</a:t>
            </a:r>
            <a:r>
              <a:rPr sz="1800" spc="150" dirty="0">
                <a:latin typeface="Arial"/>
                <a:cs typeface="Arial"/>
              </a:rPr>
              <a:t> </a:t>
            </a:r>
            <a:r>
              <a:rPr sz="1800" dirty="0">
                <a:latin typeface="Arial"/>
                <a:cs typeface="Arial"/>
              </a:rPr>
              <a:t>we</a:t>
            </a:r>
            <a:r>
              <a:rPr sz="1800" spc="150" dirty="0">
                <a:latin typeface="Arial"/>
                <a:cs typeface="Arial"/>
              </a:rPr>
              <a:t> </a:t>
            </a:r>
            <a:r>
              <a:rPr sz="1800" dirty="0">
                <a:latin typeface="Arial"/>
                <a:cs typeface="Arial"/>
              </a:rPr>
              <a:t>work</a:t>
            </a:r>
            <a:r>
              <a:rPr sz="1800" spc="140" dirty="0">
                <a:latin typeface="Arial"/>
                <a:cs typeface="Arial"/>
              </a:rPr>
              <a:t> </a:t>
            </a:r>
            <a:r>
              <a:rPr sz="1800" dirty="0">
                <a:latin typeface="Arial"/>
                <a:cs typeface="Arial"/>
              </a:rPr>
              <a:t>to</a:t>
            </a:r>
            <a:r>
              <a:rPr sz="1800" spc="145" dirty="0">
                <a:latin typeface="Arial"/>
                <a:cs typeface="Arial"/>
              </a:rPr>
              <a:t> </a:t>
            </a:r>
            <a:r>
              <a:rPr sz="1800" spc="-10" dirty="0">
                <a:latin typeface="Arial"/>
                <a:cs typeface="Arial"/>
              </a:rPr>
              <a:t>ensure </a:t>
            </a:r>
            <a:r>
              <a:rPr sz="1800" dirty="0">
                <a:latin typeface="Arial"/>
                <a:cs typeface="Arial"/>
              </a:rPr>
              <a:t>compliance</a:t>
            </a:r>
            <a:r>
              <a:rPr sz="1800" spc="265" dirty="0">
                <a:latin typeface="Arial"/>
                <a:cs typeface="Arial"/>
              </a:rPr>
              <a:t> </a:t>
            </a:r>
            <a:r>
              <a:rPr sz="1800" dirty="0">
                <a:latin typeface="Arial"/>
                <a:cs typeface="Arial"/>
              </a:rPr>
              <a:t>with</a:t>
            </a:r>
            <a:r>
              <a:rPr sz="1800" spc="280" dirty="0">
                <a:latin typeface="Arial"/>
                <a:cs typeface="Arial"/>
              </a:rPr>
              <a:t> </a:t>
            </a:r>
            <a:r>
              <a:rPr sz="1800" spc="-10" dirty="0">
                <a:latin typeface="Arial"/>
                <a:cs typeface="Arial"/>
              </a:rPr>
              <a:t>regulations, </a:t>
            </a:r>
            <a:r>
              <a:rPr sz="1800" dirty="0">
                <a:latin typeface="Arial"/>
                <a:cs typeface="Arial"/>
              </a:rPr>
              <a:t>maintain</a:t>
            </a:r>
            <a:r>
              <a:rPr sz="1800" spc="315" dirty="0">
                <a:latin typeface="Arial"/>
                <a:cs typeface="Arial"/>
              </a:rPr>
              <a:t> </a:t>
            </a:r>
            <a:r>
              <a:rPr sz="1800" dirty="0">
                <a:latin typeface="Arial"/>
                <a:cs typeface="Arial"/>
              </a:rPr>
              <a:t>business</a:t>
            </a:r>
            <a:r>
              <a:rPr sz="1800" spc="320" dirty="0">
                <a:latin typeface="Arial"/>
                <a:cs typeface="Arial"/>
              </a:rPr>
              <a:t> </a:t>
            </a:r>
            <a:r>
              <a:rPr sz="1800" spc="-10" dirty="0">
                <a:latin typeface="Arial"/>
                <a:cs typeface="Arial"/>
              </a:rPr>
              <a:t>continuity, </a:t>
            </a:r>
            <a:r>
              <a:rPr sz="1800" dirty="0">
                <a:latin typeface="Arial"/>
                <a:cs typeface="Arial"/>
              </a:rPr>
              <a:t>and</a:t>
            </a:r>
            <a:r>
              <a:rPr sz="1800" spc="204" dirty="0">
                <a:latin typeface="Arial"/>
                <a:cs typeface="Arial"/>
              </a:rPr>
              <a:t> </a:t>
            </a:r>
            <a:r>
              <a:rPr sz="1800" dirty="0">
                <a:latin typeface="Arial"/>
                <a:cs typeface="Arial"/>
              </a:rPr>
              <a:t>minimize</a:t>
            </a:r>
            <a:r>
              <a:rPr sz="1800" spc="204" dirty="0">
                <a:latin typeface="Arial"/>
                <a:cs typeface="Arial"/>
              </a:rPr>
              <a:t> </a:t>
            </a:r>
            <a:r>
              <a:rPr sz="1800" dirty="0">
                <a:latin typeface="Arial"/>
                <a:cs typeface="Arial"/>
              </a:rPr>
              <a:t>the</a:t>
            </a:r>
            <a:r>
              <a:rPr sz="1800" spc="204" dirty="0">
                <a:latin typeface="Arial"/>
                <a:cs typeface="Arial"/>
              </a:rPr>
              <a:t> </a:t>
            </a:r>
            <a:r>
              <a:rPr sz="1800" dirty="0">
                <a:latin typeface="Arial"/>
                <a:cs typeface="Arial"/>
              </a:rPr>
              <a:t>impact</a:t>
            </a:r>
            <a:r>
              <a:rPr sz="1800" spc="204" dirty="0">
                <a:latin typeface="Arial"/>
                <a:cs typeface="Arial"/>
              </a:rPr>
              <a:t> </a:t>
            </a:r>
            <a:r>
              <a:rPr sz="1800" spc="-25" dirty="0">
                <a:latin typeface="Arial"/>
                <a:cs typeface="Arial"/>
              </a:rPr>
              <a:t>of </a:t>
            </a:r>
            <a:r>
              <a:rPr sz="1800" dirty="0">
                <a:latin typeface="Arial"/>
                <a:cs typeface="Arial"/>
              </a:rPr>
              <a:t>security</a:t>
            </a:r>
            <a:r>
              <a:rPr sz="1800" spc="95" dirty="0">
                <a:latin typeface="Arial"/>
                <a:cs typeface="Arial"/>
              </a:rPr>
              <a:t> </a:t>
            </a:r>
            <a:r>
              <a:rPr sz="1800" dirty="0">
                <a:latin typeface="Arial"/>
                <a:cs typeface="Arial"/>
              </a:rPr>
              <a:t>incidents</a:t>
            </a:r>
            <a:r>
              <a:rPr sz="1800" spc="130" dirty="0">
                <a:latin typeface="Arial"/>
                <a:cs typeface="Arial"/>
              </a:rPr>
              <a:t> </a:t>
            </a:r>
            <a:r>
              <a:rPr sz="1800" dirty="0">
                <a:latin typeface="Arial"/>
                <a:cs typeface="Arial"/>
              </a:rPr>
              <a:t>to</a:t>
            </a:r>
            <a:r>
              <a:rPr sz="1800" spc="125" dirty="0">
                <a:latin typeface="Arial"/>
                <a:cs typeface="Arial"/>
              </a:rPr>
              <a:t> </a:t>
            </a:r>
            <a:r>
              <a:rPr sz="1800" dirty="0">
                <a:latin typeface="Arial"/>
                <a:cs typeface="Arial"/>
              </a:rPr>
              <a:t>protect</a:t>
            </a:r>
            <a:r>
              <a:rPr sz="1800" spc="150" dirty="0">
                <a:latin typeface="Arial"/>
                <a:cs typeface="Arial"/>
              </a:rPr>
              <a:t> </a:t>
            </a:r>
            <a:r>
              <a:rPr sz="1800" spc="-25" dirty="0">
                <a:latin typeface="Arial"/>
                <a:cs typeface="Arial"/>
              </a:rPr>
              <a:t>our </a:t>
            </a:r>
            <a:r>
              <a:rPr sz="1800" spc="10" dirty="0">
                <a:latin typeface="Arial"/>
                <a:cs typeface="Arial"/>
              </a:rPr>
              <a:t>organizational</a:t>
            </a:r>
            <a:r>
              <a:rPr sz="1800" spc="100" dirty="0">
                <a:latin typeface="Arial"/>
                <a:cs typeface="Arial"/>
              </a:rPr>
              <a:t> </a:t>
            </a:r>
            <a:r>
              <a:rPr sz="1800" spc="10" dirty="0">
                <a:latin typeface="Arial"/>
                <a:cs typeface="Arial"/>
              </a:rPr>
              <a:t>data</a:t>
            </a:r>
            <a:r>
              <a:rPr sz="1800" spc="70" dirty="0">
                <a:latin typeface="Arial"/>
                <a:cs typeface="Arial"/>
              </a:rPr>
              <a:t> </a:t>
            </a:r>
            <a:r>
              <a:rPr sz="1800" spc="10" dirty="0">
                <a:latin typeface="Arial"/>
                <a:cs typeface="Arial"/>
              </a:rPr>
              <a:t>and</a:t>
            </a:r>
            <a:r>
              <a:rPr sz="1800" spc="55" dirty="0">
                <a:latin typeface="Arial"/>
                <a:cs typeface="Arial"/>
              </a:rPr>
              <a:t> </a:t>
            </a:r>
            <a:r>
              <a:rPr sz="1800" spc="-10" dirty="0">
                <a:latin typeface="Arial"/>
                <a:cs typeface="Arial"/>
              </a:rPr>
              <a:t>assets.</a:t>
            </a:r>
            <a:endParaRPr sz="1800" dirty="0">
              <a:latin typeface="Arial"/>
              <a:cs typeface="Arial"/>
            </a:endParaRPr>
          </a:p>
        </p:txBody>
      </p:sp>
      <p:sp>
        <p:nvSpPr>
          <p:cNvPr id="12" name="object 12"/>
          <p:cNvSpPr txBox="1"/>
          <p:nvPr/>
        </p:nvSpPr>
        <p:spPr>
          <a:xfrm>
            <a:off x="9857613" y="4957445"/>
            <a:ext cx="5558155" cy="1720850"/>
          </a:xfrm>
          <a:prstGeom prst="rect">
            <a:avLst/>
          </a:prstGeom>
        </p:spPr>
        <p:txBody>
          <a:bodyPr vert="horz" wrap="square" lIns="0" tIns="26669" rIns="0" bIns="0" rtlCol="0">
            <a:spAutoFit/>
          </a:bodyPr>
          <a:lstStyle/>
          <a:p>
            <a:pPr marL="238125" indent="-225425">
              <a:lnSpc>
                <a:spcPct val="100000"/>
              </a:lnSpc>
              <a:spcBef>
                <a:spcPts val="209"/>
              </a:spcBef>
              <a:buFont typeface="Arial"/>
              <a:buChar char="•"/>
              <a:tabLst>
                <a:tab pos="238125" algn="l"/>
              </a:tabLst>
            </a:pPr>
            <a:r>
              <a:rPr sz="1800" dirty="0">
                <a:latin typeface="Tahoma"/>
                <a:cs typeface="Tahoma"/>
              </a:rPr>
              <a:t>Develop</a:t>
            </a:r>
            <a:r>
              <a:rPr sz="1800" spc="145" dirty="0">
                <a:latin typeface="Tahoma"/>
                <a:cs typeface="Tahoma"/>
              </a:rPr>
              <a:t> </a:t>
            </a:r>
            <a:r>
              <a:rPr sz="1800" dirty="0">
                <a:latin typeface="Tahoma"/>
                <a:cs typeface="Tahoma"/>
              </a:rPr>
              <a:t>and</a:t>
            </a:r>
            <a:r>
              <a:rPr sz="1800" spc="190" dirty="0">
                <a:latin typeface="Tahoma"/>
                <a:cs typeface="Tahoma"/>
              </a:rPr>
              <a:t> </a:t>
            </a:r>
            <a:r>
              <a:rPr sz="1800" dirty="0">
                <a:latin typeface="Tahoma"/>
                <a:cs typeface="Tahoma"/>
              </a:rPr>
              <a:t>finalize</a:t>
            </a:r>
            <a:r>
              <a:rPr sz="1800" spc="200" dirty="0">
                <a:latin typeface="Tahoma"/>
                <a:cs typeface="Tahoma"/>
              </a:rPr>
              <a:t> </a:t>
            </a:r>
            <a:r>
              <a:rPr sz="1800" dirty="0">
                <a:latin typeface="Tahoma"/>
                <a:cs typeface="Tahoma"/>
              </a:rPr>
              <a:t>approved</a:t>
            </a:r>
            <a:r>
              <a:rPr sz="1800" spc="200" dirty="0">
                <a:latin typeface="Tahoma"/>
                <a:cs typeface="Tahoma"/>
              </a:rPr>
              <a:t> </a:t>
            </a:r>
            <a:r>
              <a:rPr sz="1800" dirty="0">
                <a:latin typeface="Tahoma"/>
                <a:cs typeface="Tahoma"/>
              </a:rPr>
              <a:t>Technician</a:t>
            </a:r>
            <a:r>
              <a:rPr sz="1800" spc="-90" dirty="0">
                <a:latin typeface="Tahoma"/>
                <a:cs typeface="Tahoma"/>
              </a:rPr>
              <a:t> </a:t>
            </a:r>
            <a:r>
              <a:rPr sz="1800" spc="-10" dirty="0">
                <a:latin typeface="Tahoma"/>
                <a:cs typeface="Tahoma"/>
              </a:rPr>
              <a:t>Networks</a:t>
            </a:r>
            <a:endParaRPr sz="1800" dirty="0">
              <a:latin typeface="Tahoma"/>
              <a:cs typeface="Tahoma"/>
            </a:endParaRPr>
          </a:p>
          <a:p>
            <a:pPr marL="241300">
              <a:lnSpc>
                <a:spcPct val="100000"/>
              </a:lnSpc>
              <a:spcBef>
                <a:spcPts val="110"/>
              </a:spcBef>
            </a:pPr>
            <a:r>
              <a:rPr sz="1800" dirty="0">
                <a:latin typeface="Arial"/>
                <a:cs typeface="Arial"/>
              </a:rPr>
              <a:t>security</a:t>
            </a:r>
            <a:r>
              <a:rPr sz="1800" spc="145" dirty="0">
                <a:latin typeface="Arial"/>
                <a:cs typeface="Arial"/>
              </a:rPr>
              <a:t> </a:t>
            </a:r>
            <a:r>
              <a:rPr sz="1800" spc="-10" dirty="0">
                <a:latin typeface="Arial"/>
                <a:cs typeface="Arial"/>
              </a:rPr>
              <a:t>policy.</a:t>
            </a:r>
            <a:endParaRPr sz="1800" dirty="0">
              <a:latin typeface="Arial"/>
              <a:cs typeface="Arial"/>
            </a:endParaRPr>
          </a:p>
          <a:p>
            <a:pPr marL="238125" indent="-225425">
              <a:lnSpc>
                <a:spcPct val="100000"/>
              </a:lnSpc>
              <a:spcBef>
                <a:spcPts val="1100"/>
              </a:spcBef>
              <a:buChar char="•"/>
              <a:tabLst>
                <a:tab pos="238125" algn="l"/>
              </a:tabLst>
            </a:pPr>
            <a:r>
              <a:rPr sz="1800" dirty="0">
                <a:latin typeface="Arial"/>
                <a:cs typeface="Arial"/>
              </a:rPr>
              <a:t>Implement</a:t>
            </a:r>
            <a:r>
              <a:rPr sz="1800" spc="185" dirty="0">
                <a:latin typeface="Arial"/>
                <a:cs typeface="Arial"/>
              </a:rPr>
              <a:t> </a:t>
            </a:r>
            <a:r>
              <a:rPr sz="1800" dirty="0">
                <a:latin typeface="Arial"/>
                <a:cs typeface="Arial"/>
              </a:rPr>
              <a:t>relative</a:t>
            </a:r>
            <a:r>
              <a:rPr sz="1800" spc="215" dirty="0">
                <a:latin typeface="Arial"/>
                <a:cs typeface="Arial"/>
              </a:rPr>
              <a:t> </a:t>
            </a:r>
            <a:r>
              <a:rPr sz="1800" dirty="0">
                <a:latin typeface="Arial"/>
                <a:cs typeface="Arial"/>
              </a:rPr>
              <a:t>cyber</a:t>
            </a:r>
            <a:r>
              <a:rPr sz="1800" spc="195" dirty="0">
                <a:latin typeface="Arial"/>
                <a:cs typeface="Arial"/>
              </a:rPr>
              <a:t> </a:t>
            </a:r>
            <a:r>
              <a:rPr sz="1800" dirty="0">
                <a:latin typeface="Arial"/>
                <a:cs typeface="Arial"/>
              </a:rPr>
              <a:t>security</a:t>
            </a:r>
            <a:r>
              <a:rPr sz="1800" spc="200" dirty="0">
                <a:latin typeface="Arial"/>
                <a:cs typeface="Arial"/>
              </a:rPr>
              <a:t> </a:t>
            </a:r>
            <a:r>
              <a:rPr sz="1800" spc="-10" dirty="0">
                <a:latin typeface="Arial"/>
                <a:cs typeface="Arial"/>
              </a:rPr>
              <a:t>insurance.</a:t>
            </a:r>
            <a:endParaRPr sz="1800" dirty="0">
              <a:latin typeface="Arial"/>
              <a:cs typeface="Arial"/>
            </a:endParaRPr>
          </a:p>
          <a:p>
            <a:pPr marL="238125" indent="-225425">
              <a:lnSpc>
                <a:spcPct val="100000"/>
              </a:lnSpc>
              <a:spcBef>
                <a:spcPts val="1120"/>
              </a:spcBef>
              <a:buFont typeface="Arial"/>
              <a:buChar char="•"/>
              <a:tabLst>
                <a:tab pos="238125" algn="l"/>
              </a:tabLst>
            </a:pPr>
            <a:r>
              <a:rPr sz="1800" dirty="0">
                <a:latin typeface="Tahoma"/>
                <a:cs typeface="Tahoma"/>
              </a:rPr>
              <a:t>Develop</a:t>
            </a:r>
            <a:r>
              <a:rPr sz="1800" spc="165" dirty="0">
                <a:latin typeface="Tahoma"/>
                <a:cs typeface="Tahoma"/>
              </a:rPr>
              <a:t> </a:t>
            </a:r>
            <a:r>
              <a:rPr sz="1800" dirty="0">
                <a:latin typeface="Tahoma"/>
                <a:cs typeface="Tahoma"/>
              </a:rPr>
              <a:t>and</a:t>
            </a:r>
            <a:r>
              <a:rPr sz="1800" spc="190" dirty="0">
                <a:latin typeface="Tahoma"/>
                <a:cs typeface="Tahoma"/>
              </a:rPr>
              <a:t> </a:t>
            </a:r>
            <a:r>
              <a:rPr sz="1800" dirty="0">
                <a:latin typeface="Tahoma"/>
                <a:cs typeface="Tahoma"/>
              </a:rPr>
              <a:t>finalize</a:t>
            </a:r>
            <a:r>
              <a:rPr sz="1800" spc="204" dirty="0">
                <a:latin typeface="Tahoma"/>
                <a:cs typeface="Tahoma"/>
              </a:rPr>
              <a:t> </a:t>
            </a:r>
            <a:r>
              <a:rPr sz="1800" dirty="0">
                <a:latin typeface="Tahoma"/>
                <a:cs typeface="Tahoma"/>
              </a:rPr>
              <a:t>approved</a:t>
            </a:r>
            <a:r>
              <a:rPr sz="1800" spc="204" dirty="0">
                <a:latin typeface="Tahoma"/>
                <a:cs typeface="Tahoma"/>
              </a:rPr>
              <a:t> </a:t>
            </a:r>
            <a:r>
              <a:rPr sz="1800" dirty="0">
                <a:latin typeface="Tahoma"/>
                <a:cs typeface="Tahoma"/>
              </a:rPr>
              <a:t>and</a:t>
            </a:r>
            <a:r>
              <a:rPr sz="1800" spc="190" dirty="0">
                <a:latin typeface="Tahoma"/>
                <a:cs typeface="Tahoma"/>
              </a:rPr>
              <a:t> </a:t>
            </a:r>
            <a:r>
              <a:rPr sz="1800" spc="-10" dirty="0">
                <a:latin typeface="Tahoma"/>
                <a:cs typeface="Tahoma"/>
              </a:rPr>
              <a:t>published</a:t>
            </a:r>
            <a:endParaRPr sz="1800" dirty="0">
              <a:latin typeface="Tahoma"/>
              <a:cs typeface="Tahoma"/>
            </a:endParaRPr>
          </a:p>
          <a:p>
            <a:pPr marL="241300">
              <a:lnSpc>
                <a:spcPct val="100000"/>
              </a:lnSpc>
              <a:spcBef>
                <a:spcPts val="105"/>
              </a:spcBef>
            </a:pPr>
            <a:r>
              <a:rPr sz="1800" dirty="0">
                <a:latin typeface="Arial"/>
                <a:cs typeface="Arial"/>
              </a:rPr>
              <a:t>Disaster</a:t>
            </a:r>
            <a:r>
              <a:rPr sz="1800" spc="-40" dirty="0">
                <a:latin typeface="Arial"/>
                <a:cs typeface="Arial"/>
              </a:rPr>
              <a:t> </a:t>
            </a:r>
            <a:r>
              <a:rPr sz="1800" dirty="0">
                <a:latin typeface="Arial"/>
                <a:cs typeface="Arial"/>
              </a:rPr>
              <a:t>Recovery</a:t>
            </a:r>
            <a:r>
              <a:rPr sz="1800" spc="-30" dirty="0">
                <a:latin typeface="Arial"/>
                <a:cs typeface="Arial"/>
              </a:rPr>
              <a:t> </a:t>
            </a:r>
            <a:r>
              <a:rPr sz="1800" spc="-20" dirty="0">
                <a:latin typeface="Arial"/>
                <a:cs typeface="Arial"/>
              </a:rPr>
              <a:t>Plan.</a:t>
            </a:r>
            <a:endParaRPr sz="1800" dirty="0">
              <a:latin typeface="Arial"/>
              <a:cs typeface="Arial"/>
            </a:endParaRPr>
          </a:p>
        </p:txBody>
      </p:sp>
      <p:grpSp>
        <p:nvGrpSpPr>
          <p:cNvPr id="13" name="object 13"/>
          <p:cNvGrpSpPr/>
          <p:nvPr/>
        </p:nvGrpSpPr>
        <p:grpSpPr>
          <a:xfrm>
            <a:off x="0" y="994092"/>
            <a:ext cx="15544800" cy="2583180"/>
            <a:chOff x="0" y="994092"/>
            <a:chExt cx="15544800" cy="2583180"/>
          </a:xfrm>
        </p:grpSpPr>
        <p:pic>
          <p:nvPicPr>
            <p:cNvPr id="14" name="object 14"/>
            <p:cNvPicPr/>
            <p:nvPr/>
          </p:nvPicPr>
          <p:blipFill>
            <a:blip r:embed="rId7" cstate="print"/>
            <a:stretch>
              <a:fillRect/>
            </a:stretch>
          </p:blipFill>
          <p:spPr>
            <a:xfrm>
              <a:off x="0" y="994156"/>
              <a:ext cx="15544799" cy="2478658"/>
            </a:xfrm>
            <a:prstGeom prst="rect">
              <a:avLst/>
            </a:prstGeom>
          </p:spPr>
        </p:pic>
        <p:sp>
          <p:nvSpPr>
            <p:cNvPr id="15" name="object 15"/>
            <p:cNvSpPr/>
            <p:nvPr/>
          </p:nvSpPr>
          <p:spPr>
            <a:xfrm>
              <a:off x="762000" y="2177922"/>
              <a:ext cx="6205855" cy="1399540"/>
            </a:xfrm>
            <a:custGeom>
              <a:avLst/>
              <a:gdLst/>
              <a:ahLst/>
              <a:cxnLst/>
              <a:rect l="l" t="t" r="r" b="b"/>
              <a:pathLst>
                <a:path w="6205855" h="1399539">
                  <a:moveTo>
                    <a:pt x="6205728" y="0"/>
                  </a:moveTo>
                  <a:lnTo>
                    <a:pt x="0" y="0"/>
                  </a:lnTo>
                  <a:lnTo>
                    <a:pt x="0" y="1399031"/>
                  </a:lnTo>
                  <a:lnTo>
                    <a:pt x="6205728" y="1399031"/>
                  </a:lnTo>
                  <a:lnTo>
                    <a:pt x="6205728" y="0"/>
                  </a:lnTo>
                  <a:close/>
                </a:path>
              </a:pathLst>
            </a:custGeom>
            <a:solidFill>
              <a:srgbClr val="FFFFFF">
                <a:alpha val="81175"/>
              </a:srgbClr>
            </a:solidFill>
          </p:spPr>
          <p:txBody>
            <a:bodyPr wrap="square" lIns="0" tIns="0" rIns="0" bIns="0" rtlCol="0"/>
            <a:lstStyle/>
            <a:p>
              <a:endParaRPr/>
            </a:p>
          </p:txBody>
        </p:sp>
        <p:sp>
          <p:nvSpPr>
            <p:cNvPr id="16" name="object 16"/>
            <p:cNvSpPr/>
            <p:nvPr/>
          </p:nvSpPr>
          <p:spPr>
            <a:xfrm>
              <a:off x="0" y="995680"/>
              <a:ext cx="15544800" cy="0"/>
            </a:xfrm>
            <a:custGeom>
              <a:avLst/>
              <a:gdLst/>
              <a:ahLst/>
              <a:cxnLst/>
              <a:rect l="l" t="t" r="r" b="b"/>
              <a:pathLst>
                <a:path w="15544800">
                  <a:moveTo>
                    <a:pt x="0" y="0"/>
                  </a:moveTo>
                  <a:lnTo>
                    <a:pt x="15544800" y="0"/>
                  </a:lnTo>
                </a:path>
              </a:pathLst>
            </a:custGeom>
            <a:ln w="3175">
              <a:solidFill>
                <a:srgbClr val="A7A9AC"/>
              </a:solidFill>
            </a:ln>
          </p:spPr>
          <p:txBody>
            <a:bodyPr wrap="square" lIns="0" tIns="0" rIns="0" bIns="0" rtlCol="0"/>
            <a:lstStyle/>
            <a:p>
              <a:endParaRPr/>
            </a:p>
          </p:txBody>
        </p:sp>
      </p:grpSp>
      <p:sp>
        <p:nvSpPr>
          <p:cNvPr id="17" name="object 17"/>
          <p:cNvSpPr txBox="1"/>
          <p:nvPr/>
        </p:nvSpPr>
        <p:spPr>
          <a:xfrm>
            <a:off x="1026667" y="2212289"/>
            <a:ext cx="5542280" cy="1167130"/>
          </a:xfrm>
          <a:prstGeom prst="rect">
            <a:avLst/>
          </a:prstGeom>
        </p:spPr>
        <p:txBody>
          <a:bodyPr vert="horz" wrap="square" lIns="0" tIns="94615" rIns="0" bIns="0" rtlCol="0">
            <a:spAutoFit/>
          </a:bodyPr>
          <a:lstStyle/>
          <a:p>
            <a:pPr marL="12700" marR="5080">
              <a:lnSpc>
                <a:spcPts val="4190"/>
              </a:lnSpc>
              <a:spcBef>
                <a:spcPts val="745"/>
              </a:spcBef>
            </a:pPr>
            <a:r>
              <a:rPr sz="4000" b="1" spc="85" dirty="0">
                <a:latin typeface="Trebuchet MS"/>
                <a:cs typeface="Trebuchet MS"/>
              </a:rPr>
              <a:t>BUSINESS</a:t>
            </a:r>
            <a:r>
              <a:rPr sz="4000" b="1" spc="50" dirty="0">
                <a:latin typeface="Trebuchet MS"/>
                <a:cs typeface="Trebuchet MS"/>
              </a:rPr>
              <a:t> </a:t>
            </a:r>
            <a:r>
              <a:rPr sz="4000" b="1" spc="85" dirty="0">
                <a:latin typeface="Trebuchet MS"/>
                <a:cs typeface="Trebuchet MS"/>
              </a:rPr>
              <a:t>CONTINUITY </a:t>
            </a:r>
            <a:r>
              <a:rPr sz="4000" b="1" dirty="0">
                <a:latin typeface="Trebuchet MS"/>
                <a:cs typeface="Trebuchet MS"/>
              </a:rPr>
              <a:t>&amp;</a:t>
            </a:r>
            <a:r>
              <a:rPr sz="4000" b="1" spc="-15" dirty="0">
                <a:latin typeface="Trebuchet MS"/>
                <a:cs typeface="Trebuchet MS"/>
              </a:rPr>
              <a:t> </a:t>
            </a:r>
            <a:r>
              <a:rPr sz="4000" b="1" spc="95" dirty="0">
                <a:latin typeface="Trebuchet MS"/>
                <a:cs typeface="Trebuchet MS"/>
              </a:rPr>
              <a:t>CYBER</a:t>
            </a:r>
            <a:r>
              <a:rPr sz="4000" b="1" spc="265" dirty="0">
                <a:latin typeface="Trebuchet MS"/>
                <a:cs typeface="Trebuchet MS"/>
              </a:rPr>
              <a:t> </a:t>
            </a:r>
            <a:r>
              <a:rPr sz="4000" b="1" spc="135" dirty="0">
                <a:latin typeface="Trebuchet MS"/>
                <a:cs typeface="Trebuchet MS"/>
              </a:rPr>
              <a:t>SECURITY</a:t>
            </a:r>
            <a:endParaRPr sz="4000">
              <a:latin typeface="Trebuchet MS"/>
              <a:cs typeface="Trebuchet MS"/>
            </a:endParaRPr>
          </a:p>
        </p:txBody>
      </p:sp>
      <p:sp>
        <p:nvSpPr>
          <p:cNvPr id="18" name="object 18"/>
          <p:cNvSpPr/>
          <p:nvPr/>
        </p:nvSpPr>
        <p:spPr>
          <a:xfrm>
            <a:off x="746125" y="4030090"/>
            <a:ext cx="651510" cy="563880"/>
          </a:xfrm>
          <a:custGeom>
            <a:avLst/>
            <a:gdLst/>
            <a:ahLst/>
            <a:cxnLst/>
            <a:rect l="l" t="t" r="r" b="b"/>
            <a:pathLst>
              <a:path w="651510" h="563879">
                <a:moveTo>
                  <a:pt x="488340" y="0"/>
                </a:moveTo>
                <a:lnTo>
                  <a:pt x="162788" y="0"/>
                </a:lnTo>
                <a:lnTo>
                  <a:pt x="0" y="281939"/>
                </a:lnTo>
                <a:lnTo>
                  <a:pt x="162788" y="563880"/>
                </a:lnTo>
                <a:lnTo>
                  <a:pt x="488340" y="563880"/>
                </a:lnTo>
                <a:lnTo>
                  <a:pt x="651129" y="281939"/>
                </a:lnTo>
                <a:lnTo>
                  <a:pt x="488340" y="0"/>
                </a:lnTo>
                <a:close/>
              </a:path>
            </a:pathLst>
          </a:custGeom>
          <a:solidFill>
            <a:srgbClr val="17294F"/>
          </a:solidFill>
        </p:spPr>
        <p:txBody>
          <a:bodyPr wrap="square" lIns="0" tIns="0" rIns="0" bIns="0" rtlCol="0"/>
          <a:lstStyle/>
          <a:p>
            <a:endParaRPr/>
          </a:p>
        </p:txBody>
      </p:sp>
      <p:sp>
        <p:nvSpPr>
          <p:cNvPr id="19" name="object 19"/>
          <p:cNvSpPr txBox="1"/>
          <p:nvPr/>
        </p:nvSpPr>
        <p:spPr>
          <a:xfrm>
            <a:off x="839216" y="4119498"/>
            <a:ext cx="516890" cy="360680"/>
          </a:xfrm>
          <a:prstGeom prst="rect">
            <a:avLst/>
          </a:prstGeom>
        </p:spPr>
        <p:txBody>
          <a:bodyPr vert="horz" wrap="square" lIns="0" tIns="12065" rIns="0" bIns="0" rtlCol="0">
            <a:spAutoFit/>
          </a:bodyPr>
          <a:lstStyle/>
          <a:p>
            <a:pPr marL="12700">
              <a:lnSpc>
                <a:spcPct val="100000"/>
              </a:lnSpc>
              <a:spcBef>
                <a:spcPts val="95"/>
              </a:spcBef>
            </a:pPr>
            <a:r>
              <a:rPr sz="2200" b="1" spc="-25" dirty="0">
                <a:solidFill>
                  <a:srgbClr val="FFFFFF"/>
                </a:solidFill>
                <a:latin typeface="Trebuchet MS"/>
                <a:cs typeface="Trebuchet MS"/>
              </a:rPr>
              <a:t>C20</a:t>
            </a:r>
            <a:endParaRPr sz="2200">
              <a:latin typeface="Trebuchet MS"/>
              <a:cs typeface="Trebuchet MS"/>
            </a:endParaRPr>
          </a:p>
        </p:txBody>
      </p:sp>
      <p:sp>
        <p:nvSpPr>
          <p:cNvPr id="42" name="object 42"/>
          <p:cNvSpPr txBox="1"/>
          <p:nvPr/>
        </p:nvSpPr>
        <p:spPr>
          <a:xfrm>
            <a:off x="739775" y="4769484"/>
            <a:ext cx="4196080" cy="723900"/>
          </a:xfrm>
          <a:prstGeom prst="rect">
            <a:avLst/>
          </a:prstGeom>
          <a:solidFill>
            <a:srgbClr val="17294F"/>
          </a:solidFill>
        </p:spPr>
        <p:txBody>
          <a:bodyPr vert="horz" wrap="square" lIns="0" tIns="200660" rIns="0" bIns="0" rtlCol="0">
            <a:spAutoFit/>
          </a:bodyPr>
          <a:lstStyle/>
          <a:p>
            <a:pPr marL="304165">
              <a:lnSpc>
                <a:spcPct val="100000"/>
              </a:lnSpc>
              <a:spcBef>
                <a:spcPts val="1580"/>
              </a:spcBef>
            </a:pPr>
            <a:r>
              <a:rPr sz="2200" b="1" spc="-50" dirty="0">
                <a:solidFill>
                  <a:srgbClr val="FFFFFF"/>
                </a:solidFill>
                <a:latin typeface="Trebuchet MS"/>
                <a:cs typeface="Trebuchet MS"/>
              </a:rPr>
              <a:t>OUR</a:t>
            </a:r>
            <a:r>
              <a:rPr sz="2200" b="1" spc="-180" dirty="0">
                <a:solidFill>
                  <a:srgbClr val="FFFFFF"/>
                </a:solidFill>
                <a:latin typeface="Trebuchet MS"/>
                <a:cs typeface="Trebuchet MS"/>
              </a:rPr>
              <a:t> </a:t>
            </a:r>
            <a:r>
              <a:rPr sz="2200" b="1" spc="-10" dirty="0">
                <a:solidFill>
                  <a:srgbClr val="FFFFFF"/>
                </a:solidFill>
                <a:latin typeface="Trebuchet MS"/>
                <a:cs typeface="Trebuchet MS"/>
              </a:rPr>
              <a:t>COMMITMENT:</a:t>
            </a:r>
            <a:endParaRPr sz="2200">
              <a:latin typeface="Trebuchet MS"/>
              <a:cs typeface="Trebuchet MS"/>
            </a:endParaRPr>
          </a:p>
        </p:txBody>
      </p:sp>
      <p:grpSp>
        <p:nvGrpSpPr>
          <p:cNvPr id="43" name="Group 42">
            <a:extLst>
              <a:ext uri="{FF2B5EF4-FFF2-40B4-BE49-F238E27FC236}">
                <a16:creationId xmlns:a16="http://schemas.microsoft.com/office/drawing/2014/main" id="{7873B15E-0385-E1D0-2AB5-4C7CE1AB8846}"/>
              </a:ext>
            </a:extLst>
          </p:cNvPr>
          <p:cNvGrpSpPr/>
          <p:nvPr/>
        </p:nvGrpSpPr>
        <p:grpSpPr>
          <a:xfrm>
            <a:off x="12117225" y="94718"/>
            <a:ext cx="2584422" cy="788694"/>
            <a:chOff x="12117225" y="94718"/>
            <a:chExt cx="2584422" cy="788694"/>
          </a:xfrm>
        </p:grpSpPr>
        <p:sp>
          <p:nvSpPr>
            <p:cNvPr id="44" name="object 2">
              <a:extLst>
                <a:ext uri="{FF2B5EF4-FFF2-40B4-BE49-F238E27FC236}">
                  <a16:creationId xmlns:a16="http://schemas.microsoft.com/office/drawing/2014/main" id="{22EC8F76-4CE0-F3D2-2399-964B9EB5CEA2}"/>
                </a:ext>
              </a:extLst>
            </p:cNvPr>
            <p:cNvSpPr txBox="1"/>
            <p:nvPr/>
          </p:nvSpPr>
          <p:spPr>
            <a:xfrm>
              <a:off x="12756642" y="409448"/>
              <a:ext cx="1945005" cy="182101"/>
            </a:xfrm>
            <a:prstGeom prst="rect">
              <a:avLst/>
            </a:prstGeom>
          </p:spPr>
          <p:txBody>
            <a:bodyPr vert="horz" wrap="square" lIns="0" tIns="12700" rIns="0" bIns="0" rtlCol="0">
              <a:spAutoFit/>
            </a:bodyPr>
            <a:lstStyle/>
            <a:p>
              <a:pPr marL="12700">
                <a:lnSpc>
                  <a:spcPct val="100000"/>
                </a:lnSpc>
                <a:spcBef>
                  <a:spcPts val="100"/>
                </a:spcBef>
              </a:pPr>
              <a:r>
                <a:rPr lang="en-US" sz="1100" b="1" dirty="0">
                  <a:solidFill>
                    <a:schemeClr val="tx1"/>
                  </a:solidFill>
                  <a:latin typeface="Trebuchet MS"/>
                  <a:cs typeface="Trebuchet MS"/>
                </a:rPr>
                <a:t>Technician</a:t>
              </a:r>
              <a:r>
                <a:rPr sz="1100" b="1" spc="-65" dirty="0">
                  <a:solidFill>
                    <a:schemeClr val="tx1"/>
                  </a:solidFill>
                  <a:latin typeface="Trebuchet MS"/>
                  <a:cs typeface="Trebuchet MS"/>
                </a:rPr>
                <a:t> </a:t>
              </a:r>
              <a:r>
                <a:rPr sz="1100" b="1" spc="-10" dirty="0">
                  <a:solidFill>
                    <a:schemeClr val="tx1"/>
                  </a:solidFill>
                  <a:latin typeface="Trebuchet MS"/>
                  <a:cs typeface="Trebuchet MS"/>
                </a:rPr>
                <a:t>Networks</a:t>
              </a:r>
              <a:r>
                <a:rPr sz="1100" b="1" spc="-60" dirty="0">
                  <a:solidFill>
                    <a:schemeClr val="tx1"/>
                  </a:solidFill>
                  <a:latin typeface="Trebuchet MS"/>
                  <a:cs typeface="Trebuchet MS"/>
                </a:rPr>
                <a:t> </a:t>
              </a:r>
              <a:r>
                <a:rPr sz="1100" b="1" spc="-10" dirty="0">
                  <a:solidFill>
                    <a:schemeClr val="tx1"/>
                  </a:solidFill>
                  <a:latin typeface="Trebuchet MS"/>
                  <a:cs typeface="Trebuchet MS"/>
                </a:rPr>
                <a:t>Ltd</a:t>
              </a:r>
              <a:r>
                <a:rPr lang="en-US" sz="1100" b="1" spc="-10" dirty="0">
                  <a:solidFill>
                    <a:schemeClr val="tx1"/>
                  </a:solidFill>
                  <a:latin typeface="Tahoma"/>
                  <a:cs typeface="Tahoma"/>
                </a:rPr>
                <a:t> </a:t>
              </a:r>
              <a:endParaRPr sz="1100" dirty="0">
                <a:solidFill>
                  <a:schemeClr val="tx1"/>
                </a:solidFill>
                <a:latin typeface="Tahoma"/>
                <a:cs typeface="Tahoma"/>
              </a:endParaRPr>
            </a:p>
          </p:txBody>
        </p:sp>
        <p:grpSp>
          <p:nvGrpSpPr>
            <p:cNvPr id="45" name="Group 44">
              <a:extLst>
                <a:ext uri="{FF2B5EF4-FFF2-40B4-BE49-F238E27FC236}">
                  <a16:creationId xmlns:a16="http://schemas.microsoft.com/office/drawing/2014/main" id="{66440D27-062A-1736-D84D-A835CAC0119E}"/>
                </a:ext>
              </a:extLst>
            </p:cNvPr>
            <p:cNvGrpSpPr/>
            <p:nvPr/>
          </p:nvGrpSpPr>
          <p:grpSpPr>
            <a:xfrm>
              <a:off x="12117225" y="94718"/>
              <a:ext cx="609600" cy="788694"/>
              <a:chOff x="0" y="0"/>
              <a:chExt cx="660000" cy="841294"/>
            </a:xfrm>
          </p:grpSpPr>
          <p:sp>
            <p:nvSpPr>
              <p:cNvPr id="46" name="Shape 9">
                <a:extLst>
                  <a:ext uri="{FF2B5EF4-FFF2-40B4-BE49-F238E27FC236}">
                    <a16:creationId xmlns:a16="http://schemas.microsoft.com/office/drawing/2014/main" id="{6948A274-541D-76A3-7DB5-1C5FB82AA239}"/>
                  </a:ext>
                </a:extLst>
              </p:cNvPr>
              <p:cNvSpPr/>
              <p:nvPr/>
            </p:nvSpPr>
            <p:spPr>
              <a:xfrm>
                <a:off x="0" y="0"/>
                <a:ext cx="371637" cy="740962"/>
              </a:xfrm>
              <a:custGeom>
                <a:avLst/>
                <a:gdLst/>
                <a:ahLst/>
                <a:cxnLst/>
                <a:rect l="0" t="0" r="0" b="0"/>
                <a:pathLst>
                  <a:path w="371653" h="740969">
                    <a:moveTo>
                      <a:pt x="327927" y="0"/>
                    </a:moveTo>
                    <a:cubicBezTo>
                      <a:pt x="371653" y="138417"/>
                      <a:pt x="341351" y="227216"/>
                      <a:pt x="325349" y="263347"/>
                    </a:cubicBezTo>
                    <a:cubicBezTo>
                      <a:pt x="305892" y="307264"/>
                      <a:pt x="275374" y="342532"/>
                      <a:pt x="214325" y="413080"/>
                    </a:cubicBezTo>
                    <a:cubicBezTo>
                      <a:pt x="141745" y="496976"/>
                      <a:pt x="104978" y="519303"/>
                      <a:pt x="87821" y="583489"/>
                    </a:cubicBezTo>
                    <a:cubicBezTo>
                      <a:pt x="82347" y="603961"/>
                      <a:pt x="70625" y="650443"/>
                      <a:pt x="92989" y="697078"/>
                    </a:cubicBezTo>
                    <a:cubicBezTo>
                      <a:pt x="102984" y="717956"/>
                      <a:pt x="116649" y="732257"/>
                      <a:pt x="126543" y="740969"/>
                    </a:cubicBezTo>
                    <a:cubicBezTo>
                      <a:pt x="108775" y="729640"/>
                      <a:pt x="45987" y="686587"/>
                      <a:pt x="23279" y="604139"/>
                    </a:cubicBezTo>
                    <a:cubicBezTo>
                      <a:pt x="0" y="519646"/>
                      <a:pt x="45898" y="442684"/>
                      <a:pt x="87821" y="369202"/>
                    </a:cubicBezTo>
                    <a:cubicBezTo>
                      <a:pt x="128791" y="297396"/>
                      <a:pt x="155562" y="281877"/>
                      <a:pt x="211747" y="203962"/>
                    </a:cubicBezTo>
                    <a:cubicBezTo>
                      <a:pt x="269202" y="124282"/>
                      <a:pt x="305600" y="51206"/>
                      <a:pt x="327927" y="0"/>
                    </a:cubicBezTo>
                    <a:close/>
                  </a:path>
                </a:pathLst>
              </a:custGeom>
              <a:ln w="0" cap="flat">
                <a:miter lim="127000"/>
              </a:ln>
            </p:spPr>
            <p:style>
              <a:lnRef idx="0">
                <a:srgbClr val="000000">
                  <a:alpha val="0"/>
                </a:srgbClr>
              </a:lnRef>
              <a:fillRef idx="1">
                <a:srgbClr val="E5334A"/>
              </a:fillRef>
              <a:effectRef idx="0">
                <a:scrgbClr r="0" g="0" b="0"/>
              </a:effectRef>
              <a:fontRef idx="none"/>
            </p:style>
            <p:txBody>
              <a:bodyPr/>
              <a:lstStyle/>
              <a:p>
                <a:endParaRPr lang="en-US"/>
              </a:p>
            </p:txBody>
          </p:sp>
          <p:sp>
            <p:nvSpPr>
              <p:cNvPr id="47" name="Shape 10">
                <a:extLst>
                  <a:ext uri="{FF2B5EF4-FFF2-40B4-BE49-F238E27FC236}">
                    <a16:creationId xmlns:a16="http://schemas.microsoft.com/office/drawing/2014/main" id="{8A88B6FE-2F1C-9A6F-B706-2F7BFD2447BB}"/>
                  </a:ext>
                </a:extLst>
              </p:cNvPr>
              <p:cNvSpPr/>
              <p:nvPr/>
            </p:nvSpPr>
            <p:spPr>
              <a:xfrm>
                <a:off x="219075" y="276225"/>
                <a:ext cx="440925" cy="565069"/>
              </a:xfrm>
              <a:custGeom>
                <a:avLst/>
                <a:gdLst/>
                <a:ahLst/>
                <a:cxnLst/>
                <a:rect l="0" t="0" r="0" b="0"/>
                <a:pathLst>
                  <a:path w="440944" h="565074">
                    <a:moveTo>
                      <a:pt x="305016" y="0"/>
                    </a:moveTo>
                    <a:cubicBezTo>
                      <a:pt x="338353" y="34239"/>
                      <a:pt x="401638" y="109601"/>
                      <a:pt x="421196" y="222034"/>
                    </a:cubicBezTo>
                    <a:cubicBezTo>
                      <a:pt x="429082" y="267373"/>
                      <a:pt x="440944" y="335585"/>
                      <a:pt x="405702" y="407924"/>
                    </a:cubicBezTo>
                    <a:cubicBezTo>
                      <a:pt x="350990" y="520243"/>
                      <a:pt x="229502" y="546456"/>
                      <a:pt x="212077" y="549923"/>
                    </a:cubicBezTo>
                    <a:cubicBezTo>
                      <a:pt x="189687" y="554368"/>
                      <a:pt x="131763" y="565074"/>
                      <a:pt x="72657" y="537020"/>
                    </a:cubicBezTo>
                    <a:cubicBezTo>
                      <a:pt x="49543" y="526047"/>
                      <a:pt x="12611" y="508508"/>
                      <a:pt x="5524" y="472465"/>
                    </a:cubicBezTo>
                    <a:cubicBezTo>
                      <a:pt x="0" y="444360"/>
                      <a:pt x="19723" y="420281"/>
                      <a:pt x="54585" y="379527"/>
                    </a:cubicBezTo>
                    <a:cubicBezTo>
                      <a:pt x="122682" y="299898"/>
                      <a:pt x="190906" y="225412"/>
                      <a:pt x="193993" y="222034"/>
                    </a:cubicBezTo>
                    <a:cubicBezTo>
                      <a:pt x="265087" y="144412"/>
                      <a:pt x="285953" y="114706"/>
                      <a:pt x="297269" y="72288"/>
                    </a:cubicBezTo>
                    <a:cubicBezTo>
                      <a:pt x="305029" y="43205"/>
                      <a:pt x="305752" y="17666"/>
                      <a:pt x="305016" y="0"/>
                    </a:cubicBezTo>
                    <a:close/>
                  </a:path>
                </a:pathLst>
              </a:custGeom>
              <a:ln w="0" cap="flat">
                <a:miter lim="127000"/>
              </a:ln>
            </p:spPr>
            <p:style>
              <a:lnRef idx="0">
                <a:srgbClr val="000000">
                  <a:alpha val="0"/>
                </a:srgbClr>
              </a:lnRef>
              <a:fillRef idx="1">
                <a:srgbClr val="474788"/>
              </a:fillRef>
              <a:effectRef idx="0">
                <a:scrgbClr r="0" g="0" b="0"/>
              </a:effectRef>
              <a:fontRef idx="none"/>
            </p:style>
            <p:txBody>
              <a:bodyPr/>
              <a:lstStyle/>
              <a:p>
                <a:endParaRPr lang="en-US"/>
              </a:p>
            </p:txBody>
          </p:sp>
          <p:sp>
            <p:nvSpPr>
              <p:cNvPr id="48" name="Shape 11">
                <a:extLst>
                  <a:ext uri="{FF2B5EF4-FFF2-40B4-BE49-F238E27FC236}">
                    <a16:creationId xmlns:a16="http://schemas.microsoft.com/office/drawing/2014/main" id="{DCDB769E-8927-E0D6-6616-BCA9055FB1A3}"/>
                  </a:ext>
                </a:extLst>
              </p:cNvPr>
              <p:cNvSpPr/>
              <p:nvPr/>
            </p:nvSpPr>
            <p:spPr>
              <a:xfrm>
                <a:off x="123825" y="133350"/>
                <a:ext cx="352054" cy="622206"/>
              </a:xfrm>
              <a:custGeom>
                <a:avLst/>
                <a:gdLst/>
                <a:ahLst/>
                <a:cxnLst/>
                <a:rect l="0" t="0" r="0" b="0"/>
                <a:pathLst>
                  <a:path w="352069" h="622211">
                    <a:moveTo>
                      <a:pt x="298895" y="0"/>
                    </a:moveTo>
                    <a:cubicBezTo>
                      <a:pt x="319138" y="24511"/>
                      <a:pt x="349161" y="68999"/>
                      <a:pt x="350533" y="126505"/>
                    </a:cubicBezTo>
                    <a:cubicBezTo>
                      <a:pt x="352069" y="191199"/>
                      <a:pt x="316535" y="238341"/>
                      <a:pt x="273075" y="294323"/>
                    </a:cubicBezTo>
                    <a:cubicBezTo>
                      <a:pt x="183477" y="409753"/>
                      <a:pt x="113576" y="420294"/>
                      <a:pt x="74282" y="516357"/>
                    </a:cubicBezTo>
                    <a:cubicBezTo>
                      <a:pt x="57086" y="558394"/>
                      <a:pt x="53835" y="597014"/>
                      <a:pt x="53619" y="622211"/>
                    </a:cubicBezTo>
                    <a:cubicBezTo>
                      <a:pt x="29464" y="596659"/>
                      <a:pt x="0" y="556501"/>
                      <a:pt x="1994" y="508610"/>
                    </a:cubicBezTo>
                    <a:cubicBezTo>
                      <a:pt x="3734" y="466560"/>
                      <a:pt x="28842" y="440588"/>
                      <a:pt x="100101" y="366611"/>
                    </a:cubicBezTo>
                    <a:cubicBezTo>
                      <a:pt x="213614" y="248780"/>
                      <a:pt x="270726" y="188798"/>
                      <a:pt x="288569" y="136830"/>
                    </a:cubicBezTo>
                    <a:cubicBezTo>
                      <a:pt x="307594" y="81420"/>
                      <a:pt x="303657" y="30429"/>
                      <a:pt x="298895" y="0"/>
                    </a:cubicBezTo>
                    <a:close/>
                  </a:path>
                </a:pathLst>
              </a:custGeom>
              <a:ln w="0" cap="flat">
                <a:miter lim="127000"/>
              </a:ln>
            </p:spPr>
            <p:style>
              <a:lnRef idx="0">
                <a:srgbClr val="000000">
                  <a:alpha val="0"/>
                </a:srgbClr>
              </a:lnRef>
              <a:fillRef idx="1">
                <a:srgbClr val="F2E947"/>
              </a:fillRef>
              <a:effectRef idx="0">
                <a:scrgbClr r="0" g="0" b="0"/>
              </a:effectRef>
              <a:fontRef idx="none"/>
            </p:style>
            <p:txBody>
              <a:bodyPr/>
              <a:lstStyle/>
              <a:p>
                <a:endParaRPr lang="en-US"/>
              </a:p>
            </p:txBody>
          </p:sp>
        </p:grpSp>
      </p:grpSp>
      <p:sp>
        <p:nvSpPr>
          <p:cNvPr id="55" name="object 11">
            <a:extLst>
              <a:ext uri="{FF2B5EF4-FFF2-40B4-BE49-F238E27FC236}">
                <a16:creationId xmlns:a16="http://schemas.microsoft.com/office/drawing/2014/main" id="{C33A6054-C9FF-D44C-0F90-59E4B96E8D12}"/>
              </a:ext>
            </a:extLst>
          </p:cNvPr>
          <p:cNvSpPr txBox="1"/>
          <p:nvPr/>
        </p:nvSpPr>
        <p:spPr>
          <a:xfrm>
            <a:off x="722934" y="5672211"/>
            <a:ext cx="4212921" cy="872868"/>
          </a:xfrm>
          <a:prstGeom prst="rect">
            <a:avLst/>
          </a:prstGeom>
          <a:ln w="28575">
            <a:solidFill>
              <a:schemeClr val="tx1"/>
            </a:solidFill>
          </a:ln>
        </p:spPr>
        <p:txBody>
          <a:bodyPr vert="horz" wrap="square" lIns="0" tIns="12700" rIns="0" bIns="0" rtlCol="0">
            <a:spAutoFit/>
          </a:bodyPr>
          <a:lstStyle/>
          <a:p>
            <a:pPr marL="12700" marR="5080">
              <a:lnSpc>
                <a:spcPct val="106200"/>
              </a:lnSpc>
              <a:spcBef>
                <a:spcPts val="100"/>
              </a:spcBef>
            </a:pPr>
            <a:r>
              <a:rPr lang="en-US" sz="1800" dirty="0">
                <a:latin typeface="Arial"/>
                <a:cs typeface="Arial"/>
              </a:rPr>
              <a:t>Develop approved security policy with relative cyber security insurance and disaster recovery plan by 2025</a:t>
            </a:r>
            <a:r>
              <a:rPr sz="1800" spc="-10" dirty="0">
                <a:latin typeface="Arial"/>
                <a:cs typeface="Arial"/>
              </a:rPr>
              <a:t>.</a:t>
            </a:r>
            <a:endParaRPr sz="1800" dirty="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TotalTime>
  <Words>4554</Words>
  <Application>Microsoft Office PowerPoint</Application>
  <PresentationFormat>Custom</PresentationFormat>
  <Paragraphs>514</Paragraphs>
  <Slides>37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Arial</vt:lpstr>
      <vt:lpstr>Arial Black</vt:lpstr>
      <vt:lpstr>Calibri</vt:lpstr>
      <vt:lpstr>Tahoma</vt:lpstr>
      <vt:lpstr>Times New Roman</vt:lpstr>
      <vt:lpstr>Trebuchet MS</vt:lpstr>
      <vt:lpstr>Office Theme</vt:lpstr>
      <vt:lpstr>TECHNICIAN NETWORKS LTD</vt:lpstr>
      <vt:lpstr>TABLE OF CONTENTS</vt:lpstr>
      <vt:lpstr>MESSAGE FROM OUR EXECUTIVE LEADERSHIP TEAM</vt:lpstr>
      <vt:lpstr>PowerPoint Presentation</vt:lpstr>
      <vt:lpstr>ABOUT Technician Networks Ltd</vt:lpstr>
      <vt:lpstr>OUR PURPOSE</vt:lpstr>
      <vt:lpstr>OUR CORE VALUES</vt:lpstr>
      <vt:lpstr>OUR ESG PLAN The United Nations Sustainable Development Goals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ADMIN</dc:creator>
  <cp:lastModifiedBy>Nicholas Ngolo</cp:lastModifiedBy>
  <cp:revision>1</cp:revision>
  <dcterms:created xsi:type="dcterms:W3CDTF">2025-03-24T09:12:57Z</dcterms:created>
  <dcterms:modified xsi:type="dcterms:W3CDTF">2025-03-24T10:27:41Z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2025-03-24T00:00:00Z</vt:filetime>
  </property>
  <property fmtid="{D5CDD505-2E9C-101B-9397-08002B2CF9AE}" pid="3" name="Creator">
    <vt:lpwstr>Microsoft® Word for Microsoft 365</vt:lpwstr>
  </property>
  <property fmtid="{D5CDD505-2E9C-101B-9397-08002B2CF9AE}" pid="4" name="LastSaved">
    <vt:filetime>2025-03-24T00:00:00Z</vt:filetime>
  </property>
  <property fmtid="{D5CDD505-2E9C-101B-9397-08002B2CF9AE}" pid="5" name="Producer">
    <vt:lpwstr>3-Heights(TM) PDF Security Shell 4.8.25.2 (http://www.pdf-tools.com)</vt:lpwstr>
  </property>
</Properties>
</file>